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notesSlides/notesSlide17.xml" ContentType="application/vnd.openxmlformats-officedocument.presentationml.notesSlide+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notesSlides/notesSlide18.xml" ContentType="application/vnd.openxmlformats-officedocument.presentationml.notesSlide+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notesSlides/notesSlide19.xml" ContentType="application/vnd.openxmlformats-officedocument.presentationml.notesSlide+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33"/>
  </p:notesMasterIdLst>
  <p:handoutMasterIdLst>
    <p:handoutMasterId r:id="rId34"/>
  </p:handoutMasterIdLst>
  <p:sldIdLst>
    <p:sldId id="258" r:id="rId2"/>
    <p:sldId id="260" r:id="rId3"/>
    <p:sldId id="321" r:id="rId4"/>
    <p:sldId id="322" r:id="rId5"/>
    <p:sldId id="323" r:id="rId6"/>
    <p:sldId id="325" r:id="rId7"/>
    <p:sldId id="326" r:id="rId8"/>
    <p:sldId id="327" r:id="rId9"/>
    <p:sldId id="331" r:id="rId10"/>
    <p:sldId id="2147375975" r:id="rId11"/>
    <p:sldId id="2147308293" r:id="rId12"/>
    <p:sldId id="337" r:id="rId13"/>
    <p:sldId id="338" r:id="rId14"/>
    <p:sldId id="256" r:id="rId15"/>
    <p:sldId id="2147477646" r:id="rId16"/>
    <p:sldId id="4085" r:id="rId17"/>
    <p:sldId id="4086" r:id="rId18"/>
    <p:sldId id="4131" r:id="rId19"/>
    <p:sldId id="4045" r:id="rId20"/>
    <p:sldId id="4089" r:id="rId21"/>
    <p:sldId id="4091" r:id="rId22"/>
    <p:sldId id="4105" r:id="rId23"/>
    <p:sldId id="4106" r:id="rId24"/>
    <p:sldId id="266" r:id="rId25"/>
    <p:sldId id="4124" r:id="rId26"/>
    <p:sldId id="2147477737" r:id="rId27"/>
    <p:sldId id="2147477742" r:id="rId28"/>
    <p:sldId id="4119" r:id="rId29"/>
    <p:sldId id="2147477647" r:id="rId30"/>
    <p:sldId id="4072" r:id="rId31"/>
    <p:sldId id="344" r:id="rId32"/>
  </p:sldIdLst>
  <p:sldSz cx="12192000" cy="6858000"/>
  <p:notesSz cx="6858000" cy="9144000"/>
  <p:embeddedFontLst>
    <p:embeddedFont>
      <p:font typeface="Amazon Ember" panose="020B0603020204020204" pitchFamily="34" charset="0"/>
      <p:regular r:id="rId35"/>
      <p:bold r:id="rId36"/>
      <p:italic r:id="rId37"/>
      <p:boldItalic r:id="rId38"/>
    </p:embeddedFont>
    <p:embeddedFont>
      <p:font typeface="Amazon Ember Display" panose="020B0603020204020204" pitchFamily="34" charset="0"/>
      <p:regular r:id="rId39"/>
      <p:bold r:id="rId40"/>
      <p:italic r:id="rId41"/>
      <p:boldItalic r:id="rId42"/>
    </p:embeddedFont>
    <p:embeddedFont>
      <p:font typeface="Amazon Ember Display Bold" panose="020B0603020204020204" pitchFamily="34" charset="0"/>
      <p:bold r:id="rId43"/>
      <p:italic r:id="rId44"/>
      <p:boldItalic r:id="rId45"/>
    </p:embeddedFont>
    <p:embeddedFont>
      <p:font typeface="Amazon Ember Display Regular" panose="020B0603020204020204" pitchFamily="34" charset="0"/>
      <p:regular r:id="rId46"/>
      <p:bold r:id="rId47"/>
      <p:italic r:id="rId48"/>
      <p:boldItalic r:id="rId49"/>
    </p:embeddedFont>
    <p:embeddedFont>
      <p:font typeface="Amazon Ember Medium" panose="020B0603020204020204" pitchFamily="34" charset="0"/>
      <p:regular r:id="rId50"/>
      <p:italic r:id="rId51"/>
    </p:embeddedFont>
    <p:embeddedFont>
      <p:font typeface="Amazon Ember Regular" panose="020B0603020204020204" pitchFamily="34" charset="0"/>
      <p:regular r:id="rId52"/>
      <p:bold r:id="rId53"/>
      <p:italic r:id="rId54"/>
      <p:boldItalic r:id="rId55"/>
    </p:embeddedFont>
    <p:embeddedFont>
      <p:font typeface="Lucida Console" panose="020B0609040504020204" pitchFamily="49" charset="0"/>
      <p:regular r:id="rId56"/>
    </p:embeddedFont>
    <p:embeddedFont>
      <p:font typeface="Segoe UI" panose="020B0502040204020203" pitchFamily="34"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25896864-DF69-40F5-8CB7-E9E220E900ED}">
          <p14:sldIdLst/>
        </p14:section>
        <p14:section name="Introduction" id="{8806E88D-7D3F-475C-A6F5-14A5B6CD3EBE}">
          <p14:sldIdLst>
            <p14:sldId id="258"/>
          </p14:sldIdLst>
        </p14:section>
        <p14:section name="Challenges - why?" id="{742EF3AF-9ED5-A64B-A4F3-F452C0586B64}">
          <p14:sldIdLst>
            <p14:sldId id="260"/>
            <p14:sldId id="321"/>
            <p14:sldId id="322"/>
            <p14:sldId id="323"/>
            <p14:sldId id="325"/>
            <p14:sldId id="326"/>
            <p14:sldId id="327"/>
          </p14:sldIdLst>
        </p14:section>
        <p14:section name="Planning - Migration" id="{F7500924-AE0E-3E43-AB6C-C2D58FEA929E}">
          <p14:sldIdLst>
            <p14:sldId id="331"/>
            <p14:sldId id="2147375975"/>
            <p14:sldId id="2147308293"/>
          </p14:sldIdLst>
        </p14:section>
        <p14:section name="Customer references" id="{8D74FB50-A9A8-604D-8A88-5F39E1EABC72}">
          <p14:sldIdLst>
            <p14:sldId id="337"/>
            <p14:sldId id="338"/>
            <p14:sldId id="256"/>
            <p14:sldId id="2147477646"/>
            <p14:sldId id="4085"/>
            <p14:sldId id="4086"/>
            <p14:sldId id="4131"/>
            <p14:sldId id="4045"/>
            <p14:sldId id="4089"/>
            <p14:sldId id="4091"/>
            <p14:sldId id="4105"/>
            <p14:sldId id="4106"/>
            <p14:sldId id="266"/>
            <p14:sldId id="4124"/>
            <p14:sldId id="2147477737"/>
            <p14:sldId id="2147477742"/>
            <p14:sldId id="4119"/>
            <p14:sldId id="2147477647"/>
            <p14:sldId id="4072"/>
          </p14:sldIdLst>
        </p14:section>
        <p14:section name="Additional resources" id="{D14E81D0-9940-B140-80EE-FE0A170437E7}">
          <p14:sldIdLst>
            <p14:sldId id="344"/>
          </p14:sldIdLst>
        </p14:section>
        <p14:section name="Thank you" id="{17AC105F-A72B-9247-91DC-48A6A800D215}">
          <p14:sldIdLst/>
        </p14:section>
        <p14:section name="Backup slides" id="{A98E5EF9-D26F-4C48-AAD0-27ABD0C89050}">
          <p14:sldIdLst/>
        </p14:section>
        <p14:section name="Additional Customer References" id="{F56C0B5A-375D-E24C-9E44-303795E1D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FAA"/>
    <a:srgbClr val="FDE8D9"/>
    <a:srgbClr val="F8BF95"/>
    <a:srgbClr val="FBD8B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6" autoAdjust="0"/>
    <p:restoredTop sz="71236" autoAdjust="0"/>
  </p:normalViewPr>
  <p:slideViewPr>
    <p:cSldViewPr snapToGrid="0">
      <p:cViewPr varScale="1">
        <p:scale>
          <a:sx n="110" d="100"/>
          <a:sy n="110" d="100"/>
        </p:scale>
        <p:origin x="2864" y="168"/>
      </p:cViewPr>
      <p:guideLst/>
    </p:cSldViewPr>
  </p:slideViewPr>
  <p:notesTextViewPr>
    <p:cViewPr>
      <p:scale>
        <a:sx n="170" d="100"/>
        <a:sy n="170" d="100"/>
      </p:scale>
      <p:origin x="0" y="0"/>
    </p:cViewPr>
  </p:notesTextViewPr>
  <p:sorterViewPr>
    <p:cViewPr>
      <p:scale>
        <a:sx n="1" d="1"/>
        <a:sy n="1" d="1"/>
      </p:scale>
      <p:origin x="0" y="0"/>
    </p:cViewPr>
  </p:sorterViewPr>
  <p:notesViewPr>
    <p:cSldViewPr snapToGrid="0" showGuides="1">
      <p:cViewPr>
        <p:scale>
          <a:sx n="200" d="100"/>
          <a:sy n="200" d="100"/>
        </p:scale>
        <p:origin x="4544" y="-22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5.fntdata"/><Relationship Id="rId34" Type="http://schemas.openxmlformats.org/officeDocument/2006/relationships/handoutMaster" Target="handoutMasters/handoutMaster1.xml"/><Relationship Id="rId50" Type="http://schemas.openxmlformats.org/officeDocument/2006/relationships/font" Target="fonts/font16.fntdata"/><Relationship Id="rId55"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7.284"/>
    </inkml:context>
    <inkml:brush xml:id="br0">
      <inkml:brushProperty name="width" value="0.05" units="cm"/>
      <inkml:brushProperty name="height" value="0.05" units="cm"/>
      <inkml:brushProperty name="color" value="#E8882B"/>
    </inkml:brush>
  </inkml:definitions>
  <inkml:trace contextRef="#ctx0" brushRef="#br0">1 23 5064 0 0,'4'-23'17247'0'0,"4"36"-15604"0"0,-4-1-1235 0 0,-1 1 0 0 0,0 0 1 0 0,1 19-1 0 0,1 3 70 0 0,0 30 313 0 0,-2-23-396 0 0,7 103 473 0 0,-8-126-762 0 0,8 64 655 0 0,-9-57-155 0 0,-1-25 129 0 0,-1-2-735 0 0,0 1 0 0 0,1 0 0 0 0,-1-1 1 0 0,0 0-1 0 0,1 0 0 0 0,0 0 0 0 0,0 1 0 0 0,-1-1 0 0 0,1 1 0 0 0,-1-1 0 0 0,1 0 1 0 0,-1 0-1 0 0,1 0 0 0 0,0 0 0 0 0,0 1 0 0 0,0-1 0 0 0,0 0 0 0 0,-1-2 0 0 0,0-20-1867 0 0,1 16 755 0 0,0-1-1319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2:43.886"/>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0,0 1 1 0 0,-1-1-1 0 0,1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0,0 0 1 0 0,-1 1 0 0 0,2 4 0 0 0,-2-8 8 0 0,0 1 0 0 0,1-1-1 0 0,-1 1 1 0 0,0-1 0 0 0,0 0 0 0 0,0 1 0 0 0,0-1 0 0 0,0 1 0 0 0,0-1 0 0 0,0 1 0 0 0,0-1 0 0 0,0 1-1 0 0,0 0 1 0 0,0-1 0 0 0,0 0 0 0 0,0 0 0 0 0,-1 1 0 0 0,1-1 0 0 0,0 1 0 0 0,0-1 0 0 0,0 1-1 0 0,-1-1 1 0 0,0 2 0 0 0,-1 6-833 0 0,-4 5-722 0 0,2-4 655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1"/>
    </inkml:context>
    <inkml:brush xml:id="br0">
      <inkml:brushProperty name="width" value="0.05" units="cm"/>
      <inkml:brushProperty name="height" value="0.05" units="cm"/>
      <inkml:brushProperty name="color" value="#B37402"/>
    </inkml:brush>
  </inkml:definitions>
  <inkml:trace contextRef="#ctx0" brushRef="#br0">114 50 14080 0 0,'-6'6'804'0'0,"0"1"1"0"0,1-2-1 0 0,0 2 1 0 0,0 0-1 0 0,0 0 1 0 0,1 1-1 0 0,1-1 0 0 0,-1 1 1 0 0,0-1-1 0 0,2 1 1 0 0,-1 0-1 0 0,-2 16 1 0 0,1-6-238 0 0,3-17-513 0 0,1 2-1 0 0,-1-1 1 0 0,1 0 0 0 0,-1 1 0 0 0,1-1 0 0 0,0 0 0 0 0,0 0-1 0 0,0 1 1 0 0,0-2 0 0 0,0 2 0 0 0,0-1 0 0 0,1 0-1 0 0,-1 1 1 0 0,1-1 0 0 0,0 2 0 0 0,1 0 13 0 0,0 0 0 0 0,-1 0 1 0 0,1-1-1 0 0,0 1 0 0 0,0 0 1 0 0,1-1-1 0 0,-1 0 0 0 0,6 6 0 0 0,-7-8-45 0 0,1-1-1 0 0,0 2 1 0 0,-1-1-1 0 0,1 0 0 0 0,-1 0 1 0 0,0-1-1 0 0,1 1 1 0 0,1 0-1 0 0,-2-1 0 0 0,1 1 1 0 0,0-1-1 0 0,-1 1 0 0 0,1-1 1 0 0,0 0-1 0 0,0 1 1 0 0,0-1-1 0 0,-1-1 0 0 0,1 1 1 0 0,0 0-1 0 0,0 0 0 0 0,0-1 1 0 0,2 0-1 0 0,5-2 54 0 0,1-1 1 0 0,-1-1-1 0 0,0 0 0 0 0,0 0 1 0 0,-1 0-1 0 0,1 0 0 0 0,-1-2 1 0 0,-1 0-1 0 0,1 1 0 0 0,-1-1 0 0 0,0-1 1 0 0,0 0-1 0 0,-1 1 0 0 0,-1-2 1 0 0,1 0-1 0 0,4-10 0 0 0,-6 13-21 0 0,-2-1 1 0 0,0 2-1 0 0,-1-2 0 0 0,1 0 0 0 0,0 1 0 0 0,-1 0 1 0 0,-1-1-1 0 0,1-10 0 0 0,-1 15-32 0 0,-1-1-1 0 0,1 1 1 0 0,0-1-1 0 0,0 1 1 0 0,-1-1-1 0 0,1 1 1 0 0,-1-1-1 0 0,0 1 1 0 0,0 0-1 0 0,0 0 1 0 0,0-1-1 0 0,-1 2 1 0 0,1-2-1 0 0,0 1 1 0 0,-4-3-1 0 0,2 2-3 0 0,0 0 1 0 0,-1 0-1 0 0,1 1 1 0 0,0 0-1 0 0,-1 0 0 0 0,1 0 1 0 0,-1 0-1 0 0,1 1 1 0 0,-7-3-1 0 0,3 2-24 0 0,-2 0 0 0 0,0 0 0 0 0,1 1 0 0 0,0 0 0 0 0,-1 0 0 0 0,0 1 0 0 0,1 1 0 0 0,-1-1 0 0 0,-9 2 0 0 0,-3 3-124 0 0,6-4 20 0 0,-18 7-1 0 0,30-7-36 0 0,-1 0 1 0 0,0 1-1 0 0,1-1 1 0 0,0 0-1 0 0,-1 2 1 0 0,1-1-1 0 0,0-1 1 0 0,-1 2-1 0 0,1-1 1 0 0,-3 3 0 0 0,-3 6-1064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2"/>
    </inkml:context>
    <inkml:brush xml:id="br0">
      <inkml:brushProperty name="width" value="0.05" units="cm"/>
      <inkml:brushProperty name="height" value="0.05" units="cm"/>
      <inkml:brushProperty name="color" value="#B37402"/>
    </inkml:brush>
  </inkml:definitions>
  <inkml:trace contextRef="#ctx0" brushRef="#br0">9 0 14456 0 0,'0'0'2583'0'0,"-1"5"-237"0"0,0 2-1541 0 0,0-1 1 0 0,0 1-1 0 0,0 0 1 0 0,0-1-1 0 0,1 1 1 0 0,1 9-1 0 0,-1 21 114 0 0,-3 51-76 0 0,3-83-823 0 0,0-3-19 0 0,0 1 0 0 0,1-1 0 0 0,-1 2 0 0 0,1-2 0 0 0,-1 1 0 0 0,1-1 0 0 0,0 1 0 0 0,0-2 0 0 0,1 5 0 0 0,-1-3-105 0 0,3-22-2958 0 0,-4 4 1012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3"/>
    </inkml:context>
    <inkml:brush xml:id="br0">
      <inkml:brushProperty name="width" value="0.05" units="cm"/>
      <inkml:brushProperty name="height" value="0.05" units="cm"/>
      <inkml:brushProperty name="color" value="#B37402"/>
    </inkml:brush>
  </inkml:definitions>
  <inkml:trace contextRef="#ctx0" brushRef="#br0">18 8 7832 0 0,'-17'-7'17655'0'0,"21"11"-17479"0"0,0-1-176 0 0,1 2 0 0 0,4 3-1264 0 0,-1 3-304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4"/>
    </inkml:context>
    <inkml:brush xml:id="br0">
      <inkml:brushProperty name="width" value="0.05" units="cm"/>
      <inkml:brushProperty name="height" value="0.05" units="cm"/>
      <inkml:brushProperty name="color" value="#B37402"/>
    </inkml:brush>
  </inkml:definitions>
  <inkml:trace contextRef="#ctx0" brushRef="#br0">6 208 15608 0 0,'-2'5'470'0'0,"1"1"0"0"0,0-1 0 0 0,1 1 0 0 0,-1 0 0 0 0,1 0 0 0 0,0 8 0 0 0,1-1 2055 0 0,11-13-909 0 0,-11 0-1565 0 0,0-1 0 0 0,0 1 0 0 0,0 0 0 0 0,-1-1 0 0 0,1 0 0 0 0,-1 0 0 0 0,1 0 0 0 0,0 0 0 0 0,0 1 0 0 0,-1 0 0 0 0,1-1 0 0 0,-1 0 0 0 0,0 0 0 0 0,1 0 0 0 0,-1 0 0 0 0,0 0 0 0 0,1 0 0 0 0,-1 0 0 0 0,0-1 0 0 0,4-23 634 0 0,-1 5-254 0 0,7-29 260 0 0,-9 37-591 0 0,2 0 1 0 0,0 0 0 0 0,7-20 0 0 0,-3 14-54 0 0,-2 7 98 0 0,9-20 0 0 0,-12 28-124 0 0,-1 1-1 0 0,0-1 1 0 0,2 1 0 0 0,-2 0-1 0 0,1 0 1 0 0,0 0-1 0 0,0 0 1 0 0,1 0 0 0 0,-2 0-1 0 0,2 0 1 0 0,-1 0-1 0 0,5-1 1 0 0,-6 2-21 0 0,0 1 1 0 0,0 0-1 0 0,-1 0 1 0 0,1 0-1 0 0,0-1 0 0 0,-1 1 1 0 0,1 0-1 0 0,0 0 1 0 0,0 0-1 0 0,-1 0 1 0 0,1 0-1 0 0,0 1 0 0 0,0-1 1 0 0,-1 0-1 0 0,1 0 1 0 0,0 1-1 0 0,-1-1 1 0 0,1 0-1 0 0,0 1 0 0 0,-1-1 1 0 0,1 0-1 0 0,0 0 1 0 0,0 1-1 0 0,-1-1 1 0 0,0 1-1 0 0,0-1 0 0 0,1 1 1 0 0,0 0-1 0 0,-1-1 1 0 0,1 1-1 0 0,-1-1 1 0 0,1 1-1 0 0,0 0 0 0 0,0 4 0 0 0,2-1-1 0 0,-1 0 1 0 0,2 11-1 0 0,-1-9 2 0 0,0 4-1 0 0,0 1-1 0 0,-1 0 1 0 0,2 13-1 0 0,1 14 22 0 0,-2-27 61 0 0,-1 20-1 0 0,1-3-71 0 0,-1-13-14 0 0,-2-7 67 0 0,1-1 0 0 0,1-1 0 0 0,2 12 0 0 0,-3-11-108 0 0,0-7-574 0 0,2-2-245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5"/>
    </inkml:context>
    <inkml:brush xml:id="br0">
      <inkml:brushProperty name="width" value="0.05" units="cm"/>
      <inkml:brushProperty name="height" value="0.05" units="cm"/>
      <inkml:brushProperty name="color" value="#B37402"/>
    </inkml:brush>
  </inkml:definitions>
  <inkml:trace contextRef="#ctx0" brushRef="#br0">1 0 21623 0 0,'1'5'690'0'0,"0"-1"0"0"0,0 1 0 0 0,-1 0 0 0 0,0 7-1 0 0,2 19-318 0 0,3 87 539 0 0,-1-12-88 0 0,21 74 986 0 0,-23-161-1607 0 0,-1-14-182 0 0,-1 0-1 0 0,1 0 0 0 0,-1 0 0 0 0,1 0 1 0 0,1 0-1 0 0,-1-1 0 0 0,0 1 1 0 0,2 0-1 0 0,4 8 0 0 0,-7-11-23 0 0,1-1 11 0 0,-1 0 1 0 0,1 0-1 0 0,0-1 1 0 0,-1 1-1 0 0,1 0 1 0 0,0 0-1 0 0,-1 0 1 0 0,0 0-1 0 0,1-1 1 0 0,0 1-1 0 0,0 0 0 0 0,0-1 1 0 0,-1 1-1 0 0,1 0 1 0 0,1-1-1 0 0,-1 1 1 0 0,0-1-1 0 0,-1 0 1 0 0,1 0-1 0 0,0 1 1 0 0,1-1-1 0 0,-1 0 0 0 0,-1 0 1 0 0,1 0-1 0 0,1 1 1 0 0,-1-1-1 0 0,0 0 1 0 0,-1 0-1 0 0,2-1 1 0 0,-1 1-1 0 0,0 0 1 0 0,1-1-1 0 0,8-3-91 0 0,-1 0-1 0 0,1 0 1 0 0,-2-2-1 0 0,1 1 1 0 0,0-1 0 0 0,7-7-1 0 0,-12 10-125 0 0,11-9-1043 0 0,14-15 0 0 0,-17 15-709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6"/>
    </inkml:context>
    <inkml:brush xml:id="br0">
      <inkml:brushProperty name="width" value="0.05" units="cm"/>
      <inkml:brushProperty name="height" value="0.05" units="cm"/>
      <inkml:brushProperty name="color" value="#B37402"/>
    </inkml:brush>
  </inkml:definitions>
  <inkml:trace contextRef="#ctx0" brushRef="#br0">0 39 18975 0 0,'0'0'1463'0'0,"9"-9"480"0"0,3 6-1145 0 0,-1-2 0 0 0,1 3 0 0 0,0-1 0 0 0,0 1 0 0 0,1 0 0 0 0,18 1 0 0 0,-6 0-263 0 0,48-2 307 0 0,16-1-595 0 0,-45 3-197 0 0,-30 1 65 0 0,28-2 0 0 0,-40 1-139 0 0,0 1-1 0 0,1 0 1 0 0,-2 0 0 0 0,2 0-1 0 0,-1 1 1 0 0,4 0 0 0 0,6 0-322 0 0,-11-1-335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7"/>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8"/>
    </inkml:context>
    <inkml:brush xml:id="br0">
      <inkml:brushProperty name="width" value="0.05" units="cm"/>
      <inkml:brushProperty name="height" value="0.05" units="cm"/>
      <inkml:brushProperty name="color" value="#44CEEA"/>
    </inkml:brush>
  </inkml:definitions>
  <inkml:trace contextRef="#ctx0" brushRef="#br0">22 645 2760 0 0,'-2'-3'244'0'0,"-1"-1"0"0"0,1 0 0 0 0,0 1 0 0 0,0-1 0 0 0,0 0 1 0 0,0-1-1 0 0,2 1 0 0 0,-2 0 0 0 0,0-6 0 0 0,1-2 3157 0 0,-1-26 1 0 0,3 29-2600 0 0,-1 5-258 0 0,1 0 0 0 0,-1-1 0 0 0,2 1 0 0 0,-1 1 0 0 0,1-1 0 0 0,-1 0 0 0 0,1 0 0 0 0,0 1 0 0 0,4-6 0 0 0,-6 9-481 0 0,0-1 0 0 0,0 1-1 0 0,1 0 1 0 0,-1-1 0 0 0,0 1 0 0 0,0 0-1 0 0,0-1 1 0 0,1 1 0 0 0,-1 0 0 0 0,0-1-1 0 0,1 1 1 0 0,-1 0 0 0 0,0 0-1 0 0,0 0 1 0 0,1 0 0 0 0,-1 0 0 0 0,0 0-1 0 0,0 0 1 0 0,0 0 0 0 0,1-1 0 0 0,-1 1-1 0 0,0 0 1 0 0,1 0 0 0 0,-1 0 0 0 0,1 0-1 0 0,-1 0 1 0 0,0 0 0 0 0,1 0 0 0 0,-1 0-1 0 0,1 0 1 0 0,-1 0 0 0 0,0 1 30 0 0,1-1 1 0 0,0 0 0 0 0,0 0-1 0 0,0 1 1 0 0,-1 0-1 0 0,1-1 1 0 0,-1 1 0 0 0,0 0-1 0 0,1 0 1 0 0,-1-1-1 0 0,1 0 1 0 0,0 3 0 0 0,9 24 1006 0 0,-3 15-369 0 0,-4-34-657 0 0,-2-1 0 0 0,0 1 0 0 0,0 0 0 0 0,0 11 0 0 0,1 10 191 0 0,-1 25 405 0 0,-1-37-193 0 0,4 29 1 0 0,0 16 383 0 0,0 19-422 0 0,11-2-286 0 0,-2-20-89 0 0,-2-5-53 0 0,-7-35 12 0 0,-2-15-18 0 0,-1 0-1 0 0,0 0 0 0 0,0 0 0 0 0,-1 0 1 0 0,0 0-1 0 0,0 9 0 0 0,-3 49 60 0 0,1-21-16 0 0,2-26-13 0 0,-2 19 0 0 0,-2 10 252 0 0,2 86 1 0 0,3-66-189 0 0,3 68-35 0 0,0-78-64 0 0,-4 60 64 0 0,-4-59-64 0 0,3-31 18 0 0,0-17-9 0 0,1 1 1 0 0,0-1-1 0 0,0 1 0 0 0,1 8 0 0 0,1-7-9 0 0,-1 0 0 0 0,-1 13 0 0 0,0-14 0 0 0,0 1 0 0 0,2 12 0 0 0,2 46 64 0 0,1-25-64 0 0,5 24 0 0 0,6 13 0 0 0,-12-32 64 0 0,1 10-64 0 0,-4-50 13 0 0,-1 0 0 0 0,1 0-1 0 0,-2 14 1 0 0,1-14-9 0 0,-1-1 0 0 0,2-1 0 0 0,-1 2 0 0 0,1-1 0 0 0,1 7 0 0 0,-1-9 1 0 0,-1 1 0 0 0,0-2 1 0 0,0 1-1 0 0,0 0 0 0 0,0 0 1 0 0,0 0-1 0 0,-1 0 0 0 0,1-1 1 0 0,-3 6-1 0 0,2 1-2 0 0,1-8 5 0 0,-4 28 56 0 0,4-29-56 0 0,0 1 0 0 0,-1-2 0 0 0,1 1 0 0 0,0 1 0 0 0,1-1 0 0 0,-1 0 0 0 0,0 0 1 0 0,0 0-1 0 0,0 0 0 0 0,1 1 0 0 0,-1-2 0 0 0,1 1 0 0 0,-1 0 0 0 0,1 2 0 0 0,0 2 72 0 0,0-4-32 0 0,0 1-40 0 0,1 0 0 0 0,-1-1-1 0 0,0 0 1 0 0,1 1 0 0 0,0-1 0 0 0,-1 0 0 0 0,1 0-1 0 0,0 1 1 0 0,-1-1 0 0 0,1-1 0 0 0,0 1-1 0 0,0 0 1 0 0,0 0 0 0 0,0 0 0 0 0,0-1 0 0 0,0 1-1 0 0,3-1 1 0 0,21 5 45 0 0,36 2-42 0 0,-55-6-11 0 0,-1-1 0 0 0,13 3 0 0 0,12 1 0 0 0,3-4 0 0 0,-10-1 0 0 0,42 1 0 0 0,-25 1 0 0 0,-30-1 0 0 0,6 0 0 0 0,-1 0 0 0 0,24-4 0 0 0,31-4 0 0 0,-50 5 0 0 0,32-1 0 0 0,-18 3 0 0 0,10-2 0 0 0,-6 1 0 0 0,45-8 0 0 0,7-1 0 0 0,46 8 0 0 0,-72 5 0 0 0,66-6 0 0 0,-103 4 0 0 0,14 0 0 0 0,-30 0 0 0 0,-1 0 0 0 0,14-2 0 0 0,12 0 0 0 0,165-6 0 0 0,-111 5 0 0 0,-30-1 0 0 0,84-1 0 0 0,-43 1 12 0 0,82-3 128 0 0,-52 3-228 0 0,-22 0 88 0 0,30 4 0 0 0,-44-4 0 0 0,-3 0 0 0 0,87 4 0 0 0,-156 2 0 0 0,-18-1 0 0 0,1-1 0 0 0,12 1 0 0 0,96-8 0 0 0,-41 6 0 0 0,-38 2 0 0 0,-11 0 0 0 0,-18 0 0 0 0,2 0 0 0 0,11-1 0 0 0,46-3 0 0 0,-1 3 0 0 0,-36 0 0 0 0,-24 1 0 0 0,0-1 0 0 0,0 0 0 0 0,9-1 0 0 0,-11 1 0 0 0,0 0 0 0 0,1 0 0 0 0,-1 0 0 0 0,0 0 0 0 0,7 1 0 0 0,9 1 0 0 0,72-5 0 0 0,-75 2 0 0 0,-11 1 0 0 0,0-1 0 0 0,0 1 0 0 0,8 1 0 0 0,-11-1 0 0 0,1 1 0 0 0,-1-1 0 0 0,1 0 0 0 0,-1-1 0 0 0,0 1 0 0 0,4-1 0 0 0,-4 0 0 0 0,1 0 0 0 0,-1 1 0 0 0,0 0 0 0 0,0-1 0 0 0,1 1 0 0 0,3 1 0 0 0,6 1 0 0 0,2 0 0 0 0,-2-1 0 0 0,1-1 0 0 0,22-1 0 0 0,-20 2 0 0 0,-2 1 0 0 0,-11-3 0 0 0,1 0 0 0 0,-1 1 0 0 0,1-1 0 0 0,-1 1 0 0 0,1 0 0 0 0,-1 0 0 0 0,2 1 0 0 0,-2-1 0 0 0,5 2 0 0 0,-5-2 0 0 0,-1 0 0 0 0,0 0 0 0 0,1 0 0 0 0,-1 0 0 0 0,1 0 0 0 0,-1 0 0 0 0,1 0 0 0 0,2-2 0 0 0,-3 2 0 0 0,1-1 0 0 0,0 1 0 0 0,-1 0 0 0 0,0 0 0 0 0,1 0 0 0 0,0 0 0 0 0,-1 0 0 0 0,3 0 0 0 0,1 1 0 0 0,0-1 0 0 0,1 1 0 0 0,0-1 0 0 0,-1-1 0 0 0,7 0 0 0 0,-8 1 0 0 0,0 0 0 0 0,0 0 0 0 0,0 0 0 0 0,5 0 0 0 0,-6 1 0 0 0,0-1 0 0 0,0 1 0 0 0,0-1 0 0 0,1 0 0 0 0,-1 0 0 0 0,0-1 0 0 0,0 1 0 0 0,3-1 0 0 0,-3 0 0 0 0,-1 1 0 0 0,0-1 0 0 0,1 1 0 0 0,-2 0 0 0 0,2 0 0 0 0,-1 0 0 0 0,4 1 0 0 0,13-1 0 0 0,-18 0 0 0 0,3-1 0 0 0,0 0 0 0 0,1 1 0 0 0,-1 0 0 0 0,0 0 0 0 0,0 0 0 0 0,0 0 0 0 0,0 1 0 0 0,5 1 0 0 0,-4-2 0 0 0,0 1 0 0 0,0 0 0 0 0,1-1 0 0 0,-1 0 0 0 0,0 0 0 0 0,5-2 0 0 0,11 2 0 0 0,-8-1 0 0 0,8 1 0 0 0,28 1 0 0 0,-10 2 0 0 0,-22-4 0 0 0,-15 1 0 0 0,0 0 0 0 0,-1-1 0 0 0,2 1 0 0 0,-1 0 0 0 0,-1 1 0 0 0,2-1 0 0 0,1 1 0 0 0,19-1 0 0 0,-1 0 64 0 0,-21 0-64 0 0,0 0 0 0 0,-1 0 0 0 0,0 0 0 0 0,1 0 0 0 0,-1 0 0 0 0,1 0 0 0 0,0 0 0 0 0,-1 0 0 0 0,1-1 0 0 0,0 1 0 0 0,-1 0 0 0 0,0 0 0 0 0,1 0 0 0 0,-1-1 0 0 0,1 1 0 0 0,0 0 0 0 0,-1-1 0 0 0,1 1 0 0 0,0 0 0 0 0,9-5 0 0 0,-10 5 5 0 0,2-1 0 0 0,-1 1-1 0 0,1-1 1 0 0,-2 0 0 0 0,2 0 0 0 0,-1 0-1 0 0,0 0 1 0 0,0 0 0 0 0,0 0-1 0 0,1-1 1 0 0,2-3 18 0 0,-2 3-10 0 0,-1 0 0 0 0,0 1 0 0 0,1-1 0 0 0,0 0 0 0 0,-2 0-1 0 0,1 0 1 0 0,1 0 0 0 0,-1 0 0 0 0,0-1 0 0 0,-1 1 0 0 0,1-4 0 0 0,4-28 105 0 0,-3 13 6 0 0,0 0 26 0 0,-1 0 0 0 0,-2-22-1 0 0,0 4 5 0 0,1-246 179 0 0,-11 152-284 0 0,3 71-34 0 0,0-4-15 0 0,-5-12 0 0 0,7 30 60 0 0,-6-91 8 0 0,9 65-68 0 0,-3-13 64 0 0,4 57-44 0 0,2 18-6 0 0,-2-2 1 0 0,-2-11 0 0 0,2 15-4 0 0,1 1-1 0 0,0-11 1 0 0,1 11 0 0 0,-1 0-1 0 0,-3-12 1 0 0,-4-30-11 0 0,4 35-1 0 0,1-1 0 0 0,-2-19 0 0 0,3 17 8 0 0,-6-26 0 0 0,-1-8 95 0 0,0 0-23 0 0,-3-20-26 0 0,7 46-42 0 0,-3-67-11 0 0,3 44 0 0 0,1 2 0 0 0,1 24 0 0 0,4-46 0 0 0,0 28 0 0 0,2-24 0 0 0,2 3 0 0 0,26-104 0 0 0,-22 111 0 0 0,-8 38 0 0 0,-1 15 0 0 0,0 1 0 0 0,0 0 0 0 0,0 0 0 0 0,1-1 0 0 0,-1 1 0 0 0,1 0 0 0 0,1-3 0 0 0,-3 2 17 0 0,1-2 1 0 0,0 2-1 0 0,-1 0 1 0 0,0-1-1 0 0,0 1 1 0 0,0 0-1 0 0,1-1 1 0 0,-4-4-1 0 0,3 6-6 0 0,1 1-11 0 0,-1-1 0 0 0,-1 1 0 0 0,1 0 0 0 0,0 0 0 0 0,1-1 0 0 0,-2 1 0 0 0,1 0 0 0 0,-1 0 0 0 0,2 0 0 0 0,-2 0 0 0 0,1 0 0 0 0,-1 0 0 0 0,-2 0 0 0 0,-20-8 0 0 0,-4 5 0 0 0,0 2 0 0 0,-44 1 0 0 0,46 1 0 0 0,-43 4 53 0 0,35-2-46 0 0,-38 6 0 0 0,-8 1-10 0 0,-46 0 1 0 0,-131 6 15 0 0,87-7 40 0 0,-71-1-53 0 0,-203-22 144 0 0,280 5-144 0 0,60 5 0 0 0,-148-4 64 0 0,152 1-64 0 0,-84-3 0 0 0,110 9 0 0 0,37-1 0 0 0,-38 4 0 0 0,-15 3 0 0 0,33-2 0 0 0,5-1 0 0 0,6 2 0 0 0,21-3 0 0 0,-31 6 0 0 0,19-1 0 0 0,21-4 0 0 0,-18 4 0 0 0,17-1 0 0 0,-33 2 0 0 0,-8 0 0 0 0,-15 6 0 0 0,41-6 0 0 0,-15 4 0 0 0,32-7 0 0 0,-16 2 0 0 0,-6 2 0 0 0,18-4 0 0 0,1 0 0 0 0,-2-1 0 0 0,-36-2 0 0 0,27-1 0 0 0,-62-2 0 0 0,33-1 0 0 0,-17 8 0 0 0,-21 4 0 0 0,14-8 0 0 0,37 4 0 0 0,-17 0 0 0 0,14-1 0 0 0,10 1 0 0 0,-34 0 0 0 0,55-4 0 0 0,13 0 0 0 0,2 4 0 0 0,-1-3 0 0 0,-1-1 0 0 0,-2 1 0 0 0,-15 9 0 0 0,9-3-6977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9"/>
    </inkml:context>
    <inkml:brush xml:id="br0">
      <inkml:brushProperty name="width" value="0.05" units="cm"/>
      <inkml:brushProperty name="height" value="0.05" units="cm"/>
      <inkml:brushProperty name="color" value="#FFFFFF"/>
    </inkml:brush>
  </inkml:definitions>
  <inkml:trace contextRef="#ctx0" brushRef="#br0">5 0 5472 0 0,'-4'0'480'0'0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0"/>
    </inkml:context>
    <inkml:brush xml:id="br0">
      <inkml:brushProperty name="width" value="0.05" units="cm"/>
      <inkml:brushProperty name="height" value="0.05" units="cm"/>
      <inkml:brushProperty name="color" value="#FFFFFF"/>
    </inkml:brush>
  </inkml:definitions>
  <inkml:trace contextRef="#ctx0" brushRef="#br0">59 73 11520 0 0,'0'-4'6447'0'0,"1"8"-5151"0"0,0 1-1038 0 0,0-1-1 0 0,-1 0 0 0 0,1 0 0 0 0,-1 0 0 0 0,0 0 1 0 0,0 1-1 0 0,-1-1 0 0 0,1-1 0 0 0,-3 10 0 0 0,-1 8 395 0 0,-6 106 1163 0 0,4-59-1292 0 0,0 40-61 0 0,1 9-198 0 0,5-101-211 0 0,0 1 95 0 0,0 0 0 0 0,-4 19 1 0 0,3-25-48 0 0,1-9-62 0 0,0-1-1 0 0,0 1 1 0 0,0 0 0 0 0,0-1-1 0 0,0 1 1 0 0,-1 0 0 0 0,1-1-1 0 0,-2 3 1 0 0,2-4-27 0 0,0 1-1 0 0,0-1 1 0 0,0 0 0 0 0,0 0 0 0 0,0 0 0 0 0,0 0 0 0 0,0 0-1 0 0,0 0 1 0 0,-1 0 0 0 0,1 0 0 0 0,0 0 0 0 0,0 0-1 0 0,0 0 1 0 0,0 0 0 0 0,0 0 0 0 0,0 0 0 0 0,0 0-1 0 0,0 0 1 0 0,0 0 0 0 0,-1 0 0 0 0,1 0 0 0 0,0 0-1 0 0,0 0 1 0 0,0 0 0 0 0,0 0 0 0 0,0 0 0 0 0,0 0-1 0 0,0 0 1 0 0,0 0 0 0 0,0 0 0 0 0,0 0 0 0 0,0 0-1 0 0,0 0 1 0 0,0 0 0 0 0,0 0 0 0 0,0 0 0 0 0,-1 0-1 0 0,1 0 1 0 0,0 0 0 0 0,0 0 0 0 0,0 0 0 0 0,0 0 0 0 0,0 0-1 0 0,0 0 1 0 0,0 0 0 0 0,-1 0 0 0 0,1 0 0 0 0,0 0-1 0 0,0 0 1 0 0,0 0 0 0 0,0 0 0 0 0,0 0 0 0 0,0 0-1 0 0,0 0 1 0 0,0 0 0 0 0,0 0 0 0 0,0 0 0 0 0,0 0-1 0 0,0-1 1 0 0,-5-9 304 0 0,-1-16-56 0 0,3-13-185 0 0,1-1 0 0 0,2 0 0 0 0,6-41 0 0 0,-5 67-62 0 0,5-48-13 0 0,19-74 0 0 0,-19 112 0 0 0,1 1 0 0 0,1 0 0 0 0,22-42 0 0 0,-24 56-7 0 0,-1 0 0 0 0,2 0 0 0 0,-1 0 0 0 0,0 0 0 0 0,2 1-1 0 0,-1 0 1 0 0,1 0 0 0 0,14-10 0 0 0,-20 17 7 0 0,-1 0-1 0 0,0 0 0 0 0,1 0 1 0 0,-1 1-1 0 0,1-1 1 0 0,-1 1-1 0 0,1-1 1 0 0,-1 1-1 0 0,0-1 1 0 0,1 1-1 0 0,0 0 0 0 0,-1 0 1 0 0,1 0-1 0 0,0 0 1 0 0,-1 0-1 0 0,0 0 1 0 0,3 1-1 0 0,-2-1-1 0 0,1 1 0 0 0,-1 0 0 0 0,1 0-1 0 0,-1 0 1 0 0,1 1 0 0 0,-1-1 0 0 0,1 0 0 0 0,-2 1-1 0 0,4 2 1 0 0,0 0-2 0 0,0 1 0 0 0,-1 0 0 0 0,1 1 0 0 0,-1-1 0 0 0,0 1 0 0 0,-1 0 0 0 0,5 7 0 0 0,5 20 37 0 0,-1 2 1 0 0,-2-1-1 0 0,8 43 0 0 0,-10-40 99 0 0,5 23 91 0 0,-3-14 52 0 0,-6-31-96 0 0,3 25-1 0 0,-5-19-113 0 0,1-1 0 0 0,6 25 0 0 0,-7-35-57 0 0,1-1 0 0 0,-1 0 1 0 0,-2 0-1 0 0,2 16 0 0 0,-2-24-69 0 0,-26-44-3902 0 0,21 28 1383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2:57.070"/>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0,0 0-1 0 0,0 0 0 0 0,1 0 1 0 0,1-1-1 0 0,0-5 280 0 0,-2 7-236 0 0,0-1-1 0 0,0 1 1 0 0,0 0 0 0 0,0 0 0 0 0,0 0 0 0 0,0-1 0 0 0,0 1 0 0 0,0-1 0 0 0,0 1-1 0 0,0-1 1 0 0,1 1 0 0 0,-1-1 0 0 0,0 1 0 0 0,1 0 0 0 0,-1-1 0 0 0,0 1 0 0 0,1 0-1 0 0,0 0 1 0 0,1-3 767 0 0,1 0-1 0 0,-1 0 1 0 0,1 1-1 0 0,2-7 1 0 0,5-4 4342 0 0,-5 10-1257 0 0,-11 2-1380 0 0,4 1-2103 0 0,1 0-1 0 0,-1 1 0 0 0,0-1 0 0 0,1 1 1 0 0,-2-1-1 0 0,1 0 0 0 0,1 1 0 0 0,-1-1 1 0 0,0 1-1 0 0,-2 2 0 0 0,3-3-322 0 0,0 1 1 0 0,0 0-1 0 0,-1 0 0 0 0,1 1 0 0 0,0-2 1 0 0,0 1-1 0 0,0 1 0 0 0,0-1 1 0 0,0 0-1 0 0,0 0 0 0 0,0 1 0 0 0,1-1 1 0 0,-1 0-1 0 0,0 1 0 0 0,0-1 0 0 0,1 1 1 0 0,0-1-1 0 0,0 1 0 0 0,-1 0 1 0 0,1 2-1 0 0,-1 1 22 0 0,1 1 1 0 0,-1-1-1 0 0,-3 10 0 0 0,2-10-64 0 0,1 0 0 0 0,1-1 0 0 0,-2 10 0 0 0,2 3 65 0 0,-1 12 108 0 0,7 45 0 0 0,-1-20 28 0 0,0 24 104 0 0,-4-47-208 0 0,-1 2-1 0 0,-2-2 1 0 0,-8 54-1 0 0,5-50 11 0 0,-2-3 8 0 0,5-22-103 0 0,0-1 1 0 0,1 1 0 0 0,-1 10-1 0 0,1-10 14 0 0,0 1 0 0 0,-3 13 0 0 0,2-15-41 0 0,1 1 0 0 0,-1 13 0 0 0,0 4 21 0 0,0-22-51 0 0,2-1 0 0 0,-1 1 1 0 0,1-1-1 0 0,0 1 0 0 0,0-1 1 0 0,1 7-1 0 0,1-3 23 0 0,-2 1 0 0 0,1-1-1 0 0,-1 0 1 0 0,0 1 0 0 0,0-1 0 0 0,-3 14-1 0 0,1-9 12 0 0,1-1-1 0 0,1 16 1 0 0,0-16 8 0 0,-2 25 0 0 0,-3 17-41 0 0,0 24 191 0 0,2-42-188 0 0,0 5-90 0 0,2-30 90 0 0,0 0-1 0 0,1 17 1 0 0,0-18-8 0 0,0-1 0 0 0,0 1 0 0 0,-3 11 0 0 0,-4 30-6 0 0,-1 26 16 0 0,7-70 44 0 0,1 1 0 0 0,1 13-1 0 0,-1-16-39 0 0,0 2 1 0 0,0-1-1 0 0,0 1 0 0 0,-2 6 0 0 0,-7 60-97 0 0,8-63 73 0 0,1 0 0 0 0,0 18 0 0 0,0-19-4 0 0,0 0 0 0 0,-1 0 1 0 0,-2 13-1 0 0,-2 13 8 0 0,4-30 24 0 0,1 1-1 0 0,0-1 0 0 0,0 1 1 0 0,0 8-1 0 0,1-9 5 0 0,-1 0 0 0 0,0 0 0 0 0,0 0-1 0 0,-1 7 1 0 0,-8 44 196 0 0,8-44-194 0 0,0-1 0 0 0,0 0 0 0 0,2 19 1 0 0,0-3 36 0 0,-1 115 441 0 0,0-137-465 0 0,0-1 1 0 0,1 0-1 0 0,0 1 0 0 0,2 5 0 0 0,-2-5 1 0 0,1 0-1 0 0,-1-1 0 0 0,0 1 0 0 0,-1 8 0 0 0,5 41 261 0 0,-5-54 112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1"/>
    </inkml:context>
    <inkml:brush xml:id="br0">
      <inkml:brushProperty name="width" value="0.05" units="cm"/>
      <inkml:brushProperty name="height" value="0.05" units="cm"/>
      <inkml:brushProperty name="color" value="#FFFFFF"/>
    </inkml:brush>
  </inkml:definitions>
  <inkml:trace contextRef="#ctx0" brushRef="#br0">0 148 22607 0 0,'23'-23'2436'0'0,"-16"16"-2386"0"0,1 1-1 0 0,2 1 0 0 0,-2-1 1 0 0,14-5-1 0 0,41-15 690 0 0,-11 5-563 0 0,-42 18-154 0 0,-1 0 0 0 0,11-2 1 0 0,7-4-41 0 0,-8 4-638 0 0,-1 0 1 0 0,1 1-1 0 0,-1 1 1 0 0,2 0-1 0 0,31 0 1 0 0,-32 3-1139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2"/>
    </inkml:context>
    <inkml:brush xml:id="br0">
      <inkml:brushProperty name="width" value="0.05" units="cm"/>
      <inkml:brushProperty name="height" value="0.05" units="cm"/>
      <inkml:brushProperty name="color" value="#FFFFFF"/>
    </inkml:brush>
  </inkml:definitions>
  <inkml:trace contextRef="#ctx0" brushRef="#br0">13 158 13560 0 0,'5'-4'7166'0'0,"0"55"-5725"0"0,0 22-553 0 0,-5-40-416 0 0,1-1 0 0 0,11 51 0 0 0,0 4-168 0 0,-12-79-304 0 0,0-7 7 0 0,0 0 0 0 0,0 1 0 0 0,1 0 0 0 0,-1-1 1 0 0,0 0-1 0 0,1 1 0 0 0,-1-1 0 0 0,2 3 0 0 0,-1-3 442 0 0,-4-4-260 0 0,-2-8-60 0 0,-3-19 40 0 0,4 19-157 0 0,-3-21 0 0 0,-3-14-10 0 0,6 33-39 0 0,-3-26-1 0 0,4 6 27 0 0,-3-46 61 0 0,5 59-23 0 0,2 0 0 0 0,0 0 0 0 0,0 0 0 0 0,3 0 0 0 0,7-33 0 0 0,-8 47-7 0 0,-1-1 0 0 0,1 1 0 0 0,5-9 0 0 0,-6 13-16 0 0,0 0 0 0 0,-1 0-1 0 0,1 0 1 0 0,0 0 0 0 0,-1 0-1 0 0,1 0 1 0 0,0 1 0 0 0,0-1-1 0 0,1 0 1 0 0,-1 1 0 0 0,0 0 0 0 0,4-3-1 0 0,3 1-24 0 0,-7 2 2 0 0,2 0 1 0 0,-2 0-1 0 0,1-1 1 0 0,1 1 0 0 0,-2 1-1 0 0,2-1 1 0 0,-1 1 0 0 0,0 0-1 0 0,5 0 1 0 0,2 1 13 0 0,0 1 1 0 0,17 6 0 0 0,-23-6 4 0 0,1 0 0 0 0,-2-1 0 0 0,1 2 1 0 0,-1-2-1 0 0,2 2 0 0 0,-2-1 0 0 0,0 1 1 0 0,1 0-1 0 0,2 4 0 0 0,6 5 4 0 0,-10-11 1 0 0,1 2 0 0 0,-1-2 0 0 0,0 1 0 0 0,0 1 0 0 0,-1-2 0 0 0,2 2 0 0 0,-1-1 0 0 0,-2 1 0 0 0,2-1 0 0 0,0 1 0 0 0,-1-1 0 0 0,0 1 0 0 0,0-1 0 0 0,0 2 0 0 0,0-2 0 0 0,0 1 0 0 0,-1 3 0 0 0,0-2 39 0 0,0 1 0 0 0,0-2 1 0 0,0 1-1 0 0,-1 0 1 0 0,0 0-1 0 0,0 0 0 0 0,-1-1 1 0 0,2 1-1 0 0,-2 0 0 0 0,0-1 1 0 0,1 0-1 0 0,-2 1 1 0 0,1 0-1 0 0,0-2 0 0 0,-1 2 1 0 0,-3 4-1 0 0,-14 13 292 0 0,-31 24-1 0 0,42-37-180 0 0,-2-1 0 0 0,1 0 0 0 0,-1-1 0 0 0,-1 0-1 0 0,-17 7 1 0 0,13-6-1 0 0,13-5-135 0 0,1-2 0 0 0,-2 2 0 0 0,1-1-1 0 0,0 0 1 0 0,0 0 0 0 0,-6 0-1 0 0,7-1-175 0 0</inkml:trace>
  <inkml:trace contextRef="#ctx0" brushRef="#br0" timeOffset="1">291 134 20703 0 0,'0'0'630'0'0,"-1"0"-557"0"0,1 0 0 0 0,0 0 0 0 0,-1 0 0 0 0,1 0 0 0 0,0 0 1 0 0,-1 1-1 0 0,1-1 0 0 0,0 0 0 0 0,0 0 0 0 0,0 0 0 0 0,0 1 0 0 0,0-1 1 0 0,-1 0-1 0 0,1 0 0 0 0,0 1 0 0 0,0-1 0 0 0,-1 0 0 0 0,1 0 1 0 0,0 1-1 0 0,0-1 0 0 0,0 0 0 0 0,-2 6 4 0 0,1 1 0 0 0,0 0 0 0 0,0-2 0 0 0,1 2 0 0 0,0 0 0 0 0,1 7 0 0 0,-1 3 153 0 0,9 111 541 0 0,-4-76-606 0 0,-3-21-83 0 0,4 42-36 0 0,-2-26 914 0 0,-12-73 80 0 0,-1-25-817 0 0,2 0-1 0 0,2 0 0 0 0,4-1 1 0 0,6-90-1 0 0,-4 127-234 0 0,2 0 0 0 0,-1 0 0 0 0,7-18 0 0 0,-6 25 1 0 0,0 0-1 0 0,1-1 1 0 0,0 1-1 0 0,0 1 1 0 0,0-1 0 0 0,10-12-1 0 0,-12 18-4 0 0,0 1-1 0 0,-1-1 1 0 0,1 0 0 0 0,0 1-1 0 0,-1-1 1 0 0,2 1-1 0 0,-2 0 1 0 0,1 0 0 0 0,1 0-1 0 0,-2-1 1 0 0,2 1 0 0 0,-1 1-1 0 0,0 0 1 0 0,0-1-1 0 0,1 0 1 0 0,-1 1 0 0 0,0-1-1 0 0,1 1 1 0 0,2 0 0 0 0,-2 0-3 0 0,1 1 0 0 0,0 0 0 0 0,0 0 0 0 0,0-1 1 0 0,-1 1-1 0 0,1 1 0 0 0,0 0 0 0 0,-1-1 0 0 0,1 1 1 0 0,5 4-1 0 0,-4-3-3 0 0,0 0 0 0 0,-1 2 0 0 0,1-2 0 0 0,0 1 0 0 0,-1 0 0 0 0,-1 1 0 0 0,1-1 0 0 0,0 1 0 0 0,-1 0 1 0 0,0 0-1 0 0,0 0 0 0 0,-1 1 0 0 0,1-1 0 0 0,-1 1 0 0 0,2 7 0 0 0,-4-8 49 0 0,0 0 1 0 0,0 0-1 0 0,0 0 1 0 0,0-1-1 0 0,0 1 1 0 0,-1 0-1 0 0,0-1 1 0 0,-1 1 0 0 0,1-1-1 0 0,0 1 1 0 0,-5 8-1 0 0,-2 2 316 0 0,-21 27 1 0 0,21-30-197 0 0,0-3-19 0 0,0 0 0 0 0,0-1 0 0 0,-1 1 1 0 0,-1-2-1 0 0,-16 12 0 0 0,22-17-131 0 0,1 0-1 0 0,1-1 1 0 0,-2 1-1 0 0,1-1 1 0 0,0 0 0 0 0,-1 0-1 0 0,1 0 1 0 0,0-1-1 0 0,-1 1 1 0 0,1-1 0 0 0,-7 1-1 0 0,7-1-335 0 0,0-1 0 0 0,1 1 0 0 0,-1-1 0 0 0,1 1 0 0 0,-2-1 0 0 0,2 1 0 0 0,-1-1-1 0 0,1-1 1 0 0,-4 0 0 0 0,-2-2-1885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4"/>
    </inkml:context>
    <inkml:brush xml:id="br0">
      <inkml:brushProperty name="width" value="0.05" units="cm"/>
      <inkml:brushProperty name="height" value="0.05" units="cm"/>
      <inkml:brushProperty name="color" value="#FFFFFF"/>
    </inkml:brush>
  </inkml:definitions>
  <inkml:trace contextRef="#ctx0" brushRef="#br0">5 0 18919 0 0,'0'2'1456'0'0,"-5"28"-710"0"0,9 114 764 0 0,-2-105-991 0 0,1 16 274 0 0,2-5-104 0 0,-1-17-181 0 0,8 43-1 0 0,-2-8-52 0 0,-7-54-353 0 0,-1-1-1 0 0,2 24 1 0 0,0 2-126 0 0,-4-38-284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5"/>
    </inkml:context>
    <inkml:brush xml:id="br0">
      <inkml:brushProperty name="width" value="0.05" units="cm"/>
      <inkml:brushProperty name="height" value="0.05" units="cm"/>
      <inkml:brushProperty name="color" value="#FFFFFF"/>
    </inkml:brush>
  </inkml:definitions>
  <inkml:trace contextRef="#ctx0" brushRef="#br0">1 0 16871 0 0,'0'9'2003'0'0,"0"130"4506"0"0,0-136-6501 0 0,0-1-1 0 0,0 2 1 0 0,1-2-1 0 0,-1 1 1 0 0,1 0-1 0 0,0-1 0 0 0,-1 1 1 0 0,1-1-1 0 0,3 5 1 0 0,-4-6 24 0 0,2-4-244 0 0,1-7-1556 0 0,-3 3-63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6"/>
    </inkml:context>
    <inkml:brush xml:id="br0">
      <inkml:brushProperty name="width" value="0.05" units="cm"/>
      <inkml:brushProperty name="height" value="0.05" units="cm"/>
      <inkml:brushProperty name="color" value="#FFFFFF"/>
    </inkml:brush>
  </inkml:definitions>
  <inkml:trace contextRef="#ctx0" brushRef="#br0">0 0 23007 0 0,'0'0'2512'0'0,"0"4"-3144"0"0,5-1 248 0 0,-5 2 0 0 0,4 3-1840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7"/>
    </inkml:context>
    <inkml:brush xml:id="br0">
      <inkml:brushProperty name="width" value="0.05" units="cm"/>
      <inkml:brushProperty name="height" value="0.05" units="cm"/>
      <inkml:brushProperty name="color" value="#FFFFFF"/>
    </inkml:brush>
  </inkml:definitions>
  <inkml:trace contextRef="#ctx0" brushRef="#br0">172 62 10592 0 0,'-1'-3'376'0'0,"0"1"1"0"0,0-1-1 0 0,1 1 1 0 0,0 0-1 0 0,-1-1 1 0 0,1 1-1 0 0,-1-1 1 0 0,2-4-1 0 0,-4-13 5637 0 0,3 18-5776 0 0,0 1-1 0 0,-1 1 0 0 0,1-1 0 0 0,0 0 1 0 0,0 0-1 0 0,-1 0 0 0 0,1 0 0 0 0,-1 1 1 0 0,1-1-1 0 0,-1 1 0 0 0,0-1 0 0 0,0 0 0 0 0,1 0 1 0 0,0 0-1 0 0,-1 1 0 0 0,0 0 0 0 0,0-1 1 0 0,-1 0-1 0 0,0 1-135 0 0,-1 0 0 0 0,2 0 1 0 0,-2 0-1 0 0,1 1 0 0 0,0-1 0 0 0,0 1 1 0 0,0-1-1 0 0,-1 0 0 0 0,2 1 0 0 0,-2 0 0 0 0,2 0 1 0 0,-4 2-1 0 0,-1 2-40 0 0,0 0-1 0 0,0 0 1 0 0,1 1 0 0 0,0 0 0 0 0,0 1-1 0 0,-7 10 1 0 0,0 1 50 0 0,-6 9 98 0 0,9-9-35 0 0,1 0-1 0 0,0 1 0 0 0,2-1 1 0 0,1 2-1 0 0,-7 35 0 0 0,12-50-139 0 0,0-1 0 0 0,0-1 0 0 0,0 1 0 0 0,2 6-1 0 0,-1 8 78 0 0,-1-16-93 0 0,1 2-1 0 0,-1-1 1 0 0,1 0 0 0 0,0 1-1 0 0,0-2 1 0 0,0 1-1 0 0,-1 1 1 0 0,2-2 0 0 0,-1 2-1 0 0,2 1 1 0 0,-1-3-12 0 0,-1 0 0 0 0,0-1 1 0 0,0 1-1 0 0,0 0 0 0 0,1-1 1 0 0,-1 1-1 0 0,1-1 0 0 0,-1 1 1 0 0,1-2-1 0 0,-1 2 0 0 0,1-1 1 0 0,0 0-1 0 0,0 0 0 0 0,0 0 1 0 0,-1 0-1 0 0,4 0 0 0 0,-2 0-10 0 0,0-1 0 0 0,0 0 0 0 0,-1 1 0 0 0,2-2 0 0 0,-2 1 0 0 0,1 0 0 0 0,0-1 0 0 0,-1 0 0 0 0,2 1 0 0 0,-2-1 0 0 0,1 0 0 0 0,-1 0 0 0 0,6-3 0 0 0,2-1-336 0 0,0-2 0 0 0,10-8-1 0 0,1-1-732 0 0,-2 4 64 0 0,-3 1-1165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8"/>
    </inkml:context>
    <inkml:brush xml:id="br0">
      <inkml:brushProperty name="width" value="0.05" units="cm"/>
      <inkml:brushProperty name="height" value="0.05" units="cm"/>
      <inkml:brushProperty name="color" value="#FFFFFF"/>
    </inkml:brush>
  </inkml:definitions>
  <inkml:trace contextRef="#ctx0" brushRef="#br0">0 160 15984 0 0,'0'0'2357'0'0,"1"0"-2214"0"0,0 0-1 0 0,-1-1 1 0 0,0 1 0 0 0,1 0 0 0 0,-1 0 0 0 0,1 0 0 0 0,0 0-1 0 0,-1 0 1 0 0,1 0 0 0 0,-1-1 0 0 0,1 1 0 0 0,-1-1 0 0 0,0 1 0 0 0,2-1-1 0 0,2-5 350 0 0,1 0-1 0 0,0 1 0 0 0,7-5 1 0 0,46-50 1266 0 0,-36 39-1345 0 0,-17 16-401 0 0,0-1-1 0 0,0 1 1 0 0,1 1-1 0 0,-1-1 1 0 0,1 0-1 0 0,-1 1 1 0 0,2 1-1 0 0,-1-1 1 0 0,8-2-1 0 0,-13 6-11 0 0,0 0 0 0 0,-1 0 0 0 0,1 0 0 0 0,-1 0 0 0 0,0 0 0 0 0,1 0 0 0 0,0 0 0 0 0,-1 1 0 0 0,1-1 0 0 0,0 0 0 0 0,-1 0 0 0 0,1 1 0 0 0,-1-1 0 0 0,0 1 0 0 0,1-1 0 0 0,-1 0 0 0 0,1 0 0 0 0,-1 0 0 0 0,1 1 0 0 0,-1-1 0 0 0,0 1 0 0 0,1 0 0 0 0,-1-1 0 0 0,1 1 0 0 0,-1-1 0 0 0,0 1 0 0 0,0-1 0 0 0,0 0 0 0 0,0 1 0 0 0,0 0 0 0 0,0-1 0 0 0,0 2 0 0 0,0 3 0 0 0,0 0 0 0 0,0 0 0 0 0,-1 1 0 0 0,-1-1 0 0 0,0 0 0 0 0,1 0 0 0 0,-4 8 0 0 0,-20 34 0 0 0,5-11 0 0 0,6-13 52 0 0,9-16 13 0 0,1 2-1 0 0,0-2 1 0 0,-4 12 0 0 0,5-10 88 0 0,1-1 1 0 0,-1 0 0 0 0,2 1-1 0 0,-1 0 1 0 0,0 16-1 0 0,2-23-137 0 0,0 1 1 0 0,0-1-1 0 0,0 1 0 0 0,1-2 0 0 0,-1 2 1 0 0,1-1-1 0 0,1 4 0 0 0,-2-5-14 0 0,0 0 0 0 0,0-1 0 0 0,0 0-1 0 0,1 1 1 0 0,-1-1 0 0 0,0 0 0 0 0,1 0 0 0 0,-1 1 0 0 0,1-1-1 0 0,-1 0 1 0 0,0 1 0 0 0,1-1 0 0 0,-1 0 0 0 0,1 1-1 0 0,-1-1 1 0 0,0 0 0 0 0,0 1 0 0 0,1-1 0 0 0,-1 0-1 0 0,1 0 1 0 0,-1 0 0 0 0,1 0 0 0 0,-1 0 0 0 0,1 1 0 0 0,0-1-1 0 0,-1 0 1 0 0,0 0 0 0 0,0 0 0 0 0,1 0 0 0 0,-1-1-1 0 0,1 1 1 0 0,-1 0 0 0 0,1 0 0 0 0,0 0 0 0 0,-1 0 0 0 0,1-1-1 0 0,-1 1 1 0 0,0 0 0 0 0,0 0 0 0 0,0-1 0 0 0,1 1-1 0 0,0-1 1 0 0,7-4 20 0 0,-2-1 1 0 0,2 1-1 0 0,-2-2 0 0 0,0 0 0 0 0,0 1 1 0 0,0-1-1 0 0,0 0 0 0 0,4-10 0 0 0,-4 9-31 0 0,-1-1 0 0 0,0 0 0 0 0,0 0 0 0 0,-1 0 0 0 0,0 0 0 0 0,-1-1 0 0 0,1 0 0 0 0,-2 0 0 0 0,0 0 1 0 0,2-21-1 0 0,1-15-109 0 0,-5 38 118 0 0,0 8 0 0 0,0 0 0 0 0,0 0-1 0 0,0 0 1 0 0,0 0 0 0 0,0 0-1 0 0,0 0 1 0 0,0 0 0 0 0,0 1-1 0 0,0-1 1 0 0,0 0 0 0 0,-1 0 0 0 0,1 0-1 0 0,0 0 1 0 0,0 0 0 0 0,0 0-1 0 0,0 0 1 0 0,0 0 0 0 0,0 0-1 0 0,0 0 1 0 0,0 0 0 0 0,0 0 0 0 0,0 0-1 0 0,0 0 1 0 0,0 0 0 0 0,0 0-1 0 0,0 0 1 0 0,0 0 0 0 0,0 0-1 0 0,0 0 1 0 0,-1 0 0 0 0,1 0 0 0 0,0 0-1 0 0,0 0 1 0 0,0 0 0 0 0,0 0-1 0 0,0 0 1 0 0,0 0 0 0 0,0 0-1 0 0,0 0 1 0 0,0 0 0 0 0,0 0 0 0 0,0 0-1 0 0,0 0 1 0 0,0 0 0 0 0,-1 0-1 0 0,1 0 1 0 0,0 0 0 0 0,0 0-1 0 0,0 0 1 0 0,0 0 0 0 0,0 0 0 0 0,0 0-1 0 0,0 0 1 0 0,0 0 0 0 0,0 0-1 0 0,0 0 1 0 0,0 0 0 0 0,0 0-1 0 0,0-1 1 0 0,0 1 0 0 0,0 0 0 0 0,-2 9-35 0 0,-1 12-33 0 0,3-15 48 0 0,0-1-1 0 0,-1 1 0 0 0,1 0 1 0 0,1 6-1 0 0,4 19 0 0 0,3-1 0 0 0,13 35-1 0 0,-20-61 36 0 0,1 0-1 0 0,0-1 0 0 0,-1 1 0 0 0,2-1 1 0 0,-1 1-1 0 0,4 5 0 0 0,-5-8-61 0 0,0 0-1 0 0,0-1 1 0 0,0 1 0 0 0,0 0-1 0 0,0 0 1 0 0,0 0-1 0 0,0 0 1 0 0,0-1-1 0 0,0 1 1 0 0,1 0 0 0 0,-1-1-1 0 0,0 1 1 0 0,0-1-1 0 0,1 1 1 0 0,-1-1-1 0 0,0 1 1 0 0,0-1 0 0 0,1 0-1 0 0,0 0 1 0 0,-2 0-1 0 0,2 0 1 0 0,-1 0-1 0 0,3 0 1 0 0,4-5-1075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29"/>
    </inkml:context>
    <inkml:brush xml:id="br0">
      <inkml:brushProperty name="width" value="0.05" units="cm"/>
      <inkml:brushProperty name="height" value="0.05" units="cm"/>
      <inkml:brushProperty name="color" value="#FFFFFF"/>
    </inkml:brush>
  </inkml:definitions>
  <inkml:trace contextRef="#ctx0" brushRef="#br0">49 0 22319 0 0,'0'0'128'0'0,"-2"0"1"0"0,1 0-1 0 0,0 0 0 0 0,0 0 0 0 0,0 1 0 0 0,-1-1 0 0 0,1 0 0 0 0,0 1 0 0 0,1-1 0 0 0,-2 0 0 0 0,1 0 0 0 0,0 1 1 0 0,0-1-1 0 0,0 1 0 0 0,-1 1 0 0 0,1-1-99 0 0,0-1 1 0 0,1 2-1 0 0,-1-1 0 0 0,0 1 1 0 0,0-2-1 0 0,0 2 1 0 0,0 0-1 0 0,1-1 1 0 0,0 0-1 0 0,0 0 0 0 0,-1 1 1 0 0,1 2-1 0 0,-17 123 573 0 0,12 157 601 0 0,5-193-696 0 0,2-71-195 0 0,5 39 0 0 0,-7-58-295 0 0,1 0-1 0 0,-1 1 1 0 0,0 0-1 0 0,1-1 1 0 0,-1 0-1 0 0,1 1 1 0 0,0-1-1 0 0,-1 0 1 0 0,0 1-1 0 0,1 0 1 0 0,0-2-1 0 0,0 2 0 0 0,1-1 1 0 0,-2 1-1 0 0,1-2 1 0 0,0 1-1 0 0,1 1 1 0 0,-1-1-1 0 0,0 0 1 0 0,0-1-1 0 0,2 2 1 0 0,-1-1-14 0 0,-1-1-1 0 0,1 0 1 0 0,-1 1 0 0 0,1-1 0 0 0,0 0 0 0 0,-1 0-1 0 0,1 0 1 0 0,0 0 0 0 0,-1 0 0 0 0,1 0 0 0 0,0-1 0 0 0,-1 1-1 0 0,1-1 1 0 0,0 1 0 0 0,-1-1 0 0 0,1 0 0 0 0,0 1-1 0 0,1-3 1 0 0,13-5 32 0 0,56-35-207 0 0,-20 12-1664 0 0,-38 19 137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0"/>
    </inkml:context>
    <inkml:brush xml:id="br0">
      <inkml:brushProperty name="width" value="0.05" units="cm"/>
      <inkml:brushProperty name="height" value="0.05" units="cm"/>
      <inkml:brushProperty name="color" value="#FFFFFF"/>
    </inkml:brush>
  </inkml:definitions>
  <inkml:trace contextRef="#ctx0" brushRef="#br0">0 98 22543 0 0,'88'-36'3237'0'0,"-63"26"-2854"0"0,-3 1-219 0 0,-5 2-174 0 0,0 0-1 0 0,1 1 0 0 0,0 1 1 0 0,31-5-1 0 0,-26 6-621 0 0,-18 3 358 0 0,0 1-1 0 0,0-1 1 0 0,0 0 0 0 0,0 1 0 0 0,0 0 0 0 0,9 1 0 0 0,-2 1-1427 0 0,2-1-370 0 0</inkml:trace>
  <inkml:trace contextRef="#ctx0" brushRef="#br0" timeOffset="1">466 52 20935 0 0,'-5'31'2262'0'0,"5"-16"-1852"0"0,-4 20-1 0 0,1-20 739 0 0,1 18-1 0 0,-3 39 358 0 0,10-24-1335 0 0,-5-47-294 0 0,0 0 75 0 0,0-1 0 0 0,0 0 0 0 0,0 0 0 0 0,0 1 0 0 0,0-1 0 0 0,0 1 0 0 0,0-1 0 0 0,0 0 0 0 0,0 1 0 0 0,0-1 0 0 0,0 1 0 0 0,0-1 0 0 0,0 1 0 0 0,0-1 0 0 0,0 0 0 0 0,0 0 0 0 0,0 1 0 0 0,0-1 0 0 0,0 0 0 0 0,1 1 0 0 0,-1-1 0 0 0,0 0 1 0 0,1 1-1 0 0,-1-1 0 0 0,0 1 0 0 0,1-1 0 0 0,-1 0 0 0 0,0 0 0 0 0,1 1 0 0 0,-1-1 0 0 0,1 0 0 0 0,-1 0 0 0 0,4 0-1510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2"/>
    </inkml:context>
    <inkml:brush xml:id="br0">
      <inkml:brushProperty name="width" value="0.05" units="cm"/>
      <inkml:brushProperty name="height" value="0.05" units="cm"/>
      <inkml:brushProperty name="color" value="#FFFFFF"/>
    </inkml:brush>
  </inkml:definitions>
  <inkml:trace contextRef="#ctx0" brushRef="#br0">45 1 23927 0 0,'-13'0'704'0'0,"4"0"152"0"0,4 0 24 0 0,1 4-704 0 0,-1-4-176 0 0,1 8 0 0 0,4-4 0 0 0,-4 7-1192 0 0,8-3-280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2:58.545"/>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0,1 2 228 0 0,-15-16-384 0 0,1 0-1 0 0,-2 0 0 0 0,2-1 0 0 0,-2 1 1 0 0,2-1-1 0 0,-1 0 0 0 0,4 3 1 0 0,10 4 296 0 0,10 10 422 0 0,34 15 0 0 0,91 39 271 0 0,-50-29-497 0 0,-75-31-402 0 0,2 0-1 0 0,37 10 0 0 0,18 0 1 0 0,-50-13-76 0 0,20 4-9 0 0,50 10 234 0 0,-70-17-247 0 0,150 21 178 0 0,-121-19-194 0 0,-39-4 26 0 0,40 1 0 0 0,-15-5 40 0 0,127-1 205 0 0,0-16-3 0 0,-118 9-134 0 0,-23 4-104 0 0,44-11 0 0 0,19-7 46 0 0,-70 13-65 0 0,107-33 358 0 0,-37 9 19 0 0,-39 14-429 0 0,17-7 0 0 0,59-24 13 0 0,-103 37 55 0 0,-15 7 7 0 0,14-7 1 0 0,-13 5 5 0 0,-9 4 23 0 0,1 0 0 0 0,0-1-1 0 0,15-11 1 0 0,-15 9 10 0 0,9-9 107 0 0,-10 7-130 0 0,16-14 1 0 0,4-3 14 0 0,-10 11-106 0 0,-6 6 0 0 0,46-37 0 0 0,-54 41 0 0 0,-3 2-27 0 0,-1 2-111 0 0,-11 2-670 0 0,6 2-499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3"/>
    </inkml:context>
    <inkml:brush xml:id="br0">
      <inkml:brushProperty name="width" value="0.05" units="cm"/>
      <inkml:brushProperty name="height" value="0.05" units="cm"/>
      <inkml:brushProperty name="color" value="#FFFFFF"/>
    </inkml:brush>
  </inkml:definitions>
  <inkml:trace contextRef="#ctx0" brushRef="#br0">93 120 19551 0 0,'-6'3'227'0'0,"1"-1"0"0"0,0 1 0 0 0,0 1 0 0 0,0 0 0 0 0,0-1 0 0 0,1 1 0 0 0,-1 1 0 0 0,1-1 0 0 0,0 0 0 0 0,0 1 0 0 0,1 0 0 0 0,-1 0 0 0 0,-2 7 0 0 0,0 0 138 0 0,2 0 0 0 0,-1-1 0 0 0,1 1-1 0 0,1 1 1 0 0,-2 16 0 0 0,4-25-321 0 0,1-1 0 0 0,0 1 0 0 0,0 0 1 0 0,1 0-1 0 0,-1-1 0 0 0,1 1 0 0 0,0 0 0 0 0,-1-1 0 0 0,2 0 0 0 0,-1 1 1 0 0,3 5-1 0 0,-3-7-25 0 0,1 1 0 0 0,-1-1 0 0 0,1 1 0 0 0,0-1 1 0 0,-1 0-1 0 0,1 1 0 0 0,0-1 0 0 0,0 0 0 0 0,0-1 0 0 0,0 2 1 0 0,0-1-1 0 0,0-1 0 0 0,1 1 0 0 0,4 1 0 0 0,-4-1-11 0 0,0-1 0 0 0,1 0-1 0 0,-1-1 1 0 0,0 1 0 0 0,1 0 0 0 0,-1-1-1 0 0,0 1 1 0 0,1-1 0 0 0,-1 0-1 0 0,0 0 1 0 0,1-1 0 0 0,-1 1 0 0 0,0-1-1 0 0,1 0 1 0 0,-1 1 0 0 0,-1-1 0 0 0,2 0-1 0 0,-1-1 1 0 0,0 1 0 0 0,0 0-1 0 0,0-1 1 0 0,0 0 0 0 0,3-3 0 0 0,3-1 74 0 0,-2-1 0 0 0,1 0 0 0 0,-1 1 1 0 0,0-2-1 0 0,6-8 0 0 0,-9 11-46 0 0,-2 1 1 0 0,1-1-1 0 0,-1 1 0 0 0,0-1 1 0 0,0 1-1 0 0,0-1 0 0 0,0 0 0 0 0,-2 1 1 0 0,2-1-1 0 0,-1 0 0 0 0,0 0 1 0 0,0-7-1 0 0,-1 7-12 0 0,-1 0-1 0 0,1 0 1 0 0,-1 0 0 0 0,0 0 0 0 0,0 0-1 0 0,-1-5 1 0 0,0 7-30 0 0,1 0-1 0 0,0 0 0 0 0,-1 0 0 0 0,0 1 0 0 0,1-1 1 0 0,-1 1-1 0 0,-1-1 0 0 0,2 1 0 0 0,-2-1 1 0 0,2 2-1 0 0,-6-4 0 0 0,2 1-146 0 0,0 2-1 0 0,0-1 1 0 0,0 1-1 0 0,0-1 1 0 0,-1 2-1 0 0,1-1 1 0 0,-10-1-1 0 0,-3-1-1030 0 0</inkml:trace>
  <inkml:trace contextRef="#ctx0" brushRef="#br0" timeOffset="1">268 206 18399 0 0,'-6'23'1516'0'0,"-5"32"0"0"0,7-29-240 0 0,3 2-44 0 0,1-28-1057 0 0,1 0-146 0 0,-1 0 0 0 0,1 0 0 0 0,-1 0 0 0 0,0 0 0 0 0,0-1 0 0 0,0 1 0 0 0,1-1 0 0 0,-1 1 0 0 0,0-1 0 0 0,1 1 0 0 0,-1-1 0 0 0,0 1 0 0 0,1-1 0 0 0,-1 1 1 0 0,0 0-1 0 0,0 0 0 0 0,0-1 0 0 0,0 0 0 0 0,0 1 0 0 0,1-1 0 0 0,-1 0 0 0 0,2-17 313 0 0,-1 11-126 0 0,7-52 1280 0 0,2-10-689 0 0,-6 54-676 0 0,1-8-3 0 0,1 1-1 0 0,1-1 1 0 0,18-36-1 0 0,-24 57-75 0 0,1-2 1 0 0,0 2-1 0 0,0-1 0 0 0,0 1 0 0 0,0-1 1 0 0,0 1-1 0 0,1-1 0 0 0,-1 1 0 0 0,1 0 1 0 0,4-3-1 0 0,-7 5-43 0 0,1-1 1 0 0,1 1-1 0 0,-1 0 1 0 0,0-1-1 0 0,0 1 0 0 0,0 0 1 0 0,0-1-1 0 0,1 1 1 0 0,-2 0-1 0 0,1 0 0 0 0,1 0 1 0 0,-1 0-1 0 0,0 0 1 0 0,0 0-1 0 0,0 0 0 0 0,1 0 1 0 0,-1 0-1 0 0,-1 1 1 0 0,2-1-1 0 0,-1 1 1 0 0,0-1-1 0 0,0 0 0 0 0,0 0 1 0 0,0 1-1 0 0,0 0 1 0 0,1-1-1 0 0,-2 1 0 0 0,1 0 1 0 0,0 0-1 0 0,0-1 1 0 0,0 1-1 0 0,0 2 0 0 0,8 6 34 0 0,-6-6-25 0 0,0 1 0 0 0,1-1 0 0 0,-1 1 1 0 0,5 8-1 0 0,5 17 112 0 0,14 43 1 0 0,-19-51-36 0 0,-4-12-37 0 0,-1 0-1 0 0,3 10 1 0 0,-2-3 26 0 0,0 2 74 0 0,0 1 0 0 0,-2 0 0 0 0,2 22 0 0 0,0-17 66 0 0,-4-24-152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5"/>
    </inkml:context>
    <inkml:brush xml:id="br0">
      <inkml:brushProperty name="width" value="0.05" units="cm"/>
      <inkml:brushProperty name="height" value="0.05" units="cm"/>
      <inkml:brushProperty name="color" value="#FFFFFF"/>
    </inkml:brush>
  </inkml:definitions>
  <inkml:trace contextRef="#ctx0" brushRef="#br0">7 40 3224 0 0,'0'-16'1087'0'0,"0"-7"21159"0"0,0 24-21980 0 0,-2 4-168 0 0,1 1 0 0 0,0-1 0 0 0,0 0 1 0 0,0 0-1 0 0,1 1 0 0 0,0-1 0 0 0,0 1 0 0 0,1 6 0 0 0,0 7 44 0 0,-1-18-137 0 0,13 336 2036 0 0,9-107-1256 0 0,-21-222-713 0 0,-1-1 0 0 0,0 1 0 0 0,0-1 0 0 0,0 1 0 0 0,-1-1 0 0 0,-2 11 0 0 0,2-10 60 0 0,-4 10 131 0 0,5-18-260 0 0,0 1 0 0 0,0-1 1 0 0,0 0-1 0 0,0 0 0 0 0,0 0 1 0 0,0 0-1 0 0,0 0 0 0 0,0 0 0 0 0,0 1 1 0 0,0-1-1 0 0,0 0 0 0 0,0 0 1 0 0,0 1-1 0 0,-1-1 0 0 0,1 0 0 0 0,0 0 1 0 0,0 0-1 0 0,0 1 0 0 0,-1-1 0 0 0,1 0 1 0 0,0 0-1 0 0,0 0 0 0 0,-1 0 1 0 0,1 0-1 0 0,0 0 0 0 0,0 0 0 0 0,-1 1 1 0 0,1-1-1 0 0,0 0 0 0 0,-1 0 1 0 0,1 0-1 0 0,0 0 0 0 0,0 0 0 0 0,0 0 1 0 0,0 0-1 0 0,0 0 0 0 0,-1 0 0 0 0,1 0 1 0 0,0-1-1 0 0,0 1 0 0 0,-1 0 1 0 0,1 0-1 0 0,0 0 0 0 0,0 0 0 0 0,-1 0 1 0 0,1 0-1 0 0,0-1 0 0 0,0 1 1 0 0,-1 0-1 0 0,1 0 0 0 0,0-1 0 0 0,-6-1 68 0 0,6 2-75 0 0,-1 0 1 0 0,1 0-1 0 0,-1-1 0 0 0,1 1 1 0 0,0 0-1 0 0,-1 0 0 0 0,1 0 1 0 0,0 0-1 0 0,-1-1 1 0 0,1 1-1 0 0,0 0 0 0 0,-1 0 1 0 0,1 0-1 0 0,0-1 0 0 0,0 1 1 0 0,0 0-1 0 0,0-1 0 0 0,0 1 1 0 0,0 0-1 0 0,-1 0 0 0 0,1 0 1 0 0,0 0-1 0 0,0-1 0 0 0,0 1 1 0 0,0 0-1 0 0,-1-1 0 0 0,1 1 1 0 0,0 0-1 0 0,0-1 0 0 0,0 1 1 0 0,0-1-1 0 0,0 1 0 0 0,0 0 1 0 0,0-1-1 0 0,0 1 0 0 0,0 0 1 0 0,0 0-1 0 0,0-1 0 0 0,-3-11-1992 0 0,6 8 435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6"/>
    </inkml:context>
    <inkml:brush xml:id="br0">
      <inkml:brushProperty name="width" value="0.05" units="cm"/>
      <inkml:brushProperty name="height" value="0.05" units="cm"/>
      <inkml:brushProperty name="color" value="#FFFFFF"/>
    </inkml:brush>
  </inkml:definitions>
  <inkml:trace contextRef="#ctx0" brushRef="#br0">14 10 7832 0 0,'-4'-10'15925'0'0,"0"48"-13804"0"0,8 38-809 0 0,0 1-19 0 0,3 9-28 0 0,0 4-407 0 0,-7-81-809 0 0,0 9 85 0 0,0 1-1 0 0,-5 19 0 0 0,1 13 136 0 0,3-43-238 0 0,-2 4 98 0 0,3-11-127 0 0,-2 8 117 0 0,2-9-117 0 0,0 0 0 0 0,0 0 0 0 0,0 1-1 0 0,0-1 1 0 0,0 0 0 0 0,0 0 0 0 0,-1 0 0 0 0,1 0 0 0 0,0 0 0 0 0,0 0 0 0 0,0 0 0 0 0,0 0 0 0 0,0 0 0 0 0,0 0 0 0 0,0 0-1 0 0,-1 0 1 0 0,1 0 0 0 0,0 0 0 0 0,0 1 0 0 0,0-1 0 0 0,0 0 0 0 0,0 0 0 0 0,-1 0 0 0 0,1 0 0 0 0,0 0 0 0 0,0 0 0 0 0,0 0-1 0 0,0 0 1 0 0,-1 0 0 0 0,1 0 0 0 0,0 0 0 0 0,0 0 0 0 0,0 0 0 0 0,0 0 0 0 0,0 0 0 0 0,-1 0 0 0 0,1 0 0 0 0,0 0 0 0 0,0 0-1 0 0,0 0 1 0 0,0 0 0 0 0,0 0 0 0 0,0 0 0 0 0,0 0 0 0 0,0-1 0 0 0,0 1 0 0 0,0 0 0 0 0,0 0 0 0 0,-1 0 0 0 0,1 0 0 0 0,0 0-1 0 0,0 0 1 0 0,0 0 0 0 0,-1-1-49 0 0,0 0-1 0 0,0-1 1 0 0,0 1-1 0 0,1 0 0 0 0,0 0 1 0 0,0-1-1 0 0,-1 1 1 0 0,1 0-1 0 0,-1-1 1 0 0,1 0-1 0 0,0 2 0 0 0,0-2 1 0 0,0 0-1 0 0,0 1 1 0 0,0 0-1 0 0,0-2 1 0 0,0 0-389 0 0,0-5-725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37"/>
    </inkml:context>
    <inkml:brush xml:id="br0">
      <inkml:brushProperty name="width" value="0.05" units="cm"/>
      <inkml:brushProperty name="height" value="0.05" units="cm"/>
      <inkml:brushProperty name="color" value="#FFFFFF"/>
    </inkml:brush>
  </inkml:definitions>
  <inkml:trace contextRef="#ctx0" brushRef="#br0">6 13 10136 0 0,'-4'-13'11021'0'0,"4"15"-10732"0"0,-1 0 1 0 0,1 0 0 0 0,0 0 0 0 0,0-1-1 0 0,0 1 1 0 0,0 0 0 0 0,0-1 0 0 0,1 3-1 0 0,-1 2 34 0 0,1 11 174 0 0,0 0-1 0 0,2 0 1 0 0,5 19-1 0 0,-3-16-82 0 0,3 29 0 0 0,2 56 960 0 0,1 28-382 0 0,-6 55 268 0 0,0-49-529 0 0,-10-72-423 0 0,5-61-209 0 0,-4-9 55 0 0,-1-12-219 0 0,3 4-550 0 0,1 3-229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12.508"/>
    </inkml:context>
    <inkml:brush xml:id="br0">
      <inkml:brushProperty name="width" value="0.05" units="cm"/>
      <inkml:brushProperty name="height" value="0.05" units="cm"/>
      <inkml:brushProperty name="color" value="#FFFFFF"/>
    </inkml:brush>
  </inkml:definitions>
  <inkml:trace contextRef="#ctx0" brushRef="#br0">36 239 17855 0 0,'0'0'1862'0'0,"0"4"-1402"0"0,-4 24 753 0 0,3-16-628 0 0,-3 24 0 0 0,-1-2-12 0 0,-12 156 1068 0 0,13-127-1304 0 0,3-24 62 0 0,1-24-128 0 0,2-7-56 0 0,0-6-73 0 0,-2-4 235 0 0,5-26 438 0 0,8-151 893 0 0,9 27-1619 0 0,0 8-104 0 0,-9 67-68 0 0,-10 64 96 0 0,1 1 0 0 0,-1 0-1 0 0,2 0 1 0 0,7-14-1 0 0,-12 26-12 0 0,1-1 0 0 0,-1 0 0 0 0,0 0-1 0 0,0 0 1 0 0,0 1 0 0 0,1-1-1 0 0,-1 1 1 0 0,1-1 0 0 0,-1 1-1 0 0,1-1 1 0 0,-1 0 0 0 0,1 1 0 0 0,0-1-1 0 0,-1 1 1 0 0,0-1 0 0 0,1 1-1 0 0,0 0 1 0 0,0 0 0 0 0,-1-1-1 0 0,1 1 1 0 0,0 0 0 0 0,-1-1 0 0 0,1 1-1 0 0,0 0 1 0 0,0 0 0 0 0,-1 0-1 0 0,1-1 1 0 0,0 1 0 0 0,-1 0-1 0 0,1 0 1 0 0,0 1 0 0 0,0-1 0 0 0,0 0-1 0 0,0 0 1 0 0,-1 0 0 0 0,0 0-1 0 0,1 1 1 0 0,0-1 0 0 0,0 0-1 0 0,0 1 1 0 0,-1-1 0 0 0,1 0 0 0 0,-1 0-1 0 0,1 1 1 0 0,-1-1 0 0 0,1 1-1 0 0,0 0 1 0 0,4 4-8 0 0,0 0-1 0 0,0 1 1 0 0,-1 0 0 0 0,5 7 0 0 0,0-1 2 0 0,-1 0 11 0 0,0 1 0 0 0,0 0 0 0 0,-2 0 0 0 0,10 26-1 0 0,14 60 35 0 0,-14-44-30 0 0,28 110 298 0 0,-35-134-270 0 0,-6-21 4 0 0,-2-6-13 0 0,0 0 0 0 0,0 1 0 0 0,0-1 0 0 0,0 8 0 0 0,3 10-17 0 0,-4-21-12 0 0,0-1 1 0 0,0 1-1 0 0,1-1 1 0 0,-1 0 0 0 0,0 0-1 0 0,0 1 1 0 0,0-1-1 0 0,0 0 1 0 0,0 0 0 0 0,0 1-1 0 0,0-1 1 0 0,0 0 0 0 0,0 0-1 0 0,0 0 1 0 0,0 0-1 0 0,-1 0 1 0 0,1 1 0 0 0,0-1-1 0 0,0 0 1 0 0,0 0 0 0 0,0 1-1 0 0,0-1 1 0 0,0 0 0 0 0,-1 0-1 0 0,1 1 1 0 0,0-1-1 0 0,0 0 1 0 0,0 0 0 0 0,-1 0-1 0 0,1 1 1 0 0,0-1 0 0 0,0 0-1 0 0,0 0 1 0 0,0 0 0 0 0,0 0-1 0 0,0 1 1 0 0,-1-1-1 0 0,0 0-68 0 0,-2-1-780 0 0,1 0 230 0 0,-1 0 0 0 0,1-1 1 0 0,0 2-1 0 0,0-2 0 0 0,-1 0 0 0 0,2 1 1 0 0,-4-4-1 0 0,-2 0-3418 0 0,-2-2 394 0 0,0 3-33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13.082"/>
    </inkml:context>
    <inkml:brush xml:id="br0">
      <inkml:brushProperty name="width" value="0.05" units="cm"/>
      <inkml:brushProperty name="height" value="0.05" units="cm"/>
      <inkml:brushProperty name="color" value="#FFFFFF"/>
    </inkml:brush>
  </inkml:definitions>
  <inkml:trace contextRef="#ctx0" brushRef="#br0">0 208 19455 0 0,'3'-2'81'0'0,"1"0"-1"0"0,-1 1 0 0 0,1-1 0 0 0,0 0 0 0 0,3 0 0 0 0,-6 2-47 0 0,39-9 2199 0 0,12-3-1388 0 0,75-19 1622 0 0,-57 19-5452 0 0,-56 8 1884 0 0</inkml:trace>
  <inkml:trace contextRef="#ctx0" brushRef="#br0" timeOffset="1">408 137 17407 0 0,'5'24'3008'0'0,"-5"-13"-2104"0"0,2 0 0 0 0,2 11 0 0 0,0-4-174 0 0,11 37 940 0 0,-14-53-1655 0 0,-1 1 0 0 0,1 0 1 0 0,0-1-1 0 0,0 1 0 0 0,0 0 0 0 0,0 0 0 0 0,0-1 0 0 0,1 1 0 0 0,-1-1 0 0 0,1 1 0 0 0,0-1 0 0 0,-1 0 1 0 0,1 0-1 0 0,0 1 0 0 0,0-1 0 0 0,1-1 0 0 0,-2 2 0 0 0,2-2 0 0 0,3 3 0 0 0,-5-3-8 0 0,1-1 1 0 0,1 1-1 0 0,-2 0 0 0 0,1-1 0 0 0,0 1 1 0 0,0-1-1 0 0,1 1 0 0 0,-2-1 0 0 0,2 0 0 0 0,-2 0 1 0 0,2 0-1 0 0,-1 0 0 0 0,0-1 0 0 0,0 1 0 0 0,-1-1 1 0 0,2 1-1 0 0,-1-1 0 0 0,-1 0 0 0 0,2 1 1 0 0,-2-1-1 0 0,1 0 0 0 0,0 0 0 0 0,-1-1 0 0 0,1 2 1 0 0,0-1-1 0 0,-1-1 0 0 0,3-1 0 0 0,2-4-28 0 0,0 0-1 0 0,0-2 1 0 0,-1 2 0 0 0,0-2-1 0 0,-1 1 1 0 0,0 0-1 0 0,6-15 1 0 0,-5 7 8 0 0,0 8 28 0 0,-2 1-1 0 0,-1-2 1 0 0,1 0-1 0 0,-1 1 1 0 0,-1-1-1 0 0,2-11 1 0 0,-2 3 51 0 0,0 14-45 0 0,0 1 0 0 0,-1-1 0 0 0,0 1 0 0 0,0 0 0 0 0,0 0 1 0 0,0-1-1 0 0,0 1 0 0 0,0-1 0 0 0,-1 2 0 0 0,0-5 0 0 0,-2 0 857 0 0,5 13 6 0 0,-1-5-1083 0 0,20 59 222 0 0,1-1-25 0 0,-3-8 2 0 0,-11-34 0 0 0,-7-13-45 0 0,8 16 108 0 0,-9-20-122 0 0,0 0-1 0 0,1 0 1 0 0,0 0 0 0 0,0 1-1 0 0,0-2 1 0 0,0 1 0 0 0,-1 0-1 0 0,1 0 1 0 0,0 1 0 0 0,0-2-1 0 0,0 1 1 0 0,1 1 0 0 0,-2-2-97 0 0,1 0 0 0 0,-1 1 0 0 0,1-1 0 0 0,-1 0-1 0 0,0 0 1 0 0,1 1 0 0 0,-1-1 0 0 0,1 0 0 0 0,-1 0 0 0 0,0 0 0 0 0,0 0 0 0 0,1 0 0 0 0,-1 0 0 0 0,1 0 0 0 0,-1 0 0 0 0,1 0 0 0 0,-1 0 0 0 0,1 0-1 0 0,-1 0 1 0 0,0 0 0 0 0,1 0 0 0 0,-1 0 0 0 0,0-1 0 0 0,0 1 0 0 0,1 0 0 0 0,-1 0 0 0 0,1 0 0 0 0,-1-1 0 0 0,0 1 0 0 0,1 0 0 0 0,-1-1 0 0 0,0 1-1 0 0,1 0 1 0 0,-1-1 0 0 0,0 1 0 0 0,1 0 0 0 0,-1-1 0 0 0,0 1 0 0 0,0 0 0 0 0,0 0 0 0 0,0 0 0 0 0,0-1 0 0 0,0 1 0 0 0,0-1 0 0 0,0 1 0 0 0,0-1-1 0 0,1 0 1 0 0,2-5-1753 0 0,1-2-664 0 0</inkml:trace>
  <inkml:trace contextRef="#ctx0" brushRef="#br0" timeOffset="2">764 94 23551 0 0,'1'2'472'0'0,"3"8"-169"0"0,0 0-1 0 0,-2 1 1 0 0,4 12-1 0 0,-6-20-264 0 0,19 106 618 0 0,-13-86-554 0 0,-4-17 57 0 0,-2-1 0 0 0,2 1 0 0 0,-1 0-1 0 0,1 11 1434 0 0,-2-19-1504 0 0,0 2-1 0 0,1-1 1 0 0,-1 0-1 0 0,1 0 0 0 0,-1 0 1 0 0,1 0-1 0 0,-1 1 0 0 0,0-2 1 0 0,1 1-1 0 0,-1 0 1 0 0,0 0-1 0 0,0 0 0 0 0,0 0 1 0 0,0-2-1 0 0,1-10 245 0 0,0 0 0 0 0,2 0 0 0 0,0 0 1 0 0,5-15-1 0 0,-6 23-284 0 0,2-9 16 0 0,1 1 0 0 0,1 0 0 0 0,12-19 0 0 0,26-35 107 0 0,-43 66-171 0 0,4-6-27 0 0,-1-1-173 0 0,1 2 0 0 0,0-1 0 0 0,0 0 0 0 0,0 2 0 0 0,1-1 0 0 0,-1 0 0 0 0,2 0 0 0 0,11-7 0 0 0,-8 6-1160 0 0,-6 2-317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13.639"/>
    </inkml:context>
    <inkml:brush xml:id="br0">
      <inkml:brushProperty name="width" value="0.05" units="cm"/>
      <inkml:brushProperty name="height" value="0.05" units="cm"/>
      <inkml:brushProperty name="color" value="#FFFFFF"/>
    </inkml:brush>
  </inkml:definitions>
  <inkml:trace contextRef="#ctx0" brushRef="#br0">131 73 15360 0 0,'-9'-1'4418'0'0,"8"0"-4243"0"0,0 1 0 0 0,-1-1 0 0 0,1 1 0 0 0,-1-1 0 0 0,0 1 0 0 0,1 0 1 0 0,-1 0-1 0 0,0 0 0 0 0,1 0 0 0 0,-1 0 0 0 0,0 0 0 0 0,1 0 0 0 0,-1 1 0 0 0,0-1 0 0 0,1 1 0 0 0,-1 0 0 0 0,1-1 0 0 0,-1 1 0 0 0,1 0 0 0 0,-1-1 0 0 0,1 1 1 0 0,0 0-1 0 0,-2 2 0 0 0,-4 2 104 0 0,0 0 0 0 0,0 1 0 0 0,-5 8 1 0 0,8-11-242 0 0,-1 4 27 0 0,0 0 0 0 0,0 0 0 0 0,0 0 0 0 0,1 1 0 0 0,0 0 0 0 0,1 0 0 0 0,-1 0 0 0 0,2 0 0 0 0,-1 1 0 0 0,1-1 0 0 0,0 0 0 0 0,1 1 0 0 0,0-1 0 0 0,0 1 0 0 0,1 16 0 0 0,1-20-6 0 0,0 1-1 0 0,0-1 1 0 0,1 0-1 0 0,0 0 1 0 0,-1 0-1 0 0,1 0 0 0 0,0 0 1 0 0,1-1-1 0 0,-1 1 1 0 0,8 8-1 0 0,-9-12-25 0 0,1 2 0 0 0,0-2 0 0 0,0 1 0 0 0,1 0 0 0 0,-1-1 0 0 0,0 1 0 0 0,0 0 0 0 0,1-1 0 0 0,-1 0 1 0 0,1 1-1 0 0,-1-1 0 0 0,1 0 0 0 0,-1-1 0 0 0,2 1 0 0 0,-2 0 0 0 0,1-1 0 0 0,0 1 0 0 0,-1-1 0 0 0,1 0 0 0 0,0 0 0 0 0,0 0 0 0 0,3-1 0 0 0,0 0 9 0 0,0 0 0 0 0,-1-1 0 0 0,1 0 0 0 0,0 0 0 0 0,-1-1 1 0 0,1 1-1 0 0,-1-2 0 0 0,0 2 0 0 0,0-1 0 0 0,6-7 0 0 0,-2 2 22 0 0,-1 0 0 0 0,-1-1 1 0 0,1 0-1 0 0,9-13 0 0 0,-13 15-38 0 0,-1 0-1 0 0,0 0 1 0 0,1 0 0 0 0,-1 0-1 0 0,0-1 1 0 0,-1 1 0 0 0,1-9 0 0 0,-2 13-14 0 0,-1 0 0 0 0,1 1 0 0 0,-1-2 0 0 0,1 2 1 0 0,-1-2-1 0 0,-1 2 0 0 0,1-1 0 0 0,0 0 1 0 0,-1 0-1 0 0,1 0 0 0 0,-1 1 0 0 0,1-2 0 0 0,-1 2 1 0 0,-1-1-1 0 0,1 0 0 0 0,0 1 0 0 0,0-1 1 0 0,-1 1-1 0 0,0-1 0 0 0,1 1 0 0 0,-5-4 0 0 0,3 3-31 0 0,1 2-1 0 0,-1-2 1 0 0,1 1-1 0 0,-1 0 1 0 0,0 0 0 0 0,0 1-1 0 0,0-1 1 0 0,0 0-1 0 0,0 1 1 0 0,-1 0-1 0 0,1 0 1 0 0,0 0-1 0 0,-1 0 1 0 0,1 1-1 0 0,0-1 1 0 0,-2 1-1 0 0,2 0 1 0 0,0 0-1 0 0,-1 0 1 0 0,-4 1-1 0 0,4 0-54 0 0,-3 0-86 0 0,0 0-1 0 0,0 0 1 0 0,0 1 0 0 0,-8 3-1 0 0,2-1-695 0 0</inkml:trace>
  <inkml:trace contextRef="#ctx0" brushRef="#br0" timeOffset="1">289 131 14944 0 0,'0'0'4303'0'0,"6"8"-2105"0"0,-2 15-567 0 0,-1-6-1084 0 0,-3-11-374 0 0,1 2 0 0 0,0-1 0 0 0,-2 14 0 0 0,1-14-3 0 0,-1-1 0 0 0,1 0 0 0 0,1 1 0 0 0,-1 0 0 0 0,3 7 0 0 0,-2-8-201 0 0,1 5 2023 0 0,1-11-980 0 0,0-6-553 0 0,5-24 581 0 0,-3 9-512 0 0,-1 7-366 0 0,1-1-1 0 0,1 0 1 0 0,0 1-1 0 0,8-12 1 0 0,-4 9-162 0 0,-3 6 0 0 0,0 1 0 0 0,-1 0 0 0 0,13-12 0 0 0,0 0-51 0 0,-15 17-5 0 0,0 0 0 0 0,0 0 1 0 0,1 0-1 0 0,0 0 0 0 0,0 1 0 0 0,0 0 0 0 0,1-1 1 0 0,7-3-1 0 0,-11 7-211 0 0,0 0 0 0 0,-1 1 0 0 0,1 0 0 0 0,0-1 1 0 0,-1 0-1 0 0,1 1 0 0 0,0-1 0 0 0,-1 1 0 0 0,1 0 0 0 0,0 0 1 0 0,-1 0-1 0 0,1 0 0 0 0,0 0 0 0 0,-1 0 0 0 0,4 1 1 0 0,0 3-2104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14.704"/>
    </inkml:context>
    <inkml:brush xml:id="br0">
      <inkml:brushProperty name="width" value="0.05" units="cm"/>
      <inkml:brushProperty name="height" value="0.05" units="cm"/>
      <inkml:brushProperty name="color" value="#FFFFFF"/>
    </inkml:brush>
  </inkml:definitions>
  <inkml:trace contextRef="#ctx0" brushRef="#br0">0 98 6624 0 0,'0'0'10422'0'0,"1"-11"-7157"0"0,1 7-2763 0 0,1 1 0 0 0,-1 0-1 0 0,1-1 1 0 0,0 1 0 0 0,1 1-1 0 0,-1-2 1 0 0,0 2 0 0 0,5-4-1 0 0,8-7 334 0 0,4 2-340 0 0,-5 2-237 0 0,-9 6-203 0 0,1 0-1 0 0,0-1 1 0 0,-1 2 0 0 0,1-1 0 0 0,0 2 0 0 0,0-2-1 0 0,0 2 1 0 0,0 0 0 0 0,1 0 0 0 0,-2 0-1 0 0,15 1 1 0 0,-18 0-67 0 0,0 0 0 0 0,0 0 0 0 0,-1 1 0 0 0,1-1 0 0 0,0 1 0 0 0,-1-1 0 0 0,1 1 0 0 0,-1-1 0 0 0,2 1 0 0 0,-2 1 0 0 0,1-1 0 0 0,-1 0 1 0 0,0 0-1 0 0,0 1 0 0 0,1 0 0 0 0,-1-1 0 0 0,0 1 0 0 0,0 0 0 0 0,0 0 0 0 0,0 0 0 0 0,0 0 0 0 0,-1 0 0 0 0,1 0 0 0 0,0 1 0 0 0,0 2 0 0 0,1 0-14 0 0,-2 0 1 0 0,1-1-1 0 0,-1 1 1 0 0,0 0-1 0 0,-1 0 1 0 0,1 0-1 0 0,-1 0 1 0 0,1 0-1 0 0,-1 1 1 0 0,-1-1 0 0 0,1 0-1 0 0,-2 8 1 0 0,-1 1 17 0 0,3-11 7 0 0,0 0 1 0 0,-1 0-1 0 0,1 0 0 0 0,-1 0 1 0 0,0 0-1 0 0,0-1 1 0 0,-1 1-1 0 0,2 0 1 0 0,-5 4-1 0 0,5-7 8 0 0,0 0-1 0 0,0 0 1 0 0,0 0-1 0 0,0 0 1 0 0,0 0-1 0 0,0 1 1 0 0,0-1-1 0 0,0 0 0 0 0,0 0 1 0 0,0 0-1 0 0,0 0 1 0 0,0 0-1 0 0,0 0 1 0 0,0 0-1 0 0,-1 1 1 0 0,1-1-1 0 0,0 0 1 0 0,0 0-1 0 0,0 0 1 0 0,0 0-1 0 0,-1 0 1 0 0,1 0-1 0 0,0 0 1 0 0,0 0-1 0 0,0 0 1 0 0,0 0-1 0 0,-1 0 0 0 0,1 0 1 0 0,0 0-1 0 0,0 0 1 0 0,0 0-1 0 0,0 0 1 0 0,-1 0-1 0 0,1 0 1 0 0,0-1-1 0 0,-6-3 129 0 0,-5-12-7 0 0,9 14-145 0 0,1 0 0 0 0,0-1 0 0 0,-1 1 0 0 0,0 1 0 0 0,1-2 0 0 0,-1 2 0 0 0,-1-1 0 0 0,2 0 0 0 0,-2 1 0 0 0,2-1 0 0 0,-2 0 0 0 0,1 1 0 0 0,0 0 0 0 0,-1 0 0 0 0,1 0 0 0 0,-1 0 0 0 0,1 0 0 0 0,-1 1 0 0 0,1-1 0 0 0,-6 0 0 0 0,5 1 4 0 0,0 1 0 0 0,0-1 1 0 0,0 1-1 0 0,0-1 0 0 0,0 1 1 0 0,0 0-1 0 0,0 0 0 0 0,1 1 1 0 0,-6 1-1 0 0,-21 18-97 0 0,17-13 62 0 0,7-5 46 0 0,0 2 1 0 0,0 0 0 0 0,1-1 0 0 0,0 1-1 0 0,0 0 1 0 0,0 1 0 0 0,0-1 0 0 0,0 0 0 0 0,1 0-1 0 0,-3 10 1 0 0,4-11-2 0 0,1 0 1 0 0,-1 1-1 0 0,1-1 0 0 0,0 1 0 0 0,1-1 0 0 0,0 1 0 0 0,-1 0 1 0 0,1-1-1 0 0,1 1 0 0 0,-1 0 0 0 0,0 0 0 0 0,1 0 1 0 0,0-1-1 0 0,0 1 0 0 0,1-1 0 0 0,-1 0 0 0 0,4 8 1 0 0,-4-11 8 0 0,1 1 0 0 0,-1 0 1 0 0,0-1-1 0 0,0 1 1 0 0,1 0-1 0 0,-1-1 1 0 0,1 0-1 0 0,0 1 1 0 0,-1-1-1 0 0,1 0 0 0 0,1 0 1 0 0,-2 0-1 0 0,1 0 1 0 0,0 0-1 0 0,0 0 1 0 0,0-1-1 0 0,0 1 1 0 0,0-1-1 0 0,0 1 1 0 0,0-1-1 0 0,1 0 0 0 0,-1 1 1 0 0,0-1-1 0 0,0 0 1 0 0,0-1-1 0 0,0 1 1 0 0,0 0-1 0 0,1-1 1 0 0,-2 0-1 0 0,5 0 1 0 0,2-2 55 0 0,-2 0 0 0 0,1 0 0 0 0,0-2 0 0 0,-2 1 0 0 0,2 0 0 0 0,-1 0 0 0 0,0-1 0 0 0,-1 0 0 0 0,1 0 0 0 0,-1-1 0 0 0,-1 0 0 0 0,1 0 0 0 0,-1 1 0 0 0,4-9 0 0 0,0 1 3 0 0,-5 7-23 0 0,0 0-1 0 0,1 0 0 0 0,-2 1 1 0 0,3-10-1 0 0,2-5 70 0 0,-5 12-52 0 0,1 1 0 0 0,-1 0 0 0 0,-1-1 0 0 0,1 1 0 0 0,0-11 0 0 0,2 3 516 0 0,-4 24-458 0 0,4 17-95 0 0,-2-9 93 0 0,-1-1 0 0 0,2 0 1 0 0,1 0-1 0 0,8 23 0 0 0,-12-38-94 0 0,2 7 76 0 0,11 31 70 0 0,-11-36-120 0 0,0 1 0 0 0,-1 0 0 0 0,1-1 0 0 0,0 1-1 0 0,0-1 1 0 0,1 0 0 0 0,3 5 0 0 0,-2-5 23 0 0,-3-3 58 0 0,3-3-3365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4"/>
    </inkml:context>
    <inkml:brush xml:id="br0">
      <inkml:brushProperty name="width" value="0.05" units="cm"/>
      <inkml:brushProperty name="height" value="0.05" units="cm"/>
      <inkml:brushProperty name="color" value="#FFFFFF"/>
    </inkml:brush>
  </inkml:definitions>
  <inkml:trace contextRef="#ctx0" brushRef="#br0">138 62 12584 0 0,'-4'0'99'0'0,"4"0"0"0"0,-4 4 0 0 0,4-4 1 0 0,-2 0-1 0 0,0 2 0 0 0,2-2 0 0 0,-3 0 1 0 0,-1 0-1 0 0,4 2 0 0 0,0-2 0 0 0,-1 0 1 0 0,1 0-1 0 0,-3 3 0 0 0,1 2 0 0 0,2-5 1 0 0,0 0-1 0 0,-5 1 0 0 0,5-1 0 0 0,0 3 1 0 0,-2-2-1 0 0,2-1 0 0 0,-3 3 0 0 0,3-3 1 0 0,0 4-1 0 0,0-2-99 0 0,0-2 608 0 0,0 0 13 0 0,0 0 30 0 0,0 0 11 0 0,0 0 2 0 0,0 0-36 0 0,0 0-152 0 0,0 0-69 0 0,0 0-14 0 0,0 0-2 0 0,0 0-6 0 0,16-22 1158 0 0,-16 22-1518 0 0,4 0-1 0 0,-4 0 1 0 0,3-2-1 0 0,-3 2 1 0 0,2 0 0 0 0,-2 0-1 0 0,2-2 1 0 0,-2 2-1 0 0,0-4 1 0 0,4 4 0 0 0,-4 0-1 0 0,0-2 1 0 0,0 2-1 0 0,2 0 1 0 0,-2-2 0 0 0,2-1-1 0 0,-2 3 1 0 0,0 0-1 0 0,0-2-24 0 0,5-8 30 0 0,-5 10-22 0 0,0-5-1 0 0,0 5 0 0 0,0 0 1 0 0,0-1-1 0 0,0 1 0 0 0,0-3 1 0 0,0 3-1 0 0,0 0 0 0 0,0-1 1 0 0,0 1-1 0 0,0 0 0 0 0,0-5 1 0 0,0 5-1 0 0,0-2 0 0 0,0 2 1 0 0,-3 0-1 0 0,3-2 0 0 0,0 2 1 0 0,0 0-1 0 0,0 0 0 0 0,0-2 1 0 0,0 2-1 0 0,-2-2 0 0 0,2 2 1 0 0,0 0-1 0 0,0 0 0 0 0,-2-5 1 0 0,2 5-1 0 0,-2 0 0 0 0,2 0 1 0 0,0 0-1 0 0,0 0 0 0 0,-4-2 1 0 0,4 2-1 0 0,0 0 0 0 0,-2 0-7 0 0,-8-5 68 0 0,10 1-57 0 0,-3 4 0 0 0,1-1 0 0 0,2 1-1 0 0,0 0 1 0 0,-5 0 0 0 0,5 0 0 0 0,-2-3-1 0 0,-1 3 1 0 0,3 0 0 0 0,-1 0 0 0 0,1 0-1 0 0,0 0 1 0 0,-3 0 0 0 0,-1 0 0 0 0,2 0-11 0 0,-10 0 51 0 0,8 0-35 0 0,-3 0 1 0 0,-1 0 0 0 0,4 0 0 0 0,-1 0 0 0 0,-1 3 0 0 0,-3-3 0 0 0,4 1-1 0 0,0 3 1 0 0,0-1 0 0 0,1-3 0 0 0,-2 4 0 0 0,-4 1-17 0 0,7-3 59 0 0,3-2 26 0 0,0 0-16 0 0,0 0-26 0 0,3 12-1104 0 0,5-3-65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5"/>
    </inkml:context>
    <inkml:brush xml:id="br0">
      <inkml:brushProperty name="width" value="0.05" units="cm"/>
      <inkml:brushProperty name="height" value="0.05" units="cm"/>
      <inkml:brushProperty name="color" value="#FFFFFF"/>
    </inkml:brush>
  </inkml:definitions>
  <inkml:trace contextRef="#ctx0" brushRef="#br0">637 0 10736 0 0,'0'0'832'0'0,"-19"21"1026"0"0,9-6-405 0 0,-1 3 1 0 0,3-3-1 0 0,-7-2 0 0 0,6-1 0 0 0,-12 11-1453 0 0,-77 63 3185 0 0,52-46-2223 0 0,-20 4-52 0 0,40-20-492 0 0,-8-2 0 0 0,3 0 1 0 0,-3-1-1 0 0,-12 2-418 0 0,10-5 105 0 0,-75 42 215 0 0,109-59-369 0 0,2-1 5 0 0,0 0 0 0 0,0 0 0 0 0,0 3 0 0 0,0-3 0 0 0,0 0 0 0 0,-2 0 0 0 0,2 0 0 0 0,0 0 0 0 0,0 0 0 0 0,0 0 0 0 0,0 0 0 0 0,-3 0 0 0 0,3 1-1 0 0,0-1 1 0 0,-4 0 0 0 0,4 0 0 0 0,0 0 0 0 0,0 0 0 0 0,0 0 0 0 0,0 0 0 0 0,-1 0 0 0 0,1 0 0 0 0,0 0 0 0 0,0 0 0 0 0,0 0 0 0 0,0 0 0 0 0,-3 0 0 0 0,3-1 44 0 0,0 1-1230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09.707"/>
    </inkml:context>
    <inkml:brush xml:id="br0">
      <inkml:brushProperty name="width" value="0.05" units="cm"/>
      <inkml:brushProperty name="height" value="0.05" units="cm"/>
      <inkml:brushProperty name="color" value="#65E930"/>
    </inkml:brush>
  </inkml:definitions>
  <inkml:trace contextRef="#ctx0" brushRef="#br0">78 1443 8496 0 0,'0'0'1592'0'0,"16"0"1592"0"0,34 4 2085 0 0,-19 1-3445 0 0,7-1 150 0 0,-3 1-923 0 0,-13-6-647 0 0,-6 1-115 0 0,0 0 0 0 0,27 4 1 0 0,-38-4-250 0 0,-1 1 1 0 0,0-1-1 0 0,1 0 1 0 0,5-1-1 0 0,-6 1-12 0 0,0 0 0 0 0,0 0 0 0 0,-1 0 0 0 0,2 0-1 0 0,4 2 1 0 0,-1-1 27 0 0,0 1-1 0 0,16-1 1 0 0,13 3 123 0 0,-9-3-59 0 0,-22-1-62 0 0,-1 1 0 0 0,0-1-1 0 0,7 2 1 0 0,-2-1 34 0 0,0 0-1 0 0,0 0 0 0 0,0-1 1 0 0,12-1-1 0 0,4 0-18 0 0,41-4 122 0 0,-50 5-140 0 0,11 0 49 0 0,-17 0-80 0 0,1 1-1 0 0,-2-1 1 0 0,2 0 0 0 0,11-2 0 0 0,18-1 20 0 0,-39 3-43 0 0,4 0 2 0 0,0 0 0 0 0,-1-1-1 0 0,0 1 1 0 0,1 0 0 0 0,6-3 0 0 0,29-2 62 0 0,-5 1 0 0 0,4-2 56 0 0,-20 1-63 0 0,0 2 1 0 0,-1 0-1 0 0,36 1 0 0 0,6 2 7 0 0,-51-2-64 0 0,-10 2 0 0 0,0 0 0 0 0,1-1 0 0 0,0 1 0 0 0,-1 0 0 0 0,1 0 0 0 0,0 0 0 0 0,0 0 0 0 0,-1 0 0 0 0,0 0 0 0 0,1 0 0 0 0,-1 0 0 0 0,1 0 0 0 0,0 1 0 0 0,0-1 0 0 0,-1 0 0 0 0,1 1 0 0 0,1-1 0 0 0,0 1 0 0 0,0-1 0 0 0,0 0 0 0 0,0 0 0 0 0,-1 0 0 0 0,1 0 0 0 0,0 0 0 0 0,-1 0 0 0 0,1-1 0 0 0,0 1 0 0 0,2-2 0 0 0,7 1 0 0 0,28-4 54 0 0,-13 0-44 0 0,-1 0-10 0 0,-10 5 0 0 0,-8 0 0 0 0,1 0 0 0 0,1 0 0 0 0,-2 0 0 0 0,2 1 0 0 0,6 3 0 0 0,-11-4 0 0 0,-1 1 0 0 0,1-1 0 0 0,0 1 0 0 0,0-1 0 0 0,-1 0 0 0 0,0 0 0 0 0,2-1 0 0 0,-2 1 0 0 0,8-2 0 0 0,14-2 0 0 0,-16 4 0 0 0,-5 0 0 0 0,1 0 0 0 0,-1 0 0 0 0,0 0 0 0 0,1 0 0 0 0,-1 0 0 0 0,0 1 0 0 0,7 3 0 0 0,15 0 0 0 0,-23-3 0 0 0,0-1 0 0 0,1 0 0 0 0,-1 0 0 0 0,0 1 0 0 0,1-1 0 0 0,5-1 0 0 0,3 1 0 0 0,14-5 0 0 0,-24 5-1 0 0,-2 0 0 0 0,8-4 14 0 0,-5 3-7 0 0,1 1 1 0 0,-1-1-1 0 0,0 1 0 0 0,1 0 1 0 0,-1 0-1 0 0,1 0 1 0 0,5 1-1 0 0,4-1-4 0 0,54 0-2 0 0,-46 5 0 0 0,35 0 0 0 0,-52-6 0 0 0,0 0 0 0 0,1-1 0 0 0,-2 1 0 0 0,7-3 0 0 0,-5 3 11 0 0,0 1 31 0 0,-1 0-19 0 0,-3 0 178 0 0,-1 0-134 0 0,0-5-14 0 0,0 1-42 0 0,0-2-11 0 0,0 4 1 0 0,1 0 0 0 0,-1 0 0 0 0,0 0 0 0 0,0 0-1 0 0,-1 1 1 0 0,1-2 0 0 0,0 2 0 0 0,-1-1 0 0 0,1 0 0 0 0,-1 1 0 0 0,0-1 0 0 0,0-2 0 0 0,1 3 10 0 0,-1-1-1 0 0,1 1 0 0 0,0 0 1 0 0,-1 0-1 0 0,1-1 0 0 0,0 1 1 0 0,0 0-1 0 0,0 0 1 0 0,0-1-1 0 0,0 1 0 0 0,0 0 1 0 0,1-3-1 0 0,0 4 7 0 0,-1-2 0 0 0,0 1 0 0 0,0-1 0 0 0,0 2 0 0 0,0-2 0 0 0,0 1 0 0 0,0-1 0 0 0,0 2 0 0 0,0-2 0 0 0,0 0 0 0 0,-1 1 0 0 0,0-1 0 0 0,-5-20 247 0 0,4 12-168 0 0,2 7-61 0 0,-1 0 0 0 0,1-1 1 0 0,-1 1-1 0 0,2-6 0 0 0,-2-10 77 0 0,-2 3-15 0 0,-1 1-25 0 0,1 1 0 0 0,1-1-1 0 0,-1-17 1 0 0,-2-22 157 0 0,0 4-58 0 0,5 40-172 0 0,1 2 37 0 0,-1 0-1 0 0,-1 0 0 0 0,0 0 1 0 0,-2-11-1 0 0,-2-4 98 0 0,-1-12-46 0 0,4 27-59 0 0,0 1-1 0 0,-1-2 0 0 0,2 1 1 0 0,-1-15-1 0 0,1 18 13 0 0,1 1 0 0 0,-1-1 0 0 0,1 1-1 0 0,-4-8 1 0 0,3 7-37 0 0,0 1 0 0 0,0-1 0 0 0,0 1 0 0 0,0-8 0 0 0,-4-24-70 0 0,5 30 70 0 0,-1 1-1 0 0,1-1 1 0 0,-3-10 0 0 0,2 12 8 0 0,0-1 1 0 0,1 1 0 0 0,0 0-1 0 0,0-8 1 0 0,0 9-13 0 0,0-1 0 0 0,0 0 1 0 0,0 1-1 0 0,-1-1 0 0 0,1 0 1 0 0,-2-3-1 0 0,1 3 10 0 0,0-1 0 0 0,1 1 0 0 0,-1-1 0 0 0,1 0 0 0 0,0 0 0 0 0,1-7 0 0 0,0-4 45 0 0,-1-42 21 0 0,-5 33-11 0 0,5 20-64 0 0,0 2 0 0 0,0 1 0 0 0,0-1 0 0 0,0 1 0 0 0,0-1 0 0 0,0 1 0 0 0,-1-1 0 0 0,1 1 0 0 0,0 0 0 0 0,-1 0 0 0 0,-2-4 0 0 0,3 5 0 0 0,-1 0 0 0 0,1 1 0 0 0,0-1 0 0 0,0 0 0 0 0,0 1 0 0 0,0 0 0 0 0,0-1 0 0 0,0 0 0 0 0,0 0 0 0 0,0 1 0 0 0,0-1 0 0 0,0 0 0 0 0,0 0 0 0 0,0-8 0 0 0,-3 1 67 0 0,1 1 1 0 0,0 0-1 0 0,-1-11 0 0 0,-2-16-56 0 0,0 7-26 0 0,5-82-186 0 0,-2 103 242 0 0,1 5-34 0 0,1 1-1 0 0,0 0 1 0 0,-1-1-1 0 0,1 1 1 0 0,0-1-1 0 0,-1 1 1 0 0,1-1-1 0 0,0 1 1 0 0,0 0-1 0 0,0 0 1 0 0,0-1-1 0 0,0 0 1 0 0,0 1-1 0 0,0-1 1 0 0,0 1 0 0 0,0-2-1 0 0,0 1 0 0 0,0-1 1 0 0,0 0-1 0 0,0 0 1 0 0,-1 0-1 0 0,1 0 0 0 0,0 0 1 0 0,-1 0-1 0 0,0 1 1 0 0,-1-4-1 0 0,-3-14-6 0 0,5 1 0 0 0,-1 13 0 0 0,1 5 0 0 0,-1-1 0 0 0,1 0 0 0 0,-1 1 0 0 0,1 0 0 0 0,0-1 0 0 0,0 0 0 0 0,0 0 0 0 0,-1 0 0 0 0,1 0 0 0 0,0 1 0 0 0,0 0 0 0 0,0-1 0 0 0,0 0 0 0 0,0 0 0 0 0,0 1 0 0 0,0-1 0 0 0,1 0 0 0 0,-1 1 0 0 0,0-1 0 0 0,0 0 0 0 0,1 1 0 0 0,-1-1 0 0 0,0 0 0 0 0,2 0 0 0 0,-2 0 0 0 0,0-1 0 0 0,-1 0 0 0 0,1 1 0 0 0,0-2 0 0 0,0 2 0 0 0,0-1 0 0 0,0-1 0 0 0,0 2 0 0 0,0-1 0 0 0,1 0 0 0 0,-1 0 0 0 0,0 0 0 0 0,0 1 0 0 0,1-2 0 0 0,0 1 0 0 0,1-1 0 0 0,-2 3 0 0 0,0-1 0 0 0,1 1 0 0 0,-1 0 0 0 0,0 0 0 0 0,0 0 0 0 0,0-1 0 0 0,0 1 0 0 0,0 0 0 0 0,0 0 0 0 0,0 0 0 0 0,0 0 0 0 0,0 0 0 0 0,0-1 0 0 0,0 1 0 0 0,0 0 0 0 0,1-1 0 0 0,-1 1 0 0 0,0 0 0 0 0,0-1 0 0 0,0 1 0 0 0,0 0 0 0 0,0-1 0 0 0,-1 1 0 0 0,1 0 0 0 0,0 0 0 0 0,0-1 0 0 0,0 1 0 0 0,0 0 0 0 0,0-2 0 0 0,2 1 0 0 0,0-1 0 0 0,-1-13 0 0 0,-1 12-16 0 0,0 1-1 0 0,0-1 1 0 0,0 1-1 0 0,1-1 1 0 0,-1 1 0 0 0,1-1-1 0 0,0 1 1 0 0,0-1-1 0 0,0 1 1 0 0,0 0 0 0 0,3-5-1 0 0,1 0-2 0 0,-5 4 19 0 0,1 2 0 0 0,0-2 0 0 0,0 1 0 0 0,0-1 0 0 0,-1 1 0 0 0,1-3 0 0 0,4-13 0 0 0,-5 16 0 0 0,0-2 0 0 0,1 2 0 0 0,-1-2 0 0 0,1 2 0 0 0,-1-1 0 0 0,0-1 0 0 0,0 2 0 0 0,-1-5 0 0 0,0-5 0 0 0,1-9-11 0 0,0 20-42 0 0,0 1 10 0 0,-2 0 46 0 0,0-1 0 0 0,1 1-1 0 0,0-1 1 0 0,-1 1 0 0 0,0-1-1 0 0,1 1 1 0 0,0 0 0 0 0,-1-1-1 0 0,1 0 1 0 0,0 0 0 0 0,-3-1-1 0 0,0 1-7 0 0,1 0 0 0 0,-1 0 0 0 0,0 1 0 0 0,0 0 0 0 0,1 0 0 0 0,-1 0-1 0 0,-4 1 1 0 0,-3 0-7 0 0,-7-1 19 0 0,6-1 7 0 0,2 1 1 0 0,-2 1-1 0 0,-19 3 0 0 0,23-3-14 0 0,0 0 0 0 0,0-1 0 0 0,0 0 0 0 0,-10 0 0 0 0,-4-1 0 0 0,-75-3 0 0 0,74 2 0 0 0,-43 2 0 0 0,25 1 0 0 0,-10 4 0 0 0,36-5 0 0 0,-9 0 0 0 0,-40-4 0 0 0,52 2 0 0 0,0 2 0 0 0,-18 0 0 0 0,7 1 0 0 0,-29 4 0 0 0,7-1 0 0 0,39-4 0 0 0,0 1 0 0 0,0 0 0 0 0,-7 1 0 0 0,7 0 0 0 0,0-1 0 0 0,0-1 0 0 0,-7 2 0 0 0,-39 2 0 0 0,1 1 0 0 0,37-5 0 0 0,-4 0 0 0 0,-34-3 0 0 0,47 2 0 0 0,-1 1 0 0 0,1 0 0 0 0,-1 0 0 0 0,-9 2 0 0 0,-14 0 0 0 0,4-2 0 0 0,1 1 0 0 0,-34 7 0 0 0,22-3 0 0 0,-1-1-11 0 0,-9 1 11 0 0,12-4 14 0 0,25-1-15 0 0,0 0 0 0 0,-10 3 0 0 0,11-2-2 0 0,-1 0 1 0 0,0-1-1 0 0,1 0 0 0 0,-1 0 0 0 0,-9-3 1 0 0,-20 1 7 0 0,7-3 6 0 0,23 5-11 0 0,3-1 0 0 0,-1 1 0 0 0,0 1 0 0 0,0-1 0 0 0,-1 0 0 0 0,-6 4 0 0 0,-28 0 0 0 0,5 0 0 0 0,5 1 0 0 0,6-1 0 0 0,5 1 0 0 0,9 0-64 0 0,5-4 41 0 0,6-1-62 0 0,0 0 1 0 0,0 0-1 0 0,-1 0 1 0 0,1 0 0 0 0,0 0-1 0 0,0 0 1 0 0,0 0-1 0 0,0 0 1 0 0,-1 0 0 0 0,1 0-1 0 0,0 0 1 0 0,0 0-1 0 0,0 0 1 0 0,0 0-1 0 0,0 0 1 0 0,0 0 0 0 0,0 0-1 0 0,0 0 1 0 0,0 0-1 0 0,-1 0 1 0 0,1 0-1 0 0,0 0 1 0 0,0 0 0 0 0,0 1-1 0 0,0-1 1 0 0,0 0-1 0 0,-1 0 1 0 0,1 0 0 0 0,0 0-1 0 0,0 0 1 0 0,0 1-1 0 0,0-1 1 0 0,0 0-1 0 0,0 0 1 0 0,0 0 0 0 0,0 0-1 0 0,0 1 1 0 0,-1-1-1 0 0,1 0 1 0 0,0 0 0 0 0,0 0-1 0 0,0 0 1 0 0,0 0-1 0 0,0 0 1 0 0,0 0-1 0 0,0 0 1 0 0,0 0 0 0 0,0 1-1 0 0,0-1 1 0 0,1 0-1 0 0,-1 0 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6"/>
    </inkml:context>
    <inkml:brush xml:id="br0">
      <inkml:brushProperty name="width" value="0.05" units="cm"/>
      <inkml:brushProperty name="height" value="0.05" units="cm"/>
      <inkml:brushProperty name="color" value="#FFFFFF"/>
    </inkml:brush>
  </inkml:definitions>
  <inkml:trace contextRef="#ctx0" brushRef="#br0">1 0 10800 0 0,'0'0'832'0'0,"0"0"-376"0"0,0 0 444 0 0,0 0 253 0 0,0 0 51 0 0,0 0-50 0 0,0 0-250 0 0,23 4 2852 0 0,55 11-1150 0 0,-63-13-2306 0 0,-3 0 1 0 0,1-2-1 0 0,1 2 1 0 0,-2 5-1 0 0,14-2-300 0 0,41 15 691 0 0,-46-16-514 0 0,-2 2 1 0 0,0 3-1 0 0,2-3 0 0 0,2 4-177 0 0,-10-4 28 0 0,12 7 56 0 0,2 0 0 0 0,-1 1 0 0 0,-3 3 0 0 0,13 9-84 0 0,90 79 59 0 0,-108-84-70 0 0,2-6 67 0 0,-4 4 0 0 0,1-4 0 0 0,0 6 0 0 0,-4-1 0 0 0,1-3 0 0 0,-1 4 0 0 0,2 1 0 0 0,1 15-56 0 0,3-5 219 0 0,-17-26-105 0 0,1-2 0 0 0,-2 0-1 0 0,3 3 1 0 0,-1-3 0 0 0,-3 2 0 0 0,4-2-1 0 0,-4 2 1 0 0,0-1 0 0 0,2 3 0 0 0,-2-4-1 0 0,0 3 1 0 0,0 3-114 0 0,0-10 0 0 0,0 0 0 0 0,0 0-1 0 0,0 2 1 0 0,0-2 0 0 0,0 0 0 0 0,0 2-1 0 0,0-2 1 0 0,0 0 0 0 0,0 0 0 0 0,0 0-1 0 0,0 0 1 0 0,0 0 0 0 0,0 2 0 0 0,0-2-1 0 0,0 0 1 0 0,4 0 0 0 0,-4 0 0 0 0,0 0-1 0 0,0 0 1 0 0,0 5 0 0 0,0-5 0 0 0,2 0-1 0 0,-2 0 1 0 0,0 0 0 0 0,0 1 0 0 0,0-1 0 0 0,13-8-950 0 0,-5 4-870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7"/>
    </inkml:context>
    <inkml:brush xml:id="br0">
      <inkml:brushProperty name="width" value="0.05" units="cm"/>
      <inkml:brushProperty name="height" value="0.05" units="cm"/>
      <inkml:brushProperty name="color" value="#FFFFFF"/>
    </inkml:brush>
  </inkml:definitions>
  <inkml:trace contextRef="#ctx0" brushRef="#br0">24 892 11024 0 0,'0'0'332'0'0,"0"0"52"0"0,0 0-28 0 0,0 0-234 0 0,-2 0 120 0 0,2 0-1 0 0,0 0 1 0 0,-2 0-1 0 0,2 0 1 0 0,0 0-1 0 0,-4 0 1 0 0,1 0-1 0 0,3-1 1 0 0,0 1-1 0 0,-1 0 1 0 0,1-3-1 0 0,0 3 1 0 0,0 0-1 0 0,-3 0 1 0 0,3 0-1 0 0,-4-1 1 0 0,4 1-1 0 0,0 0 1 0 0,0 0-1 0 0,0-3 1 0 0,-2 3-1 0 0,2-4 1 0 0,0 4-1 0 0,0 0 1 0 0,0-2-1 0 0,0 2 1 0 0,-2 0-1 0 0,2-2 1 0 0,0 2-1 0 0,0-2 1 0 0,0 2-1 0 0,0 0 1 0 0,0-4 0 0 0,0 4-1 0 0,0-3 1 0 0,0 3-1 0 0,0-1-241 0 0,0-14 1029 0 0,2-2-1 0 0,0 5 1 0 0,2-3-1 0 0,-1-2 1 0 0,5-6-1029 0 0,6-38 970 0 0,-11 42-517 0 0,3 2-1 0 0,6-18-452 0 0,3-12 431 0 0,-7 26-349 0 0,-3 2 1 0 0,3-2-1 0 0,3 5 0 0 0,-5-3 0 0 0,4 2 0 0 0,1 0 1 0 0,-1 1-1 0 0,3-2 0 0 0,-1 3-82 0 0,16-17 45 0 0,-1 6-1 0 0,5-2 1 0 0,-5 3 0 0 0,7-1-45 0 0,72-43 53 0 0,-56 40-55 0 0,44-17 2 0 0,-16 10 13 0 0,14-4 25 0 0,-4 3-164 0 0,-77 33 387 0 0,6-3-1763 0 0,-13 5 492 0 0,-13 0 125 0 0,-1 2-1734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8"/>
    </inkml:context>
    <inkml:brush xml:id="br0">
      <inkml:brushProperty name="width" value="0.05" units="cm"/>
      <inkml:brushProperty name="height" value="0.05" units="cm"/>
      <inkml:brushProperty name="color" value="#FFFFFF"/>
    </inkml:brush>
  </inkml:definitions>
  <inkml:trace contextRef="#ctx0" brushRef="#br0">72 0 4608 0 0,'0'0'353'0'0,"0"0"57"0"0,0 0 1099 0 0,0 0 509 0 0,-18 15 3972 0 0,10-9-5161 0 0,6-6-675 0 0,0 2 0 0 0,2 0 1 0 0,-4-2-1 0 0,4 0 0 0 0,-2 3 0 0 0,2-3 0 0 0,0 0 1 0 0,-3 4-1 0 0,3-3 0 0 0,0-1 0 0 0,-1 0 0 0 0,-3 3-154 0 0,-11 30 1946 0 0,13-18-1210 0 0,-1-6-391 0 0,-1-1-1 0 0,3-4 1 0 0,1 4 0 0 0,0 1 0 0 0,-3-3 0 0 0,3 4-345 0 0,0 14 573 0 0,3 3-1 0 0,-2-4 1 0 0,3 0 0 0 0,1 0 0 0 0,1 0-1 0 0,0 4-572 0 0,1-12 171 0 0,-3 2 0 0 0,4-2 0 0 0,1-2 0 0 0,-3 3 0 0 0,3 0 0 0 0,1-3 0 0 0,-4-1 0 0 0,4 1-1 0 0,7 3-169 0 0,5 8 193 0 0,-4-2 22 0 0,4 0-1 0 0,-2-4 1 0 0,5 3 0 0 0,9 6-216 0 0,-26-22 38 0 0,153 98 760 0 0,-136-91-664 0 0,4 5-1 0 0,0-4 1 0 0,1-3-1 0 0,-3-1 1 0 0,7 1-134 0 0,-26-6 11 0 0,9 0 52 0 0,4 0 1 0 0,0 0 0 0 0,0-1-1 0 0,10-1-63 0 0,22 7-412 0 0,-42-9-80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79"/>
    </inkml:context>
    <inkml:brush xml:id="br0">
      <inkml:brushProperty name="width" value="0.05" units="cm"/>
      <inkml:brushProperty name="height" value="0.05" units="cm"/>
      <inkml:brushProperty name="color" value="#FFFFFF"/>
    </inkml:brush>
  </inkml:definitions>
  <inkml:trace contextRef="#ctx0" brushRef="#br0">102 1 15408 0 0,'0'0'1185'0'0,"-17"8"5605"0"0,17-5-6678 0 0,0-3-1 0 0,0 2 1 0 0,-2-2-1 0 0,2 2 1 0 0,-2-2 0 0 0,2 4-1 0 0,0-4 1 0 0,-3 2-1 0 0,3-2 1 0 0,-1 0-1 0 0,-3 2 1 0 0,4-2-1 0 0,0 2 1 0 0,-3-2-1 0 0,3 0 1 0 0,-2 0-1 0 0,0 2 1 0 0,2-2 0 0 0,-4 0-1 0 0,2 0-111 0 0,0 5-8 0 0,-1-5 0 0 0,1 1 0 0 0,-3-1 1 0 0,3 3-1 0 0,0-3 0 0 0,0 6 0 0 0,-2-6 0 0 0,2 2 0 0 0,-1 3 8 0 0,2 1 11 0 0,1-3 42 0 0,23-25 385 0 0,-70 71-442 0 0,39-43-70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32.180"/>
    </inkml:context>
    <inkml:brush xml:id="br0">
      <inkml:brushProperty name="width" value="0.05" units="cm"/>
      <inkml:brushProperty name="height" value="0.05" units="cm"/>
      <inkml:brushProperty name="color" value="#FFFFFF"/>
    </inkml:brush>
  </inkml:definitions>
  <inkml:trace contextRef="#ctx0" brushRef="#br0">1 20 3224 0 0,'5'-19'2011'0'0,"-5"19"3289"0"0,0 0 4535 0 0,-5 203-3867 0 0,5-189-5814 0 0,0 1 0 0 0,3 2 1 0 0,-3 1-1 0 0,2-2 0 0 0,6 2 0 0 0,-4 0-154 0 0,3-7-260 0 0,-7-1-120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4.155"/>
    </inkml:context>
    <inkml:brush xml:id="br0">
      <inkml:brushProperty name="width" value="0.05" units="cm"/>
      <inkml:brushProperty name="height" value="0.05" units="cm"/>
      <inkml:brushProperty name="color" value="#B37402"/>
    </inkml:brush>
  </inkml:definitions>
  <inkml:trace contextRef="#ctx0" brushRef="#br0">6 1 17823 0 0,'0'0'3676'0'0,"-4"4"-1853"0"0,4 1-1646 0 0,-1-1-1 0 0,1 1 1 0 0,-1-1 0 0 0,1 1-1 0 0,1 0 1 0 0,-1 0 0 0 0,1-1-1 0 0,-1 0 1 0 0,3 8 0 0 0,1 9 365 0 0,14 93 1323 0 0,-13-88-1639 0 0,-5-18-136 0 0,1 0 0 0 0,1 0-1 0 0,0 0 1 0 0,3 9 0 0 0,2-2 63 0 0,-5-11-86 0 0,0 0 0 0 0,0-1 0 0 0,0 1 0 0 0,-1 0 0 0 0,0 0 0 0 0,1 0 0 0 0,-1 0 0 0 0,0 7 0 0 0,0-6 180 0 0,0-2 139 0 0,-4-8-322 0 0,-2-5-1234 0 0,2 5-61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4.651"/>
    </inkml:context>
    <inkml:brush xml:id="br0">
      <inkml:brushProperty name="width" value="0.05" units="cm"/>
      <inkml:brushProperty name="height" value="0.05" units="cm"/>
      <inkml:brushProperty name="color" value="#B37402"/>
    </inkml:brush>
  </inkml:definitions>
  <inkml:trace contextRef="#ctx0" brushRef="#br0">1 141 5984 0 0,'0'-6'2305'0'0,"1"0"0"0"0,0 0 0 0 0,-1 1 0 0 0,2 0 0 0 0,-1-1 1 0 0,5-8-1 0 0,-3 4-1947 0 0,-2 8-208 0 0,0-1 0 0 0,0 2 0 0 0,0-1 0 0 0,0 0 0 0 0,1 0 0 0 0,-1 0 0 0 0,1 0 0 0 0,-1 0 0 0 0,1 0 1 0 0,-1 2-1 0 0,2-2 0 0 0,0-1 0 0 0,28-14 530 0 0,-20 12-552 0 0,4-2-52 0 0,0 1 1 0 0,1 1 0 0 0,-1 0 0 0 0,1 1-1 0 0,1 1 1 0 0,-1 0 0 0 0,0 2-1 0 0,29-1 1 0 0,-41 3-51 0 0,1-1 0 0 0,0 1 0 0 0,0 0 0 0 0,-1-1 0 0 0,1 2-1 0 0,4 1 1 0 0,-6-2-16 0 0,-1 0 0 0 0,1 0 0 0 0,-1 1 0 0 0,1-1 0 0 0,-1 0-1 0 0,0 1 1 0 0,0-1 0 0 0,0 1 0 0 0,0 0 0 0 0,0 0 0 0 0,0 0 0 0 0,3 4 0 0 0,-1 1 38 0 0,-1 2 0 0 0,1-1 1 0 0,-2 1-1 0 0,1-1 0 0 0,-1 1 1 0 0,1 10-1 0 0,-3-15 1 0 0,1 1-1 0 0,-2-1 0 0 0,1 1 1 0 0,0-1-1 0 0,-2 8 0 0 0,-1 1 120 0 0,3-8-97 0 0,-2 1 0 0 0,0-1 1 0 0,1 0-1 0 0,-1 0 0 0 0,-1 0 1 0 0,1 0-1 0 0,-1 0 0 0 0,1-1 1 0 0,-1 1-1 0 0,-7 7 0 0 0,0-1 166 0 0,-1 0-1 0 0,-20 15 1 0 0,14-15-22 0 0,0-1-1 0 0,-1-1 0 0 0,0 1 1 0 0,-20 5-1 0 0,24-11-155 0 0,1 0-1 0 0,0-1 1 0 0,-2 1 0 0 0,2-3-1 0 0,-1 1 1 0 0,-23 0 0 0 0,36-2-58 0 0,1 0 0 0 0,-1 0 1 0 0,0 0-1 0 0,0 0 0 0 0,0-1 0 0 0,0 1 1 0 0,1 0-1 0 0,0 0 0 0 0,-1 0 1 0 0,0-1-1 0 0,0 1 0 0 0,0-1 0 0 0,0 0 1 0 0,-1 0 5 0 0,2 1-26 0 0,-1 0 0 0 0,1 0 0 0 0,0 0 0 0 0,0 0 0 0 0,0 0 0 0 0,0 0-1 0 0,0 0 1 0 0,0 0 0 0 0,0 0 0 0 0,0 0 0 0 0,-1 0 0 0 0,1 0 0 0 0,0 0 0 0 0,0 0 0 0 0,0 0 0 0 0,0 0 0 0 0,0-1-1 0 0,0 1 1 0 0,0 0 0 0 0,0 0 0 0 0,0 0 0 0 0,0 0 0 0 0,0 0 0 0 0,0 0 0 0 0,0 0 0 0 0,0-1 0 0 0,0 1-1 0 0,0 0 1 0 0,0 0 0 0 0,0 0 0 0 0,0 0 0 0 0,0 0 0 0 0,0 0 0 0 0,0 0 0 0 0,0-1 0 0 0,0 1 0 0 0,0 0 0 0 0,0 0-1 0 0,0 0 1 0 0,0 0 0 0 0,0 0 0 0 0,0 0 0 0 0,0 0 0 0 0,0-1 0 0 0,6-2-818 0 0,7-2-1005 0 0,-5 2-840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5.320"/>
    </inkml:context>
    <inkml:brush xml:id="br0">
      <inkml:brushProperty name="width" value="0.05" units="cm"/>
      <inkml:brushProperty name="height" value="0.05" units="cm"/>
      <inkml:brushProperty name="color" value="#B37402"/>
    </inkml:brush>
  </inkml:definitions>
  <inkml:trace contextRef="#ctx0" brushRef="#br0">240 13 15464 0 0,'13'-8'1491'0'0,"-13"8"-1484"0"0,0 0-1 0 0,0-1 0 0 0,0 1 1 0 0,0 0-1 0 0,0 0 0 0 0,0 0 0 0 0,0 0 1 0 0,0 0-1 0 0,0 0 0 0 0,0 0 0 0 0,0 0 1 0 0,0 0-1 0 0,0 0 0 0 0,0 0 0 0 0,0 0 1 0 0,0-1-1 0 0,0 1 0 0 0,0 0 0 0 0,0 0 1 0 0,0 0-1 0 0,0 0 0 0 0,0 0 1 0 0,0-1-1 0 0,0 1 0 0 0,0 0 0 0 0,0 0 1 0 0,0 0-1 0 0,0 0 0 0 0,0 0 0 0 0,0 0 1 0 0,0 0-1 0 0,-1-1 0 0 0,1 1 0 0 0,0 0 1 0 0,0 0-1 0 0,0 0 0 0 0,0 0 0 0 0,0 0 1 0 0,0 0-1 0 0,-1 0 0 0 0,1 0 1 0 0,0 0-1 0 0,0 0 0 0 0,0 0 0 0 0,0 0 1 0 0,0 0-1 0 0,-1 0 0 0 0,1 0 0 0 0,0 0 1 0 0,0 0-1 0 0,0 0 0 0 0,0 0 0 0 0,0 0 1 0 0,-1 0-1 0 0,-4 0 751 0 0,1 0-340 0 0,0 1-1 0 0,0 0 1 0 0,0 0 0 0 0,-1-1 0 0 0,1 2-1 0 0,0-1 1 0 0,1 1 0 0 0,-1-1 0 0 0,0 2-1 0 0,0-2 1 0 0,-5 6 0 0 0,-1 1 81 0 0,1-1-1 0 0,-15 16 1 0 0,1 2 460 0 0,-25 36-1 0 0,37-45-688 0 0,1 0 1 0 0,1 0-1 0 0,-14 34 0 0 0,14-33-152 0 0,7-13-101 0 0,1-2-1 0 0,-1 1 0 0 0,0 1 1 0 0,2-1-1 0 0,-1 0 0 0 0,-1 0 1 0 0,0 5-1 0 0,1 6 5 0 0,0 0 1 0 0,0-1-1 0 0,1 0 0 0 0,3 16 0 0 0,-3-24-5 0 0,1 0 0 0 0,0 0-1 0 0,1 0 1 0 0,-1 0-1 0 0,1 0 1 0 0,0-1-1 0 0,0 1 1 0 0,0 0 0 0 0,1-1-1 0 0,0 0 1 0 0,-1 0-1 0 0,2 1 1 0 0,-1-1 0 0 0,5 3-1 0 0,-5-4-12 0 0,0-1-1 0 0,0 0 1 0 0,1 0-1 0 0,-1-1 0 0 0,1 1 1 0 0,0 0-1 0 0,5 0 1 0 0,27 6 114 0 0,-29-8-87 0 0,-1 0-1 0 0,1 0 1 0 0,-1 0 0 0 0,0-1-1 0 0,1 0 1 0 0,-1-1 0 0 0,10-3-1 0 0,-4 1 27 0 0,-1 0 0 0 0,0-1-1 0 0,12-8 1 0 0,-14 6 6 0 0,0 0 1 0 0,0 0-1 0 0,12-15 0 0 0,-20 20-50 0 0,1 1 0 0 0,-1-2-1 0 0,0 2 1 0 0,0-2-1 0 0,0 1 1 0 0,1 0-1 0 0,-2 0 1 0 0,0 0-1 0 0,1 0 1 0 0,0 0 0 0 0,-1-1-1 0 0,1 1 1 0 0,-1 0-1 0 0,0-3 1 0 0,0 3-4 0 0,0 1 0 0 0,0-1 0 0 0,0 0 0 0 0,0 1-1 0 0,0 0 1 0 0,-1-1 0 0 0,1 1 0 0 0,-1 0 0 0 0,1-1 0 0 0,-1 1 0 0 0,1-1 0 0 0,-1 1 0 0 0,0 0 0 0 0,0-1 0 0 0,0 1-1 0 0,0 1 1 0 0,1-2 0 0 0,-1 1 0 0 0,0 0 0 0 0,-1 0 0 0 0,1 0 0 0 0,-2-1 0 0 0,-3-1-9 0 0,1 0-1 0 0,-1 2 1 0 0,1-2 0 0 0,-1 1-1 0 0,0 1 1 0 0,0 0 0 0 0,-7-1 0 0 0,-44 1-196 0 0,31 1 130 0 0,12 1 38 0 0,0 0 0 0 0,0 1-1 0 0,0 0 1 0 0,-25 7 0 0 0,38-6 30 0 0,5-1 0 0 0,6 1 0 0 0,-6-2 0 0 0,0-1 0 0 0,1 0 0 0 0,-1 0 0 0 0,0-1 0 0 0,8-1 0 0 0,3 0 0 0 0,2-1 44 0 0,24-6-1 0 0,-11 2 3 0 0,-10 2-87 0 0,130-24-960 0 0,-136 28 158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5.833"/>
    </inkml:context>
    <inkml:brush xml:id="br0">
      <inkml:brushProperty name="width" value="0.05" units="cm"/>
      <inkml:brushProperty name="height" value="0.05" units="cm"/>
      <inkml:brushProperty name="color" value="#B37402"/>
    </inkml:brush>
  </inkml:definitions>
  <inkml:trace contextRef="#ctx0" brushRef="#br0">171 7 17679 0 0,'0'0'109'0'0,"0"0"-1"0"0,0-1 1 0 0,0 1-1 0 0,0-1 1 0 0,0 1-1 0 0,0 0 0 0 0,0-1 1 0 0,0 1-1 0 0,0-1 1 0 0,0 1-1 0 0,0 0 0 0 0,-1 0 1 0 0,1 0-1 0 0,0 0 1 0 0,0-1-1 0 0,0 1 0 0 0,-1-1 1 0 0,1 1-1 0 0,0 0 1 0 0,-1-1-1 0 0,-4 2 2598 0 0,-5 9-1158 0 0,-5 21-752 0 0,0 0 0 0 0,3 1 0 0 0,-17 61 0 0 0,8-23-135 0 0,-8 44 363 0 0,24-101-921 0 0,0 19 0 0 0,-5 8 59 0 0,8-17-42 0 0,2-20-112 0 0,0-1 0 0 0,-1 1 0 0 0,1-1 0 0 0,0 0 0 0 0,-1 0 0 0 0,0 1 0 0 0,1-1 0 0 0,-2 3 0 0 0,2-5-21 0 0,0 0-1 0 0,0 0 0 0 0,0 0 1 0 0,0 0-1 0 0,0 0 1 0 0,0 0-1 0 0,0-1 1 0 0,0 1-1 0 0,0 0 0 0 0,0 0 1 0 0,0 0-1 0 0,-1 0 1 0 0,1 0-1 0 0,0 0 1 0 0,0 0-1 0 0,0 0 1 0 0,0 0-1 0 0,0 0 0 0 0,0 0 1 0 0,0 0-1 0 0,0 0 1 0 0,0 0-1 0 0,-1 0 1 0 0,1 0-1 0 0,0 0 0 0 0,0 0 1 0 0,0 0-1 0 0,0 0 1 0 0,0 0-1 0 0,0 0 1 0 0,0 0-1 0 0,-1 0 1 0 0,1 0-1 0 0,0 0 0 0 0,0 0 1 0 0,0 0-1 0 0,0 0 1 0 0,0 0-1 0 0,0 0 1 0 0,0 0-1 0 0,0 0 0 0 0,0 0 1 0 0,0 0-1 0 0,0 0 1 0 0,0 0-1 0 0,0 0 1 0 0,0 0-1 0 0,0 0 1 0 0,0 0-1 0 0,0 0 0 0 0,-1 0 1 0 0,1 0-1 0 0,0 0 1 0 0,0 0-1 0 0,0 0 1 0 0,0 0-1 0 0,0 1 0 0 0,-1-8-1103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6.699"/>
    </inkml:context>
    <inkml:brush xml:id="br0">
      <inkml:brushProperty name="width" value="0.05" units="cm"/>
      <inkml:brushProperty name="height" value="0.05" units="cm"/>
      <inkml:brushProperty name="color" value="#B37402"/>
    </inkml:brush>
  </inkml:definitions>
  <inkml:trace contextRef="#ctx0" brushRef="#br0">23 166 13680 0 0,'-2'4'275'0'0,"-1"-1"0"0"0,2 2 0 0 0,0-2 0 0 0,-1 1 0 0 0,1 0 0 0 0,0 0 0 0 0,-1 6 0 0 0,0 31 1324 0 0,0-12-748 0 0,-3 33 620 0 0,4-52-1131 0 0,1 0 1 0 0,3 18-1 0 0,-1 4 389 0 0,-2-22-555 0 0,0 0 0 0 0,1 0 0 0 0,1-1 0 0 0,-1 1 0 0 0,1-1 0 0 0,0 1 0 0 0,8 16 0 0 0,-9-22 302 0 0,1-1 0 0 0,-1 0 0 0 0,0 1-1 0 0,0-1 1 0 0,1 7 0 0 0,0-23 594 0 0,-2 11-909 0 0,1-1-1 0 0,-1 2 1 0 0,1-2-1 0 0,-1 1 1 0 0,0-1-1 0 0,0 1 1 0 0,0-3-1 0 0,-10-83 1031 0 0,7 42-1108 0 0,-1 3-97 0 0,4-56 1 0 0,0 73-33 0 0,4 0 0 0 0,-1 0 0 0 0,12-38 0 0 0,-14 59 30 0 0,1 1-1 0 0,-1-1 1 0 0,1 1-1 0 0,0 0 1 0 0,1 0-1 0 0,-1-1 1 0 0,1 1-1 0 0,-1 0 1 0 0,2 1-1 0 0,-2-1 1 0 0,2 0-1 0 0,-1 1 1 0 0,1 0-1 0 0,-1-1 1 0 0,2 2-1 0 0,-1-2 1 0 0,-1 2-1 0 0,2 0 1 0 0,-1 0-1 0 0,0 0 1 0 0,1 0-1 0 0,0 0 1 0 0,-1 1 0 0 0,1-1-1 0 0,0 2 1 0 0,-1-1-1 0 0,1 0 1 0 0,0 1-1 0 0,0 0 1 0 0,-1 0-1 0 0,1 0 1 0 0,7 2-1 0 0,-6-2-4 0 0,-1 2-1 0 0,0 0 1 0 0,0 0-1 0 0,0 0 1 0 0,0 0-1 0 0,0 1 1 0 0,0 0-1 0 0,0 0 1 0 0,4 4-1 0 0,0 1-30 0 0,0 1-1 0 0,14 18 1 0 0,-19-22 64 0 0,-1 0 0 0 0,0 0-1 0 0,0 0 1 0 0,-1 0 0 0 0,0 0-1 0 0,1 1 1 0 0,-2 0 0 0 0,1-1 0 0 0,-1 1-1 0 0,0 0 1 0 0,0 0 0 0 0,-1-1-1 0 0,1 1 1 0 0,-1 0 0 0 0,0 0-1 0 0,-1 0 1 0 0,0 0 0 0 0,1-1 0 0 0,-1 0-1 0 0,-1 1 1 0 0,0 0 0 0 0,1-1-1 0 0,-2 1 1 0 0,1-1 0 0 0,-1 0 0 0 0,0 0-1 0 0,0 0 1 0 0,0 0 0 0 0,0 0-1 0 0,-1-1 1 0 0,-8 8 0 0 0,5-6 94 0 0,1-1 1 0 0,-2 0 0 0 0,1 0-1 0 0,-1 0 1 0 0,0-1 0 0 0,-1 0-1 0 0,1-1 1 0 0,-9 3 0 0 0,4-3 25 0 0,1 1 0 0 0,-2-3 0 0 0,2 1 1 0 0,-25 0-1 0 0,-3-6-172 0 0,33 2 337 0 0,4 1-1268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11.421"/>
    </inkml:context>
    <inkml:brush xml:id="br0">
      <inkml:brushProperty name="width" value="0.05" units="cm"/>
      <inkml:brushProperty name="height" value="0.05" units="cm"/>
      <inkml:brushProperty name="color" value="#65E930"/>
    </inkml:brush>
  </inkml:definitions>
  <inkml:trace contextRef="#ctx0" brushRef="#br0">0 114 5528 0 0,'0'0'5986'0'0,"16"0"-1246"0"0,-6-2-3959 0 0,-1 1-1 0 0,1 0 1 0 0,-1 0 0 0 0,12 2-1 0 0,-10-1-351 0 0,-1 0-1 0 0,0 0 1 0 0,17-4-1 0 0,9 0 404 0 0,-27 3-576 0 0,1 0 0 0 0,12 0 0 0 0,-12 1-67 0 0,-1 0 1 0 0,13-2-1 0 0,-12 1 10 0 0,19-1-1 0 0,-1 1-12 0 0,112-22 1175 0 0,-125 21-1306 0 0,0 1 0 0 0,-1 1 1 0 0,17 1-1 0 0,1 0-4 0 0,1-1-2 0 0,-9 1 54 0 0,-1-1 1 0 0,27-5-1 0 0,-9 1 154 0 0,-29 2-195 0 0,2 1-1 0 0,-2 1 1 0 0,17 1-1 0 0,0 0-3 0 0,34-5-47 0 0,-8-1 42 0 0,-34 4 27 0 0,0 0 0 0 0,30-5 0 0 0,5 1 149 0 0,-35 4-174 0 0,-18 1-49 0 0,2-1 0 0 0,-1 1 0 0 0,-1-1 1 0 0,7-1-1 0 0,3 0 49 0 0,-12 2-55 0 0,0 0 0 0 0,0 0 0 0 0,1 0 0 0 0,-2 0-1 0 0,1 0 1 0 0,0 0 0 0 0,0-1 0 0 0,0 1 0 0 0,0-1-1 0 0,0 1 1 0 0,1-1 0 0 0,0 0 12 0 0,1 0 1 0 0,0-1-1 0 0,0 1 0 0 0,-1 1 1 0 0,2-1-1 0 0,2 0 0 0 0,3-1 33 0 0,17-2 61 0 0,4-1 28 0 0,-24 4-132 0 0,0 0 1 0 0,0 1-1 0 0,-1 0 1 0 0,1 0-1 0 0,-1 1 1 0 0,10 1-1 0 0,14 1 58 0 0,-19-3-60 0 0,0 0 0 0 0,0 1 0 0 0,0 0 0 0 0,-1 1 0 0 0,13 3 0 0 0,-18-5 0 0 0,0 1 0 0 0,0 0 0 0 0,1-1 0 0 0,-1 0 0 0 0,0 0 0 0 0,7-1 0 0 0,6 0 0 0 0,-7 1 0 0 0,-6 1 0 0 0,0-1 0 0 0,0 0 0 0 0,1 0 0 0 0,-1-1 0 0 0,0 1 0 0 0,0 0 0 0 0,8-4 0 0 0,-11 3 4 0 0,1 1 1 0 0,0 0-1 0 0,0 0 0 0 0,0 0 1 0 0,0 0-1 0 0,0 0 0 0 0,0 0 0 0 0,3 0 1 0 0,10 0 20 0 0,10-4-25 0 0,-20 4 0 0 0,0-1 0 0 0,0 1 0 0 0,7-3 0 0 0,18-1 53 0 0,-9-1-42 0 0,-11 4-1931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7.084"/>
    </inkml:context>
    <inkml:brush xml:id="br0">
      <inkml:brushProperty name="width" value="0.05" units="cm"/>
      <inkml:brushProperty name="height" value="0.05" units="cm"/>
      <inkml:brushProperty name="color" value="#B37402"/>
    </inkml:brush>
  </inkml:definitions>
  <inkml:trace contextRef="#ctx0" brushRef="#br0">0 5 8288 0 0,'3'-5'8998'0'0,"-3"5"-8828"0"0,7 8 3670 0 0,5 17-2729 0 0,-8-15-846 0 0,-2 2-1 0 0,0 0 0 0 0,0 0 0 0 0,-1 14 1 0 0,1-5 71 0 0,0 61 932 0 0,-3-47-906 0 0,1-20-22 0 0,-1 2 0 0 0,0-1 0 0 0,-1 1 0 0 0,-1-2 0 0 0,-7 25 0 0 0,8-30 44 0 0,3-3 72 0 0,9-4 192 0 0,-6-3-552 0 0,1-1 1 0 0,-1 0-1 0 0,0 0 0 0 0,0 0 1 0 0,8-4-1 0 0,-6 3-22 0 0,-1 0-1 0 0,1 0 1 0 0,8-1-1 0 0,54-12 216 0 0,-51 10-292 0 0,0 2 0 0 0,0-1 0 0 0,31-1 0 0 0,-9 0-738 0 0,-34 5 117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7.750"/>
    </inkml:context>
    <inkml:brush xml:id="br0">
      <inkml:brushProperty name="width" value="0.05" units="cm"/>
      <inkml:brushProperty name="height" value="0.05" units="cm"/>
      <inkml:brushProperty name="color" value="#B37402"/>
    </inkml:brush>
  </inkml:definitions>
  <inkml:trace contextRef="#ctx0" brushRef="#br0">325 20 14368 0 0,'0'-1'184'0'0,"0"0"-1"0"0,0 0 1 0 0,0 1 0 0 0,0-1 0 0 0,0 0 0 0 0,0 0 0 0 0,0 0 0 0 0,0 0 0 0 0,-1 1 0 0 0,1 0 0 0 0,0-1 0 0 0,-1 0 0 0 0,1 0 0 0 0,0 0 0 0 0,0 0 0 0 0,-1 1 0 0 0,1-1 0 0 0,-2-1 0 0 0,1 2 24 0 0,0-1 1 0 0,0 0 0 0 0,0 1-1 0 0,-1 0 1 0 0,1 0-1 0 0,0-1 1 0 0,0 1 0 0 0,-1 0-1 0 0,1 0 1 0 0,0-1 0 0 0,0 1-1 0 0,-1 0 1 0 0,0 1-1 0 0,-6-1 80 0 0,1 1 0 0 0,-1-1 1 0 0,2 2-1 0 0,-2 0 0 0 0,1-1 0 0 0,0 2 0 0 0,-9 3 0 0 0,-47 28 964 0 0,32-17-641 0 0,-52 33 644 0 0,46-20-709 0 0,34-27-520 0 0,2-2-18 0 0,0 0-1 0 0,-1 0 1 0 0,1 1 0 0 0,0-1-1 0 0,-1 0 1 0 0,1 1 0 0 0,0 0 0 0 0,0-1-1 0 0,0 1 1 0 0,0 0 0 0 0,0-1-1 0 0,0 1 1 0 0,1 0 0 0 0,0-1 0 0 0,-1 2-1 0 0,1-1 1 0 0,-1-1 0 0 0,1 1 0 0 0,0 0-1 0 0,0 0 1 0 0,0 0 0 0 0,0 0-1 0 0,0 0 1 0 0,0 0 0 0 0,1 0 0 0 0,-1 0-1 0 0,1-1 1 0 0,-1 1 0 0 0,1 0-1 0 0,-1-1 1 0 0,1 2 0 0 0,0-1 0 0 0,1-1-1 0 0,-2 0 1 0 0,1 1 0 0 0,1-1-1 0 0,0 3 1 0 0,3-1 1 0 0,-1 0 0 0 0,0-1 0 0 0,0 1 1 0 0,1-1-1 0 0,-1 1 0 0 0,1-2 0 0 0,0 2 0 0 0,0-2 0 0 0,0 0 0 0 0,0 0 0 0 0,9 2 0 0 0,6-2 80 0 0,33-1 0 0 0,-24-1-48 0 0,18 1 23 0 0,-13-1 0 0 0,34 3 0 0 0,-64-2-56 0 0,0 1-1 0 0,-1-1 1 0 0,0 1-1 0 0,2 0 1 0 0,-2 0-1 0 0,0 0 1 0 0,1 1-1 0 0,0 0 1 0 0,-1-1-1 0 0,0 1 1 0 0,1 0 0 0 0,-2 0-1 0 0,2 1 1 0 0,-1-1-1 0 0,-1 1 1 0 0,6 4-1 0 0,-7-5-1 0 0,-1-1 0 0 0,1-1 0 0 0,-1 2 1 0 0,0-1-1 0 0,0 0 0 0 0,0 0 0 0 0,0 0 0 0 0,0 1 0 0 0,0-1 0 0 0,0 0 0 0 0,0 0 0 0 0,0 0 0 0 0,0 1 1 0 0,0-1-1 0 0,0 0 0 0 0,0 0 0 0 0,-1 0 0 0 0,1 1 0 0 0,-1-2 0 0 0,-1 3 0 0 0,1 0-2 0 0,0 0-1 0 0,-1 0 1 0 0,0 0-1 0 0,1-1 1 0 0,-1 1-1 0 0,0-1 1 0 0,-3 4-1 0 0,-7 3 232 0 0,-1-1 0 0 0,-1 1 0 0 0,1-2 0 0 0,-1 0 0 0 0,0 0 0 0 0,-16 3 0 0 0,-12 7 43 0 0,3-4-114 0 0,30-12-126 0 0,2 2 0 0 0,-1-1 0 0 0,1 2-1 0 0,-11 4 1 0 0,17-8-41 0 0,0 2-151 0 0,-1-2 0 0 0,1 1 0 0 0,-1 0 0 0 0,0 0 0 0 0,1 0 0 0 0,-1-1 0 0 0,0 1 0 0 0,1-1 0 0 0,-3 1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8.153"/>
    </inkml:context>
    <inkml:brush xml:id="br0">
      <inkml:brushProperty name="width" value="0.05" units="cm"/>
      <inkml:brushProperty name="height" value="0.05" units="cm"/>
      <inkml:brushProperty name="color" value="#B37402"/>
    </inkml:brush>
  </inkml:definitions>
  <inkml:trace contextRef="#ctx0" brushRef="#br0">238 24 20935 0 0,'0'-1'59'0'0,"0"1"0"0"0,0-1-1 0 0,0 0 1 0 0,0 0 0 0 0,0 0 0 0 0,0 0-1 0 0,0 1 1 0 0,0-1 0 0 0,0 0-1 0 0,0 0 1 0 0,0 0 0 0 0,-1 0-1 0 0,1 1 1 0 0,-1-1 0 0 0,1 0 0 0 0,-1 0-1 0 0,1 0 1 0 0,-1 0 0 0 0,0 1-1 0 0,1-1 1 0 0,0 1 0 0 0,-1-1-1 0 0,0 0 1 0 0,0 1 0 0 0,0-1 0 0 0,1 0-1 0 0,-1 1 1 0 0,1 0 0 0 0,-1 0-1 0 0,0 0 1 0 0,0-1 0 0 0,0 1 0 0 0,0 0-1 0 0,1-1 1 0 0,-1 1 0 0 0,0 0-1 0 0,-1 0 1 0 0,1 0 0 0 0,1 0-1 0 0,-1 0 1 0 0,0 0 0 0 0,0 0 0 0 0,0 0-1 0 0,0 1 1 0 0,-4 0 64 0 0,0-1-1 0 0,0 2 1 0 0,0 0-1 0 0,0-1 1 0 0,1 1 0 0 0,-7 5-1 0 0,-1-1 22 0 0,1 0-45 0 0,1 1-1 0 0,1 0 0 0 0,-12 8 1 0 0,11-5 10 0 0,2-4 50 0 0,0 2 0 0 0,-13 16 0 0 0,14-16 6 0 0,1 1 0 0 0,0 0 0 0 0,0 0-1 0 0,-4 14 1 0 0,3-7 118 0 0,1-3 23 0 0,-5 21 1 0 0,10-29-248 0 0,0 0 0 0 0,0 0 0 0 0,1 0 0 0 0,-1 0-1 0 0,1 0 1 0 0,0 0 0 0 0,2 10 0 0 0,-1-14-44 0 0,-1 1 0 0 0,0 0 0 0 0,1-1 0 0 0,0 1 1 0 0,0 0-1 0 0,1-1 0 0 0,-2 1 0 0 0,1 0 0 0 0,1-1 0 0 0,-1 0 0 0 0,0 1 1 0 0,0-1-1 0 0,1 0 0 0 0,0 0 0 0 0,-1 1 0 0 0,0-1 0 0 0,1 0 0 0 0,-1-1 1 0 0,1 1-1 0 0,0 0 0 0 0,-1 0 0 0 0,4 1 0 0 0,0-2 3 0 0,0 2 1 0 0,0-1-1 0 0,0 0 0 0 0,0 0 1 0 0,0-1-1 0 0,0 0 0 0 0,8 0 0 0 0,2-3 85 0 0,-1 1 0 0 0,1-3-1 0 0,-1 1 1 0 0,0-1 0 0 0,1 0-1 0 0,-1-1 1 0 0,-1-1 0 0 0,0 0-1 0 0,21-15 1 0 0,-28 17-73 0 0,-1-1 0 0 0,1 1 0 0 0,-1-1 0 0 0,1 0 0 0 0,-2 0 0 0 0,1-1 0 0 0,-1 0 0 0 0,0 1 0 0 0,6-15 0 0 0,-9 17-18 0 0,1-1-1 0 0,0 0 1 0 0,-1 0 0 0 0,0 0-1 0 0,0 0 1 0 0,0 0-1 0 0,0 0 1 0 0,-1-1-1 0 0,0 1 1 0 0,-1 0 0 0 0,1 0-1 0 0,-1 0 1 0 0,0 0-1 0 0,0 0 1 0 0,-4-9-1 0 0,4 9-19 0 0,-1 2-1 0 0,0 0 0 0 0,-1-1 1 0 0,1 1-1 0 0,-1 0 1 0 0,1-1-1 0 0,-2 2 0 0 0,1-1 1 0 0,0 0-1 0 0,0 1 0 0 0,0-1 1 0 0,-1 1-1 0 0,0 0 0 0 0,1-1 1 0 0,-1 2-1 0 0,0-1 0 0 0,0 0 1 0 0,0 2-1 0 0,-7-3 0 0 0,-1 1-235 0 0,-2 0-1 0 0,2 0 0 0 0,-1 1 0 0 0,0 1 0 0 0,-15 2 0 0 0,19-1-385 0 0,-1 1 0 0 0,1 0-1 0 0,-1 1 1 0 0,-8 3 0 0 0,4-2-1950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8.506"/>
    </inkml:context>
    <inkml:brush xml:id="br0">
      <inkml:brushProperty name="width" value="0.05" units="cm"/>
      <inkml:brushProperty name="height" value="0.05" units="cm"/>
      <inkml:brushProperty name="color" value="#B37402"/>
    </inkml:brush>
  </inkml:definitions>
  <inkml:trace contextRef="#ctx0" brushRef="#br0">9 1 19551 0 0,'-1'1'131'0'0,"1"-1"0"0"0,0 1 0 0 0,-1 0 0 0 0,0-1 0 0 0,0 1-1 0 0,0 1 1 0 0,1-1 0 0 0,-1 0 0 0 0,1-1 0 0 0,0 1 0 0 0,0 0-1 0 0,-1 1 1 0 0,1-1 0 0 0,0-1 0 0 0,-1 1 0 0 0,1 1 0 0 0,0-1-1 0 0,0-1 1 0 0,0 1 0 0 0,0 1 0 0 0,0-1 0 0 0,0 0 0 0 0,0 0-1 0 0,1 0 1 0 0,-1 0 0 0 0,0 0 0 0 0,1 0 0 0 0,-1 0 0 0 0,0 0-1 0 0,0 0 1 0 0,1 0 0 0 0,0 0 0 0 0,1 1 0 0 0,1 2 153 0 0,1 1 1 0 0,0 0-1 0 0,1-1 0 0 0,8 7 1 0 0,-4-4 60 0 0,8 6-135 0 0,0 1 0 0 0,2-2 0 0 0,-1 0 0 0 0,1-2 0 0 0,1 0 0 0 0,0-1 0 0 0,0-1 0 0 0,1-1 0 0 0,31 7 0 0 0,-48-13-426 0 0,0-1 0 0 0,0 1 0 0 0,0-1-1 0 0,0 0 1 0 0,1 0 0 0 0,5-1 0 0 0,-5 0-1155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5:58.879"/>
    </inkml:context>
    <inkml:brush xml:id="br0">
      <inkml:brushProperty name="width" value="0.05" units="cm"/>
      <inkml:brushProperty name="height" value="0.05" units="cm"/>
      <inkml:brushProperty name="color" value="#B37402"/>
    </inkml:brush>
  </inkml:definitions>
  <inkml:trace contextRef="#ctx0" brushRef="#br0">2 1 21391 0 0,'0'0'2236'0'0,"0"8"-1133"0"0,4 26 245 0 0,-4-11-899 0 0,-3 25-1 0 0,1-29 120 0 0,2 35-1 0 0,1-22-9 0 0,-1-26-456 0 0,0 0-1 0 0,1 0 1 0 0,0-1-1 0 0,-1 1 1 0 0,1-1-1 0 0,1 0 1 0 0,0 1-1 0 0,-1-1 0 0 0,2 0 1 0 0,-1 0-1 0 0,5 7 1 0 0,-6-10-48 0 0,0 1 0 0 0,2-1 0 0 0,-2 0 0 0 0,1 0 0 0 0,1 0 1 0 0,-2 0-1 0 0,2 0 0 0 0,-1-1 0 0 0,0 1 0 0 0,1 0 0 0 0,-1-2 0 0 0,1 2 0 0 0,-1-1 1 0 0,1 0-1 0 0,0 0 0 0 0,-1-1 0 0 0,1 1 0 0 0,0 0 0 0 0,0-1 0 0 0,-1 1 1 0 0,1-1-1 0 0,0 0 0 0 0,0 0 0 0 0,4-1 0 0 0,51-4 315 0 0,-28 3-81 0 0,34-6-1 0 0,-55 7-287 0 0,-1 0 0 0 0,1 1 0 0 0,10 0 0 0 0,-10 0 0 0 0,1 0 0 0 0,10-2 0 0 0,-2 1 0 0 0,-15 1 0 0 0,1 0 0 0 0,-1 0 0 0 0,0 0 0 0 0,0 0 0 0 0,6-2 0 0 0,-7 2-111 0 0,0-1 0 0 0,1 1 1 0 0,-1 0-1 0 0,0 0 0 0 0,0 0 0 0 0,4 0 0 0 0,2 1-329 0 0,-7-1-272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0.910"/>
    </inkml:context>
    <inkml:brush xml:id="br0">
      <inkml:brushProperty name="width" value="0.05" units="cm"/>
      <inkml:brushProperty name="height" value="0.05" units="cm"/>
      <inkml:brushProperty name="color" value="#B37402"/>
    </inkml:brush>
  </inkml:definitions>
  <inkml:trace contextRef="#ctx0" brushRef="#br0">9 12 17711 0 0,'-2'-3'198'0'0,"2"2"-135"0"0,0 1 0 0 0,0-1 1 0 0,0 1-1 0 0,0-1 0 0 0,0 1 0 0 0,0-1 0 0 0,0 1 0 0 0,0 0 0 0 0,-1-1 1 0 0,1 1-1 0 0,0 0 0 0 0,0 0 0 0 0,-1 0 0 0 0,1-1 0 0 0,-1 1 1 0 0,1 0-1 0 0,0-1 0 0 0,-1 1 0 0 0,1 0 0 0 0,-1 0 0 0 0,1-1 0 0 0,0 1 1 0 0,-2 0 1208 0 0,12 120 1576 0 0,-3-52-1425 0 0,-2-31-619 0 0,0 0 1 0 0,17 59 0 0 0,-18-75-638 0 0,-4-17-110 0 0,1 0 1 0 0,0 0-1 0 0,0-1 1 0 0,0 1 0 0 0,3 6-1 0 0,-3-8 71 0 0,-1-2-95 0 0,0 1 0 0 0,0 0 0 0 0,0-1 0 0 0,0 0 1 0 0,0 1-1 0 0,1 0 0 0 0,-1-1 0 0 0,0 1 0 0 0,1-1 0 0 0,-1 1 0 0 0,0 0 0 0 0,1-1 0 0 0,-1 0 0 0 0,2 1 0 0 0,0 0 77 0 0,0-8-575 0 0,-2 0-124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1.284"/>
    </inkml:context>
    <inkml:brush xml:id="br0">
      <inkml:brushProperty name="width" value="0.05" units="cm"/>
      <inkml:brushProperty name="height" value="0.05" units="cm"/>
      <inkml:brushProperty name="color" value="#B37402"/>
    </inkml:brush>
  </inkml:definitions>
  <inkml:trace contextRef="#ctx0" brushRef="#br0">1 153 18399 0 0,'3'-12'473'0'0,"1"1"-1"0"0,0 1 0 0 0,6-13 0 0 0,-8 18-445 0 0,2 0 1 0 0,-1 0-1 0 0,0 0 0 0 0,1 1 0 0 0,1-1 1 0 0,-1 0-1 0 0,8-6 0 0 0,-2 4 220 0 0,0 0-1 0 0,0 2 1 0 0,1 0 0 0 0,0 0-1 0 0,0 0 1 0 0,0 1 0 0 0,0 0-1 0 0,1 2 1 0 0,0-1 0 0 0,-1 1-1 0 0,1 1 1 0 0,0-1 0 0 0,14 2-1 0 0,-11 1-208 0 0,-1 0-1 0 0,1 1 0 0 0,0 1 1 0 0,-1-1-1 0 0,0 2 0 0 0,0 1 1 0 0,-1 0-1 0 0,2 0 0 0 0,-2 1 1 0 0,-1 1-1 0 0,1 0 0 0 0,-1 1 1 0 0,1 1-1 0 0,14 13 0 0 0,-23-19-3 0 0,-1 0 0 0 0,0 0 0 0 0,0 1 0 0 0,0-1 0 0 0,0 1 0 0 0,-1 0 0 0 0,1-1 0 0 0,-1 1-1 0 0,0 1 1 0 0,0-1 0 0 0,-1 0 0 0 0,1 0 0 0 0,0 0 0 0 0,-2 0 0 0 0,1 1 0 0 0,0 0 0 0 0,0-1 0 0 0,-1 1 0 0 0,0-1-1 0 0,0 1 1 0 0,0-1 0 0 0,0 1 0 0 0,-1-1 0 0 0,0 0 0 0 0,0 1 0 0 0,0 0 0 0 0,0-1 0 0 0,-1 0 0 0 0,-2 4 0 0 0,-1 1 238 0 0,0 0 0 0 0,-1-1 0 0 0,0 0 0 0 0,-8 8 0 0 0,-3 5 291 0 0,6-8-335 0 0,0-2 0 0 0,-1 1-1 0 0,1-1 1 0 0,-2 0-1 0 0,1-1 1 0 0,-17 9-1 0 0,-1-3 11 0 0,1-1 0 0 0,-33 12 0 0 0,-3-4-158 0 0,59-21-153 0 0,-1 0 1 0 0,1-1-1 0 0,-14 2 0 0 0,20-3-637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1.642"/>
    </inkml:context>
    <inkml:brush xml:id="br0">
      <inkml:brushProperty name="width" value="0.05" units="cm"/>
      <inkml:brushProperty name="height" value="0.05" units="cm"/>
      <inkml:brushProperty name="color" value="#B37402"/>
    </inkml:brush>
  </inkml:definitions>
  <inkml:trace contextRef="#ctx0" brushRef="#br0">173 1 17015 0 0,'-9'2'231'0'0,"2"2"0"0"0,-1-1 0 0 0,1 1 0 0 0,-1 0 0 0 0,2 1 0 0 0,-2 0 0 0 0,-8 9 0 0 0,-18 10 517 0 0,29-20-453 0 0,-1-1-1 0 0,1 2 0 0 0,0 0 0 0 0,0-1 0 0 0,1 1 1 0 0,-1 0-1 0 0,1 0 0 0 0,1 1 0 0 0,-2-1 1 0 0,2 0-1 0 0,0 2 0 0 0,0-1 0 0 0,0 0 0 0 0,1 0 1 0 0,0 0-1 0 0,0 1 0 0 0,-1 9 0 0 0,2-14-261 0 0,1 0 0 0 0,0 0-1 0 0,0 1 1 0 0,0-1 0 0 0,0 0-1 0 0,0 1 1 0 0,1-1 0 0 0,-1 1-1 0 0,1-2 1 0 0,-1 2 0 0 0,1-1-1 0 0,0 0 1 0 0,0 0 0 0 0,0 0 0 0 0,0 1-1 0 0,0-2 1 0 0,0 1 0 0 0,1 0-1 0 0,-1 0 1 0 0,1 0 0 0 0,0-1-1 0 0,-1 1 1 0 0,1 0 0 0 0,0-1-1 0 0,-1 0 1 0 0,1 1 0 0 0,1-1-1 0 0,2 2 1 0 0,0-1 48 0 0,-1-1 1 0 0,1 1-1 0 0,-1 0 0 0 0,1-1 0 0 0,-1-1 1 0 0,1 1-1 0 0,0 0 0 0 0,-1-1 0 0 0,1 1 0 0 0,0-1 1 0 0,0-1-1 0 0,8-1 0 0 0,-2-1 44 0 0,-1 0 0 0 0,1-1 0 0 0,-1-1 1 0 0,0 0-1 0 0,0 0 0 0 0,0-1 0 0 0,-1-1 0 0 0,1 0 0 0 0,-2 1 0 0 0,14-16 0 0 0,-19 19-104 0 0,0-1-1 0 0,0 1 1 0 0,-1-1-1 0 0,1 1 1 0 0,-1-2 0 0 0,0 1-1 0 0,0 1 1 0 0,-1-1-1 0 0,1 0 1 0 0,0-1-1 0 0,-2 0 1 0 0,1 1-1 0 0,0 0 1 0 0,0 0 0 0 0,-1-1-1 0 0,0 1 1 0 0,0 0-1 0 0,0-1 1 0 0,0 0-1 0 0,-1 1 1 0 0,0-1 0 0 0,0 1-1 0 0,0 0 1 0 0,0 0-1 0 0,-3-6 1 0 0,2 7-15 0 0,0 1 1 0 0,1-1-1 0 0,-1 2 1 0 0,0-2-1 0 0,0 1 1 0 0,-1 0-1 0 0,2 0 1 0 0,-2 0 0 0 0,1 0-1 0 0,-1 0 1 0 0,1 2-1 0 0,-1-2 1 0 0,1 0-1 0 0,-2 1 1 0 0,-3-1-1 0 0,0-1-37 0 0,1 2-1 0 0,-1-1 1 0 0,0 1 0 0 0,1 0-1 0 0,-11 0 1 0 0,3 1-101 0 0,0 1 1 0 0,-1-1-1 0 0,-20 6 0 0 0,31-5-91 0 0,-1 1 0 0 0,1-1 0 0 0,0 0 0 0 0,0 1 0 0 0,0 0 0 0 0,-1 0-1 0 0,2 0 1 0 0,-1 0 0 0 0,1 1 0 0 0,-2 0 0 0 0,2 0 0 0 0,0 0 0 0 0,-1 0 0 0 0,-3 6 0 0 0,1 0-1779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2.058"/>
    </inkml:context>
    <inkml:brush xml:id="br0">
      <inkml:brushProperty name="width" value="0.05" units="cm"/>
      <inkml:brushProperty name="height" value="0.05" units="cm"/>
      <inkml:brushProperty name="color" value="#B37402"/>
    </inkml:brush>
  </inkml:definitions>
  <inkml:trace contextRef="#ctx0" brushRef="#br0">140 5 18719 0 0,'-13'-4'2584'0'0,"10"4"-2413"0"0,2 0 0 0 0,-2 1 0 0 0,1-1 0 0 0,-1 1 0 0 0,1 0 0 0 0,0-1 1 0 0,-1 1-1 0 0,2 0 0 0 0,-2 0 0 0 0,2 1 0 0 0,-2-2 0 0 0,-1 4 0 0 0,-24 21 28 0 0,13-11 74 0 0,10-8-171 0 0,0 0 0 0 0,1-1 0 0 0,0 1 0 0 0,0 0 0 0 0,1 1 0 0 0,-1-1 0 0 0,-2 9 0 0 0,5-13-90 0 0,0 0 0 0 0,0-1-1 0 0,0 1 1 0 0,0 1 0 0 0,1-2-1 0 0,0 1 1 0 0,0 0-1 0 0,-1-1 1 0 0,1 2 0 0 0,0-2-1 0 0,0 1 1 0 0,0 0 0 0 0,0-1-1 0 0,0 2 1 0 0,1-1 0 0 0,-1-1-1 0 0,0 1 1 0 0,0 0 0 0 0,1-1-1 0 0,0 2 1 0 0,0-2 0 0 0,0 1-1 0 0,0 0 1 0 0,-1-1 0 0 0,1 0-1 0 0,1 1 1 0 0,-1 0 0 0 0,0-2-1 0 0,0 2 1 0 0,1 0 0 0 0,0-1-1 0 0,-2-1 1 0 0,2 2 0 0 0,3 1-1 0 0,3-1 87 0 0,0 1 0 0 0,0-1 0 0 0,16 2 0 0 0,-2 0 57 0 0,21 4-78 0 0,-27-6-44 0 0,0 1 0 0 0,0 0 0 0 0,29 12 0 0 0,-44-15-28 0 0,0 1-1 0 0,-1-1 1 0 0,1 0 0 0 0,0 1-1 0 0,0-1 1 0 0,0 0-1 0 0,0 1 1 0 0,-1 0 0 0 0,1-1-1 0 0,-1 0 1 0 0,1 0-1 0 0,0 1 1 0 0,0 0 0 0 0,-1 0-1 0 0,1-1 1 0 0,-1 1 0 0 0,0 0-1 0 0,1-1 1 0 0,-1 1-1 0 0,1 0 1 0 0,-1 0 0 0 0,1-1-1 0 0,-1 1 1 0 0,0 0-1 0 0,1-1 1 0 0,-1 1 0 0 0,0 0-1 0 0,0 0 1 0 0,0 0-1 0 0,0 0 1 0 0,0 0 0 0 0,0 0-1 0 0,0 0 1 0 0,0 0-1 0 0,0 0 1 0 0,0-1 0 0 0,-1 1-1 0 0,1 0 1 0 0,0 0-1 0 0,-1 0 1 0 0,1-1 0 0 0,0 1-1 0 0,-1-1 1 0 0,0 1-1 0 0,1 0 1 0 0,0 0 0 0 0,0 0-1 0 0,-1-1 1 0 0,-1 1-1 0 0,-4 6 85 0 0,0-1 0 0 0,0 0 0 0 0,-2 0 0 0 0,-6 4 0 0 0,6-4 48 0 0,-3 2 96 0 0,-1-1 0 0 0,1-1 0 0 0,-1 1 0 0 0,0-2 0 0 0,0 0-1 0 0,-1 0 1 0 0,1-1 0 0 0,-25 3 0 0 0,20-3-7 0 0,7-3-139 0 0,0 0-1 0 0,-10 1 0 0 0,7-2-150 0 0,13-1-9 0 0,0 1-1 0 0,0-1 0 0 0,0 1 0 0 0,0-1 0 0 0,0 1 0 0 0,0 0 0 0 0,1 0 0 0 0,-1-1 0 0 0,0 1 0 0 0,0-1 0 0 0,0 1 0 0 0,1-1 1 0 0,-1 1-1 0 0,0 0 0 0 0,0-1 0 0 0,1 1 0 0 0,-1-1 0 0 0,0 1 0 0 0,1 0 0 0 0,-1 0 42 0 0,4-8-848 0 0,1 1-1191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2.431"/>
    </inkml:context>
    <inkml:brush xml:id="br0">
      <inkml:brushProperty name="width" value="0.05" units="cm"/>
      <inkml:brushProperty name="height" value="0.05" units="cm"/>
      <inkml:brushProperty name="color" value="#B37402"/>
    </inkml:brush>
  </inkml:definitions>
  <inkml:trace contextRef="#ctx0" brushRef="#br0">44 1 22087 0 0,'0'0'2139'0'0,"0"1"-1896"0"0,0 3-208 0 0,0 0 0 0 0,-1 0 1 0 0,0 0-1 0 0,-1 0 1 0 0,1-1-1 0 0,-4 9 0 0 0,3-8 24 0 0,-1 1-1 0 0,2 0 0 0 0,-1 0 0 0 0,-1 6 0 0 0,-6 44 165 0 0,4-24 36 0 0,-3 59-1 0 0,9-77 18 0 0,0-1 0 0 0,0 0 0 0 0,6 16 0 0 0,-3-11 248 0 0,-3-14-463 0 0,0-1 1 0 0,0 1-1 0 0,-1-1 0 0 0,1 1 0 0 0,1-2 0 0 0,0 2 1 0 0,-2-2-1 0 0,2 2 0 0 0,0-1 0 0 0,-1 0 0 0 0,1 0 1 0 0,1-1-1 0 0,-2 1 0 0 0,1 0 0 0 0,4 1 0 0 0,-2 0-13 0 0,0-1-1 0 0,0 0 0 0 0,1 0 0 0 0,0 0 1 0 0,-1 0-1 0 0,1-1 0 0 0,5 2 0 0 0,-1-2-9 0 0,-1-1 0 0 0,0 0 0 0 0,1 0 0 0 0,-1 0 0 0 0,14-3 0 0 0,39-13-883 0 0,-49 13-55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12.874"/>
    </inkml:context>
    <inkml:brush xml:id="br0">
      <inkml:brushProperty name="width" value="0.05" units="cm"/>
      <inkml:brushProperty name="height" value="0.05" units="cm"/>
      <inkml:brushProperty name="color" value="#65E930"/>
    </inkml:brush>
  </inkml:definitions>
  <inkml:trace contextRef="#ctx0" brushRef="#br0">1 64 9704 0 0,'0'0'7999'0'0,"11"-4"-5183"0"0,44 0 1166 0 0,-29-1-3570 0 0,36 1-22 0 0,31 8-214 0 0,-67-4-179 0 0,-2 0 117 0 0,42-4-1 0 0,2-5 375 0 0,-1 5-122 0 0,-60 2-339 0 0,1 1 0 0 0,12 1 1 0 0,13-2 28 0 0,-26 1-39 0 0,0 1 0 0 0,0 0 1 0 0,-1 0-1 0 0,9 2 0 0 0,15 1 47 0 0,-24-3-36 0 0,1 0 0 0 0,0 0 0 0 0,-1 1 0 0 0,8 2 0 0 0,-4-2 25 0 0,0 0 0 0 0,0-1 0 0 0,0 0 0 0 0,11 0 0 0 0,7-1 96 0 0,53-4 155 0 0,7 0 128 0 0,-37 0-156 0 0,-38 5-247 0 0,-5 0 2 0 0,-1 0 0 0 0,1 0 0 0 0,0 0 0 0 0,10-3 0 0 0,-10 1-8 0 0,-2 2 1 0 0,2 0-1 0 0,-1-1 0 0 0,13 2 1 0 0,2 0-17 0 0,153-1 121 0 0,-122 4-128 0 0,22-4 128 0 0,-72 0-119 0 0,0 0-1 0 0,0 0 1 0 0,-1-1-1 0 0,1 0 1 0 0,4-2-1 0 0,-4 3 3 0 0,-1-1 0 0 0,1 0 0 0 0,-1 0 0 0 0,2 1 0 0 0,3-1 0 0 0,-6 1-9 0 0,0 0-1 0 0,0 0 1 0 0,0 0-1 0 0,1 0 0 0 0,-1 0 1 0 0,0 0-1 0 0,0-1 0 0 0,0 1 1 0 0,0-1-1 0 0,2 0 1 0 0,0-1 34 0 0,-1 2 1 0 0,1-1-1 0 0,-1 0 1 0 0,1 0-1 0 0,-1 1 1 0 0,2-1 0 0 0,-2 1-1 0 0,1 0 1 0 0,-1-1-1 0 0,5 2 1 0 0,28-5 348 0 0,-9 4-900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2.787"/>
    </inkml:context>
    <inkml:brush xml:id="br0">
      <inkml:brushProperty name="width" value="0.05" units="cm"/>
      <inkml:brushProperty name="height" value="0.05" units="cm"/>
      <inkml:brushProperty name="color" value="#B37402"/>
    </inkml:brush>
  </inkml:definitions>
  <inkml:trace contextRef="#ctx0" brushRef="#br0">17 122 13360 0 0,'-17'-2'6986'0'0,"19"0"-6612"0"0,-2 1-1 0 0,2-1 1 0 0,0 1 0 0 0,-1 0-1 0 0,0 0 1 0 0,1-1 0 0 0,0 1-1 0 0,-1 0 1 0 0,4-1 0 0 0,21-11 921 0 0,-18 10-872 0 0,12-6 6 0 0,8-4-93 0 0,-1 2 1 0 0,33-10-1 0 0,1 3-536 0 0,-20 4-1209 0 0,-28 10-998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3.395"/>
    </inkml:context>
    <inkml:brush xml:id="br0">
      <inkml:brushProperty name="width" value="0.05" units="cm"/>
      <inkml:brushProperty name="height" value="0.05" units="cm"/>
      <inkml:brushProperty name="color" value="#B37402"/>
    </inkml:brush>
  </inkml:definitions>
  <inkml:trace contextRef="#ctx0" brushRef="#br0">326 20 15176 0 0,'-4'-3'517'0'0,"2"1"-266"0"0,1 0-1 0 0,0 2 1 0 0,-1-2 0 0 0,0 0 0 0 0,1 1 0 0 0,-1 1 0 0 0,0-2 0 0 0,0 1 0 0 0,0 0 0 0 0,0 0-1 0 0,1 1 1 0 0,-2 0 0 0 0,2-1 0 0 0,-2 0 0 0 0,1 1 0 0 0,0 0 0 0 0,-2-1 0 0 0,-2 2 103 0 0,0-1 1 0 0,0 2-1 0 0,0-2 1 0 0,1 2-1 0 0,0 0 1 0 0,-7 2-1 0 0,-31 16 224 0 0,40-19-511 0 0,-9 6 30 0 0,-1 1-1 0 0,1 0 1 0 0,2 0-1 0 0,-20 19 1 0 0,14-11-36 0 0,7-9-7 0 0,2 1-1 0 0,-1 0 0 0 0,2 1 0 0 0,-1 0 1 0 0,-9 15-1 0 0,15-20-19 0 0,-2 0-1 0 0,1 0 1 0 0,0 1 0 0 0,0-1 0 0 0,1 0-1 0 0,0 0 1 0 0,0 0 0 0 0,0 1 0 0 0,0-1-1 0 0,1 1 1 0 0,-1 0 0 0 0,1-1 0 0 0,0 1-1 0 0,1-1 1 0 0,-1 1 0 0 0,2 4 0 0 0,-1-7-17 0 0,0-1 1 0 0,0 1-1 0 0,0 0 1 0 0,0-1 0 0 0,1 1-1 0 0,-2-1 1 0 0,2 1 0 0 0,0-1-1 0 0,-1 0 1 0 0,0 1-1 0 0,1-1 1 0 0,0-1 0 0 0,-1 1-1 0 0,1 1 1 0 0,0-1-1 0 0,-1-1 1 0 0,1 1 0 0 0,0-1-1 0 0,-1 1 1 0 0,2-1 0 0 0,-2 1-1 0 0,1-1 1 0 0,2 0-1 0 0,2 1 72 0 0,0 0-1 0 0,0-1 1 0 0,0 0 0 0 0,-1 0-1 0 0,0-1 1 0 0,11-2-1 0 0,-11 3-32 0 0,1-2 0 0 0,0 0-1 0 0,-1 0 1 0 0,0-1 0 0 0,0 1 0 0 0,0-1-1 0 0,0 1 1 0 0,0-2 0 0 0,5-3 0 0 0,2-4-3 0 0,0-1 1 0 0,0 1 0 0 0,9-15-1 0 0,-16 18-81 0 0,0 2 0 0 0,0-2 0 0 0,-1 1 0 0 0,-1-1-1 0 0,1 0 1 0 0,-1 0 0 0 0,3-14 0 0 0,3-6-111 0 0,-23 47-293 0 0,12-14 376 0 0,0 0-1 0 0,1 0 0 0 0,0 1 1 0 0,-1-1-1 0 0,1 0 1 0 0,0 0-1 0 0,1 7 0 0 0,-2 6-18 0 0,1-10 62 0 0,1-1 0 0 0,0 1 0 0 0,0-1 0 0 0,3 8 0 0 0,-1 19 68 0 0,2 17-42 0 0,0 3-16 0 0,-9 75 533 0 0,4-119-395 0 0,-1-1 1 0 0,0 1 0 0 0,-2-1 0 0 0,1 0 0 0 0,0 1 0 0 0,-2-1 0 0 0,0-1-1 0 0,1 0 1 0 0,-11 14 0 0 0,13-19-60 0 0,-2 1 0 0 0,1-1 0 0 0,0 0 0 0 0,-1-1 0 0 0,0 1 0 0 0,1 0 0 0 0,-1-1 0 0 0,0 0 0 0 0,0 0 0 0 0,0-1 0 0 0,0 1 0 0 0,0 0 0 0 0,-1-1 0 0 0,1 0 0 0 0,-1 0 0 0 0,1 0-1 0 0,-1-1 1 0 0,1 0 0 0 0,0 1 0 0 0,-1-2 0 0 0,1 1 0 0 0,-8-2 0 0 0,5 1-40 0 0,0 0 0 0 0,-1-2 0 0 0,1 2 0 0 0,0-2 1 0 0,1 0-1 0 0,-2-1 0 0 0,1 1 0 0 0,2 0 0 0 0,-2-1 0 0 0,1-1 0 0 0,-1 0 0 0 0,-8-8 0 0 0,13 11-122 0 0,0-2 0 0 0,0 2 0 0 0,0-1 0 0 0,0 0 0 0 0,1 0 0 0 0,-1 0 0 0 0,0 0 0 0 0,2-1 0 0 0,-1 1 0 0 0,-1 0 0 0 0,1-4 0 0 0,0-4-626 0 0,0 1-1 0 0,0-16 1 0 0,1 4-1551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3.781"/>
    </inkml:context>
    <inkml:brush xml:id="br0">
      <inkml:brushProperty name="width" value="0.05" units="cm"/>
      <inkml:brushProperty name="height" value="0.05" units="cm"/>
      <inkml:brushProperty name="color" value="#B37402"/>
    </inkml:brush>
  </inkml:definitions>
  <inkml:trace contextRef="#ctx0" brushRef="#br0">10 78 18167 0 0,'-1'2'130'0'0,"0"0"0"0"0,0-1-1 0 0,0 0 1 0 0,0 1-1 0 0,0 0 1 0 0,0-2-1 0 0,1 2 1 0 0,0 0-1 0 0,0-1 1 0 0,-1 1-1 0 0,1 0 1 0 0,-1-1-1 0 0,1 3 1 0 0,-1 25 63 0 0,2-17-152 0 0,0-6 172 0 0,0 2 0 0 0,-1-1 0 0 0,2-1-1 0 0,0 2 1 0 0,0-2 0 0 0,1 1-1 0 0,3 7 1 0 0,4 11 405 0 0,-8-18-342 0 0,1 0 1 0 0,0-2-1 0 0,-1 2 0 0 0,3-1 0 0 0,-2 0 0 0 0,1-1 0 0 0,0 1 0 0 0,0-1 0 0 0,10 9 1 0 0,-14-14-236 0 0,0 0 1 0 0,0 0 0 0 0,1 0 0 0 0,-1 0 0 0 0,0 0-1 0 0,0 1 1 0 0,0-1 0 0 0,0 0 0 0 0,0 0 0 0 0,1 0 0 0 0,-1 0-1 0 0,0 0 1 0 0,1 1 0 0 0,-1-1 0 0 0,0 0 0 0 0,1 0-1 0 0,-1 0 1 0 0,0 0 0 0 0,1 0 0 0 0,-1 0 0 0 0,0 0 0 0 0,1 0-1 0 0,-1 0 1 0 0,0 0 0 0 0,0 0 0 0 0,0-1 0 0 0,0 1-1 0 0,0 0 1 0 0,1 0 0 0 0,-1 0 0 0 0,0 0 0 0 0,1 0 0 0 0,-1-1-1 0 0,0 1 1 0 0,0 0 0 0 0,1 0 0 0 0,-1 0 0 0 0,0 0 0 0 0,0 0-1 0 0,1 0 1 0 0,-1 0 0 0 0,0-1 0 0 0,0 1 0 0 0,0 0-1 0 0,1-1 1 0 0,-1 1 0 0 0,0 0 0 0 0,0-1 0 0 0,0 1 0 0 0,0 0-1 0 0,0 0 1 0 0,0-1 0 0 0,0 1 0 0 0,0 0 0 0 0,0-1-1 0 0,0 1 1 0 0,0 0 0 0 0,0 0 0 0 0,0-1 0 0 0,1-20 1816 0 0,-1 20-1852 0 0,0-31 421 0 0,3-1 0 0 0,-1 1 0 0 0,11-42 0 0 0,-11 67-416 0 0,1-2 0 0 0,0 2 0 0 0,0 0 0 0 0,6-8 0 0 0,2-6-53 0 0,-11 18-122 0 0,2 1-1 0 0,0-1 1 0 0,-1 1 0 0 0,0 0-1 0 0,2-1 1 0 0,-2 2 0 0 0,1-1-1 0 0,0 0 1 0 0,0 0 0 0 0,0 0-1 0 0,0 1 1 0 0,1-1-1 0 0,-1 1 1 0 0,4-2 0 0 0,2 2-1291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4.166"/>
    </inkml:context>
    <inkml:brush xml:id="br0">
      <inkml:brushProperty name="width" value="0.05" units="cm"/>
      <inkml:brushProperty name="height" value="0.05" units="cm"/>
      <inkml:brushProperty name="color" value="#B37402"/>
    </inkml:brush>
  </inkml:definitions>
  <inkml:trace contextRef="#ctx0" brushRef="#br0">1 215 16296 0 0,'17'-1'1783'0'0,"2"-6"-1052"0"0,-8 3 971 0 0,2-2-1 0 0,20-12 1 0 0,49-40 865 0 0,-78 55-2532 0 0,0-2 0 0 0,0 2 1 0 0,0-1-1 0 0,-1 0 0 0 0,0 0 0 0 0,1-1 1 0 0,-1 0-1 0 0,0 0 0 0 0,2-5 0 0 0,-4 8-15 0 0,0-1-1 0 0,0 1 1 0 0,1-1 0 0 0,-2 1-1 0 0,1-1 1 0 0,-1 0 0 0 0,1 1-1 0 0,-1-1 1 0 0,1 0 0 0 0,-1 0-1 0 0,0 1 1 0 0,0-2-1 0 0,-1 2 1 0 0,1-1 0 0 0,-1 0-1 0 0,1 1 1 0 0,-1-2 0 0 0,-1-2-1 0 0,1 4-13 0 0,0 1 0 0 0,0-1 0 0 0,0 2 0 0 0,0-2-1 0 0,0 1 1 0 0,-1 0 0 0 0,2 0 0 0 0,-1 0 0 0 0,-1 0 0 0 0,0 0-1 0 0,2 0 1 0 0,-2 0 0 0 0,1 1 0 0 0,-1 0 0 0 0,1-1 0 0 0,-1 1-1 0 0,1-1 1 0 0,0 1 0 0 0,-1 0 0 0 0,0-1 0 0 0,1 1 0 0 0,-1 0-1 0 0,0 0 1 0 0,-1 0 0 0 0,-4 1-31 0 0,1 0-1 0 0,-1 0 1 0 0,-13 4-1 0 0,13-2-4 0 0,1-1 0 0 0,-1 2 0 0 0,0-1 0 0 0,1 0 0 0 0,0 2 0 0 0,0-2 0 0 0,0 2 0 0 0,1-1 0 0 0,-1 1 0 0 0,1 0 0 0 0,-6 8 0 0 0,7-9 34 0 0,1 1 0 0 0,0 0 0 0 0,-1 0 0 0 0,1 1 0 0 0,0-1 0 0 0,1 0 0 0 0,-1 1 0 0 0,1 0 0 0 0,0 0 0 0 0,1 0 0 0 0,0 0 0 0 0,-1-1 0 0 0,0 10 0 0 0,3-10 26 0 0,-1-2 0 0 0,1 1 0 0 0,0 0 0 0 0,0 0-1 0 0,0 0 1 0 0,0 0 0 0 0,1-1 0 0 0,0 1 0 0 0,-1 0 0 0 0,1 0 0 0 0,0-1 0 0 0,0 1-1 0 0,1-1 1 0 0,-1-1 0 0 0,4 5 0 0 0,0-1 47 0 0,0 0 1 0 0,0-1-1 0 0,1 1 1 0 0,0-1-1 0 0,-1-1 1 0 0,9 4-1 0 0,1 0 16 0 0,-4-1-75 0 0,22 7 1 0 0,-30-12-10 0 0,0 0 0 0 0,1-2 0 0 0,-1 1 0 0 0,1 0 0 0 0,0-1 0 0 0,0 1 0 0 0,0-1 0 0 0,8-1 0 0 0,17-4-471 0 0,-17-2-127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4.677"/>
    </inkml:context>
    <inkml:brush xml:id="br0">
      <inkml:brushProperty name="width" value="0.05" units="cm"/>
      <inkml:brushProperty name="height" value="0.05" units="cm"/>
      <inkml:brushProperty name="color" value="#B37402"/>
    </inkml:brush>
  </inkml:definitions>
  <inkml:trace contextRef="#ctx0" brushRef="#br0">336 44 16783 0 0,'2'-12'1909'0'0,"-2"11"-1807"0"0,0 1 1 0 0,1-1-1 0 0,-1 0 0 0 0,0 1 0 0 0,0 0 0 0 0,1-1 0 0 0,-1 1 0 0 0,0-1 0 0 0,0 0 0 0 0,0 0 0 0 0,0 1 0 0 0,0-1 0 0 0,0 1 0 0 0,0 0 0 0 0,0-1 0 0 0,0 0 0 0 0,0 1 0 0 0,-1-1 0 0 0,1 0 0 0 0,0 1 0 0 0,0-1 0 0 0,-1 1 0 0 0,1 0 0 0 0,0-1 0 0 0,-1 0 0 0 0,1 1 0 0 0,0-1 0 0 0,0 1 0 0 0,-1-1 0 0 0,1 1 0 0 0,-1-1 0 0 0,1 1 0 0 0,-1 0 0 0 0,1 0 0 0 0,-1 0 0 0 0,1-1 0 0 0,-1 1 0 0 0,0-1 0 0 0,-3-1 138 0 0,-1 1-1 0 0,2-1 0 0 0,-1 0 0 0 0,0 1 1 0 0,-1 0-1 0 0,1 0 0 0 0,-1 1 0 0 0,1-1 0 0 0,0 1 1 0 0,-1 0-1 0 0,1 0 0 0 0,0 0 0 0 0,-9 2 1 0 0,2 0-44 0 0,-1 1 0 0 0,0 0 1 0 0,-20 10-1 0 0,11-3-116 0 0,0 1 0 0 0,1 2 1 0 0,0-1-1 0 0,-34 32 0 0 0,46-36-62 0 0,2-1 1 0 0,-1 2-1 0 0,0 0 0 0 0,2-1 1 0 0,-1 1-1 0 0,-8 18 0 0 0,14-25-18 0 0,-2 0 0 0 0,1 0 0 0 0,0 0 0 0 0,0 0 0 0 0,1 1 0 0 0,0-1 0 0 0,-1 0 0 0 0,1 0 0 0 0,0 1 0 0 0,-1-1 0 0 0,1 0 0 0 0,0 0 0 0 0,1 1 0 0 0,-1-1 0 0 0,0 0 0 0 0,1 1 0 0 0,-1-1 0 0 0,0 0 0 0 0,1 0 0 0 0,0 1 0 0 0,0-2 0 0 0,0 2 0 0 0,0-1 0 0 0,0 0 0 0 0,1 0 0 0 0,-1-1 0 0 0,2 3 0 0 0,1 1 0 0 0,1-2 0 0 0,-1 1 0 0 0,1 0 0 0 0,0-1 0 0 0,0 0 0 0 0,0 1 0 0 0,1-2 0 0 0,-1 1 0 0 0,9 2 0 0 0,14 3 0 0 0,29 4 0 0 0,21 8 0 0 0,-70-18 0 0 0,1 1 0 0 0,-1 1 0 0 0,-1-1 0 0 0,2 1 0 0 0,-2 0 0 0 0,1 1 0 0 0,-2 0 0 0 0,2 0 0 0 0,-1 1 0 0 0,9 11 0 0 0,-15-16 2 0 0,0 0-1 0 0,0-1 1 0 0,-1 2-1 0 0,1-1 1 0 0,-1 0-1 0 0,1 0 0 0 0,-1 0 1 0 0,1 1-1 0 0,0-1 1 0 0,-1 0-1 0 0,0 0 1 0 0,1 1-1 0 0,-1-1 1 0 0,0 0-1 0 0,0 0 1 0 0,0 1-1 0 0,0-1 1 0 0,0 0-1 0 0,0 0 1 0 0,0 1-1 0 0,0-1 1 0 0,-1 0-1 0 0,1 0 1 0 0,-1 1-1 0 0,1-1 0 0 0,-1 0 1 0 0,1 0-1 0 0,-1 1 1 0 0,1-1-1 0 0,-1 0 1 0 0,0 0-1 0 0,0 0 1 0 0,-1 2-1 0 0,-3 2 50 0 0,-1 0 0 0 0,0 0 0 0 0,0 0 0 0 0,-12 6 0 0 0,10-6 14 0 0,-2 1 68 0 0,0 0 0 0 0,-1-1 0 0 0,1 0 0 0 0,-20 5 0 0 0,-47 7 709 0 0,73-16-815 0 0,-8 1 8 0 0,0-1 0 0 0,-16 0 0 0 0,26-1-144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5.080"/>
    </inkml:context>
    <inkml:brush xml:id="br0">
      <inkml:brushProperty name="width" value="0.05" units="cm"/>
      <inkml:brushProperty name="height" value="0.05" units="cm"/>
      <inkml:brushProperty name="color" value="#B37402"/>
    </inkml:brush>
  </inkml:definitions>
  <inkml:trace contextRef="#ctx0" brushRef="#br0">238 44 16096 0 0,'0'-1'92'0'0,"0"1"0"0"0,0-1 0 0 0,0-1 0 0 0,0 1 0 0 0,0 0 0 0 0,0 1 0 0 0,0-1 0 0 0,0 0 0 0 0,0 0 0 0 0,0 0 1 0 0,0 0-1 0 0,-1 1 0 0 0,1-1 0 0 0,-1 0 0 0 0,1 1 0 0 0,-2-3 0 0 0,2 3-77 0 0,-1 0-1 0 0,1 0 1 0 0,-1 0 0 0 0,1 0-1 0 0,-1-1 1 0 0,0 1-1 0 0,0 0 1 0 0,1 0-1 0 0,-1 0 1 0 0,1 0 0 0 0,-1 0-1 0 0,0 0 1 0 0,1 0-1 0 0,-1 0 1 0 0,0 0-1 0 0,0 0 1 0 0,1 0 0 0 0,0 0-1 0 0,-2 1 1 0 0,-5 1 406 0 0,1 1-1 0 0,0-1 1 0 0,-1 1 0 0 0,1 1 0 0 0,0-1 0 0 0,1 1-1 0 0,-6 5 1 0 0,3-4-158 0 0,-12 11 623 0 0,1 0 0 0 0,0 2 1 0 0,1-1-1 0 0,1 1 0 0 0,-21 30 0 0 0,34-42-778 0 0,1 0 0 0 0,0 0 0 0 0,0 0 0 0 0,0 1 0 0 0,0-1 0 0 0,2 0 0 0 0,-1 1 0 0 0,0 0 0 0 0,1-1 0 0 0,0 2 0 0 0,0-2 0 0 0,1 1 0 0 0,0 0 0 0 0,1 12 0 0 0,0-17-91 0 0,-1 0 0 0 0,0 1 0 0 0,0-1 0 0 0,1 1-1 0 0,0-2 1 0 0,-1 2 0 0 0,2-2 0 0 0,-1 2 0 0 0,-1-1 0 0 0,1 0 0 0 0,1 0-1 0 0,-1-1 1 0 0,0 1 0 0 0,1 1 0 0 0,0-2 0 0 0,-1 1 0 0 0,1-1-1 0 0,0 0 1 0 0,-1 1 0 0 0,1 0 0 0 0,0-1 0 0 0,0-1 0 0 0,0 2 0 0 0,3 0-1 0 0,1 0 31 0 0,0 0 0 0 0,-1 0 0 0 0,1-2 0 0 0,0 1 0 0 0,0 0-1 0 0,0 0 1 0 0,11-2 0 0 0,-3-1 0 0 0,0 0 1 0 0,0-1-1 0 0,-1-1 0 0 0,1 0 0 0 0,-1-1 0 0 0,-1 0 0 0 0,2-1 1 0 0,-2 0-1 0 0,0-1 0 0 0,0-1 0 0 0,-1 0 0 0 0,0 0 1 0 0,0-1-1 0 0,17-20 0 0 0,-24 25-36 0 0,1-1-1 0 0,-2 0 1 0 0,0 0-1 0 0,1 0 1 0 0,-2 0-1 0 0,1-1 1 0 0,-1 1-1 0 0,1-1 1 0 0,-2 1-1 0 0,1 0 1 0 0,0-1-1 0 0,-1-1 1 0 0,0 1-1 0 0,0 0 1 0 0,-1 1 0 0 0,0-1-1 0 0,0 0 1 0 0,-1-7-1 0 0,-1 1-18 0 0,-1 0 0 0 0,-7-19-1 0 0,8 26 1 0 0,0 1-1 0 0,-1 0 1 0 0,1 1 0 0 0,-1-1-1 0 0,1-1 1 0 0,-1 2-1 0 0,0 0 1 0 0,0-1-1 0 0,-7-5 1 0 0,3 4-169 0 0,1 1-1 0 0,0-1 1 0 0,-1 1 0 0 0,-1 0 0 0 0,2 0-1 0 0,-2 1 1 0 0,1 1 0 0 0,-1-2 0 0 0,0 3-1 0 0,0-2 1 0 0,1 1 0 0 0,-1 2 0 0 0,0-1-1 0 0,-9 0 1 0 0,-2 1-857 0 0,-2 0-940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5.450"/>
    </inkml:context>
    <inkml:brush xml:id="br0">
      <inkml:brushProperty name="width" value="0.05" units="cm"/>
      <inkml:brushProperty name="height" value="0.05" units="cm"/>
      <inkml:brushProperty name="color" value="#B37402"/>
    </inkml:brush>
  </inkml:definitions>
  <inkml:trace contextRef="#ctx0" brushRef="#br0">5 1 14976 0 0,'-4'12'2533'0'0,"4"-8"-1948"0"0,0-1 0 0 0,0 1 0 0 0,1 0 1 0 0,0 0-1 0 0,0-1 0 0 0,-1 1 0 0 0,2 0 0 0 0,-1-1 1 0 0,1 0-1 0 0,3 7 0 0 0,0-1 241 0 0,2-1 0 0 0,12 14-1 0 0,-12-17-587 0 0,0 1-1 0 0,0-1 1 0 0,0 0-1 0 0,0-1 1 0 0,12 7-1 0 0,10 4 217 0 0,-25-13-414 0 0,1 1 0 0 0,0-1 0 0 0,0 1 1 0 0,9 1-1 0 0,2 1 13 0 0,-6-2-104 0 0,0 0 0 0 0,1-1-1 0 0,-1 0 1 0 0,1-1-1 0 0,-1 0 1 0 0,11-1-1 0 0,-8 0-537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15.791"/>
    </inkml:context>
    <inkml:brush xml:id="br0">
      <inkml:brushProperty name="width" value="0.05" units="cm"/>
      <inkml:brushProperty name="height" value="0.05" units="cm"/>
      <inkml:brushProperty name="color" value="#B37402"/>
    </inkml:brush>
  </inkml:definitions>
  <inkml:trace contextRef="#ctx0" brushRef="#br0">1 1 22319 0 0,'0'0'2162'0'0,"5"4"-1821"0"0,-2 3-63 0 0,2 0-1 0 0,-3-1 1 0 0,1 1 0 0 0,0 0 0 0 0,-1 0 0 0 0,0 1-1 0 0,2 12 1 0 0,-2-11-172 0 0,15 97 1031 0 0,-4-22-386 0 0,-7-39-243 0 0,-5-31-303 0 0,0-5-4 0 0,0-1 1 0 0,1 2 0 0 0,-1-2-1 0 0,5 11 1 0 0,-2-9 17 0 0,3 5 237 0 0,-7-14-434 0 0,1 0 1 0 0,0-1-1 0 0,-1 1 0 0 0,1-1 1 0 0,-1 0-1 0 0,1 1 0 0 0,-1-1 1 0 0,1 1-1 0 0,0-1 0 0 0,0 1 1 0 0,0-1-1 0 0,-1 0 0 0 0,0 0 1 0 0,1 1-1 0 0,0-1 0 0 0,0 0 1 0 0,0 0-1 0 0,0 0 0 0 0,-1 0 1 0 0,2 0-1 0 0,10 1 204 0 0,4-1-44 0 0,14-5-42 0 0,-18 5-144 0 0,0-2 0 0 0,12-3 0 0 0,-3 0-192 0 0,0 1-1 0 0,-1 0 1 0 0,2 3 0 0 0,26-1 0 0 0,-23-1-1202 0 0,-15 2-431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198"/>
    </inkml:context>
    <inkml:brush xml:id="br0">
      <inkml:brushProperty name="width" value="0.05" units="cm"/>
      <inkml:brushProperty name="height" value="0.05" units="cm"/>
      <inkml:brushProperty name="color" value="#E8882B"/>
    </inkml:brush>
  </inkml:definitions>
  <inkml:trace contextRef="#ctx0" brushRef="#br0">45 88 11688 0 0,'0'0'3004'0'0,"13"-8"567"0"0,-2 6-2609 0 0,-11 2-943 0 0,1 0 0 0 0,0 0 1 0 0,0 0-1 0 0,0 0 0 0 0,-1 0 0 0 0,0 0 0 0 0,1 0 0 0 0,0 0 0 0 0,0 0 0 0 0,-1 0 0 0 0,1 0 0 0 0,0 0 0 0 0,-1 0 0 0 0,1 0 0 0 0,-1 0 0 0 0,1 0 0 0 0,0 0 0 0 0,1 1 0 0 0,0 0 6 0 0,1 0 0 0 0,-1 0-1 0 0,1-1 1 0 0,0 0-1 0 0,-1 0 1 0 0,1 0-1 0 0,-1 0 1 0 0,1 0-1 0 0,0 0 1 0 0,0-1 0 0 0,-1 0-1 0 0,3-1 1 0 0,15 0 355 0 0,-17 2-529 0 0,5 0 898 0 0,-6 2-166 0 0,-6-1-283 0 0,3 0-265 0 0,-2 0 0 0 0,2-1 0 0 0,-1 1 1 0 0,-1-1-1 0 0,2 0 0 0 0,-2 0 0 0 0,2 0 0 0 0,-2 0 0 0 0,1 0 1 0 0,-3-1-1 0 0,-12 1 119 0 0,6 2-10 0 0,0-2-1 0 0,-17 1 0 0 0,22-1-93 0 0,-1 2 43 0 0,7-1-88 0 0,0-1-1 0 0,-1 0 1 0 0,0 1 0 0 0,0-1-1 0 0,0 0 1 0 0,1 0-1 0 0,-1 0 1 0 0,1 0 0 0 0,-1 0-1 0 0,0 0 1 0 0,0 0-1 0 0,0 0 1 0 0,0 0 0 0 0,15 4 5 0 0,-8-4-10 0 0,-1-2 28 0 0,0 0 0 0 0,0-1-1 0 0,0 1 1 0 0,0-1-1 0 0,0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0,0-1-38 0 0,1 0 0 0 0,0 0-1 0 0,0 0 1 0 0,0 0 0 0 0,0 1-1 0 0,0 0 1 0 0,0 0 0 0 0,-4 1 0 0 0,-3-1 32 0 0,1 2 25 0 0,9-2-81 0 0,0 0 0 0 0,0 0 0 0 0,1 1 0 0 0,-1-1 0 0 0,1 0 0 0 0,-1 0 0 0 0,0 0 0 0 0,0 0 0 0 0,0 0 0 0 0,1 0 0 0 0,-1 0 0 0 0,1 0 0 0 0,-1-1 0 0 0,0 1 0 0 0,0 0 0 0 0,0 0 0 0 0,1-1 0 0 0,-2 1 2 0 0,1-1-1 0 0,0 1 1 0 0,0 0-1 0 0,1 0 1 0 0,-1 0 0 0 0,0 0-1 0 0,0 0 1 0 0,-1 1-1 0 0,2-1 1 0 0,-1 0-1 0 0,0 0 1 0 0,0 1-1 0 0,-1 0 1 0 0,0 0 130 0 0,9-4-99 0 0,49-19 15 0 0,-14 10-53 0 0,-30 8 0 0 0,-10 3 0 0 0,0 0 0 0 0,0 1 0 0 0,0-1 0 0 0,0 0 0 0 0,-1 1 0 0 0,2-2 0 0 0,1-1 0 0 0,-44 3 11 0 0,-53 8 421 0 0,93-8-272 0 0,19 0-163 0 0,-13 0 3 0 0,1-1 0 0 0,0 0 0 0 0,-1 0 0 0 0,9-4 0 0 0,24-4 0 0 0,-38 8 0 0 0,-1 1 0 0 0,0 0 0 0 0,0-1 0 0 0,0 1 0 0 0,0 0 0 0 0,1 0 0 0 0,-1-1 0 0 0,1 1 0 0 0,-1 0 0 0 0,0 0 0 0 0,1 0 0 0 0,-1 0 0 0 0,0 0 0 0 0,1-1 0 0 0,-1 1 0 0 0,1 0 0 0 0,-1 0 0 0 0,0 0 0 0 0,0 0 0 0 0,0 0 0 0 0,1 0 0 0 0,-1 0 0 0 0,1 0 0 0 0,-1 0 0 0 0,0 0 0 0 0,1 1 0 0 0,0 0-1 0 0,-4 0-1 0 0,-6 3 6 0 0,6-3 11 0 0,-11 5 133 0 0,11-5-148 0 0,1 0 0 0 0,-2 0 1 0 0,2 0-1 0 0,-1 0 0 0 0,1 0 1 0 0,-1 1-1 0 0,1-1 0 0 0,-1 1 1 0 0,1 0-1 0 0,0-1 0 0 0,0 2 1 0 0,0-1-1 0 0,-3 3 0 0 0,4-4 3 0 0,1-1-10 0 0,-1 1 0 0 0,1-1 0 0 0,0 0 0 0 0,-1 1 0 0 0,1-1 0 0 0,0 0 1 0 0,0 1-1 0 0,0-1 0 0 0,0 1 0 0 0,0-1 0 0 0,-1 0 0 0 0,1 0 0 0 0,0 1 0 0 0,0-1 0 0 0,0 1 1 0 0,0-1-1 0 0,0 1 0 0 0,0-1 0 0 0,0 1 0 0 0,0-1 0 0 0,0 1 0 0 0,0-1 0 0 0,0 0 0 0 0,0 0 0 0 0,0 1 1 0 0,0-1-1 0 0,0 1 0 0 0,0-1 0 0 0,0 1 0 0 0,1-1 0 0 0,-1 1 0 0 0,0-1 0 0 0,0 0 0 0 0,0 1 1 0 0,0-1-1 0 0,0 0 0 0 0,1 0 0 0 0,-1 0 0 0 0,0 1 0 0 0,1 0 0 0 0,1 0 7 0 0,-1 0 0 0 0,1 0 0 0 0,0 0 0 0 0,-1 0 0 0 0,1 0 0 0 0,0 0 0 0 0,-1-1 0 0 0,1 1 0 0 0,1-1 0 0 0,-2 0 0 0 0,1 1 0 0 0,0-1 0 0 0,0 0 0 0 0,0 0 0 0 0,-1 0 0 0 0,1 0 0 0 0,3-1 0 0 0,3 1 0 0 0,9-4 0 0 0,-14 4 0 0 0,-1-1 0 0 0,1 1 0 0 0,-1 0 0 0 0,1-1 0 0 0,-1 0 0 0 0,3-1 0 0 0,-2 0 15 0 0,-2 1 122 0 0,-1 1-132 0 0,0-1-1 0 0,0 1 0 0 0,0 0 1 0 0,0 0-1 0 0,0-1 1 0 0,0 1-1 0 0,0 0 1 0 0,0 0-1 0 0,-1-1 0 0 0,1 1 1 0 0,0 0-1 0 0,0 0 1 0 0,0 0-1 0 0,0 0 0 0 0,0 0 1 0 0,0 0-1 0 0,0 0 1 0 0,0 0-1 0 0,0-1 1 0 0,-1 1-1 0 0,1 0 0 0 0,0 0 1 0 0,0 0-1 0 0,-1 0 1 0 0,1 0-1 0 0,0 0 0 0 0,0 0 1 0 0,-1-1-1 0 0,-1 1-4 0 0,-2 0 0 0 0,0 0 0 0 0,1 0 0 0 0,-1 1 0 0 0,0-1 0 0 0,0 1 0 0 0,-4 1 0 0 0,-40 8 0 0 0,28-1 43 0 0,13-5 31 0 0,12-6-95 0 0,0-1-812 0 0,-1 3-294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199"/>
    </inkml:context>
    <inkml:brush xml:id="br0">
      <inkml:brushProperty name="width" value="0.05" units="cm"/>
      <inkml:brushProperty name="height" value="0.05" units="cm"/>
      <inkml:brushProperty name="color" value="#E8882B"/>
    </inkml:brush>
  </inkml:definitions>
  <inkml:trace contextRef="#ctx0" brushRef="#br0">72 13 8896 0 0,'0'0'3117'0'0,"-5"0"196"0"0,5-1-3155 0 0,-1 1 0 0 0,0 0 0 0 0,1-1 0 0 0,-1 1 0 0 0,1 0 0 0 0,-1-1-1 0 0,1 1 1 0 0,0 0 0 0 0,-1 0 0 0 0,0-1 0 0 0,1 1 0 0 0,-1 0 0 0 0,0 0 0 0 0,1 0 0 0 0,-1 0-1 0 0,1 0 1 0 0,-1 0 0 0 0,1 0 0 0 0,-1 0 0 0 0,0 0 0 0 0,1 1 0 0 0,-1-1 0 0 0,0 0 0 0 0,1 0-1 0 0,0 0 1 0 0,-1 1 0 0 0,1-1 0 0 0,-1 0 0 0 0,-2 2 2250 0 0,5 0-2156 0 0,1 1-157 0 0,-3-3-102 0 0,3 0 52 0 0,-1 1 0 0 0,1-1 1 0 0,-1 1-1 0 0,1-1 0 0 0,-1 0 1 0 0,1 0-1 0 0,0 0 1 0 0,0 0-1 0 0,-1 0 0 0 0,1-1 1 0 0,-1 1-1 0 0,1-1 0 0 0,-2 1 1 0 0,2-1-1 0 0,-1 0 1 0 0,1 0-1 0 0,-1-1 0 0 0,4-1 1 0 0,4-2 118 0 0,-5 5-104 0 0,-1 0-32 0 0,-3 0 132 0 0,-7-4-64 0 0,5 4-83 0 0,-1 0 0 0 0,0-1-1 0 0,0 1 1 0 0,0 0-1 0 0,0 0 1 0 0,0 1 0 0 0,0-1-1 0 0,1 0 1 0 0,-5 2 0 0 0,-7 0 36 0 0,-12 1 87 0 0,20-2-80 0 0,-2 0 1 0 0,1 0-1 0 0,0 1 0 0 0,0-1 0 0 0,0 1 1 0 0,-7 3-1 0 0,11-3-20 0 0,-2 0-15 0 0,2-2 22 0 0,3 1-37 0 0,-1-1 0 0 0,1 1 0 0 0,-1-1 0 0 0,0 1 0 0 0,1-1 0 0 0,0 0 0 0 0,0 0 0 0 0,0 0 0 0 0,-1 1 1 0 0,1-1-1 0 0,-1 0 0 0 0,1 0 0 0 0,0 0 0 0 0,0 0 0 0 0,-1 0 0 0 0,1 0 0 0 0,0 0 0 0 0,-1 0 0 0 0,1 0 0 0 0,1 0 1 0 0,1-1 7 0 0,1 0 1 0 0,0-1 0 0 0,0 1 0 0 0,7 0-1 0 0,-9 1-13 0 0,1 0-1 0 0,0-1 0 0 0,0 1 0 0 0,-1-1 0 0 0,1 0 0 0 0,-1 0 0 0 0,1 0 0 0 0,-1 0 0 0 0,6-3 0 0 0,-8 4 0 0 0,1-1 0 0 0,1 0 0 0 0,-1 1 0 0 0,0-1 0 0 0,0 0 0 0 0,1 1 0 0 0,0-1 0 0 0,-2 1 0 0 0,2 0 0 0 0,-1 0 0 0 0,1 0 0 0 0,-1 0 0 0 0,0 0 0 0 0,1 0 0 0 0,1 0 0 0 0,3 0 0 0 0,-6 1 0 0 0,0-1 0 0 0,0 0 0 0 0,0 1 0 0 0,0-1 0 0 0,0 0 0 0 0,0 1 0 0 0,0-1 0 0 0,0 1 0 0 0,0-1 0 0 0,-1 0 0 0 0,1 1 0 0 0,0-1 0 0 0,0 0 0 0 0,0 0 0 0 0,0 0 0 0 0,-1 0 0 0 0,1 1 0 0 0,0-1 0 0 0,0 0 0 0 0,0 0 0 0 0,-1 1 0 0 0,1-1 0 0 0,0 0 0 0 0,0 0 0 0 0,0 1 0 0 0,0-1 0 0 0,0 0 0 0 0,-1 0 0 0 0,-9 9 0 0 0,-29 8 331 0 0,36-16-288 0 0,3 2-33 0 0,3-2 1 0 0,0-1-5 0 0,-1 0 1 0 0,0 0-1 0 0,1 0 0 0 0,-2 0 1 0 0,2-1-1 0 0,-2 1 1 0 0,1-1-1 0 0,1 0 0 0 0,2 0 1 0 0,23-3 46 0 0,-27 3-53 0 0,0 1 0 0 0,-1 0 0 0 0,1 0 0 0 0,0 0 0 0 0,0 0 0 0 0,1 0 0 0 0,-2 0 0 0 0,1 0 0 0 0,0 0 0 0 0,2 0 0 0 0,3 0 0 0 0,-1 1 0 0 0,-1 2 11 0 0,-21 5 160 0 0,1 1-114 0 0,9-5-35 0 0,2-1 1 0 0,-2 1-1 0 0,-6 6 0 0 0,-11 3 42 0 0,21-9-64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0,0 0 0 0 0,0 0 0 0 0,0-1 0 0 0,0 1 0 0 0,0 0 0 0 0,0 0 0 0 0,0 0 0 0 0,0 0 0 0 0,1 0 0 0 0,-1 0 0 0 0,0 0 0 0 0,0 0 0 0 0,0 0 0 0 0,0 0 0 0 0,0 0 0 0 0,0 0 0 0 0,17-7 43 0 0,-10 6-8 0 0,-2-2-1 0 0,2 1 1 0 0,6-5 0 0 0,-3 2-24 0 0,-8 5-10 0 0,0-1 0 0 0,-1 0 0 0 0,1 1 0 0 0,0-1 0 0 0,-1 0 0 0 0,1 0 1 0 0,0 0-1 0 0,0-1 0 0 0,8-2 52 0 0,-43 17-53 0 0,25-11 60 0 0,-1 2 0 0 0,-9 0-1 0 0,7-1 42 0 0,-5 6 23 0 0,12-6-112 0 0,4-3-12 0 0,0 0-1 0 0,0 0 1 0 0,-1 0-1 0 0,1 0 1 0 0,0 0-1 0 0,0 0 1 0 0,0 0-1 0 0,-1 0 0 0 0,1 0 1 0 0,0 0-1 0 0,0 0 1 0 0,0 1-1 0 0,0-1 1 0 0,0 0-1 0 0,0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0,0 0 1 0 0,0 0-1 0 0,0 0 1 0 0,0 0-1 0 0,7 1-33 0 0,-7-1 33 0 0,3 0 1 0 0,-2 0 0 0 0,2-1 0 0 0,-2 1 0 0 0,1 0 0 0 0,1 0 0 0 0,-2-1 0 0 0,4-2 0 0 0,9-1 0 0 0,-11 3 0 0 0,-1 0 0 0 0,1 0 0 0 0,-1 0 0 0 0,1-1 0 0 0,-1 1 0 0 0,1-1 0 0 0,2-1 0 0 0,-3 0 0 0 0,1 1 0 0 0,-1 1 0 0 0,1-1 0 0 0,-1 0 0 0 0,4 0 0 0 0,19-7 0 0 0,-26 8 0 0 0,0 0 0 0 0,0 1 0 0 0,0-1 0 0 0,0 1 0 0 0,0 0 0 0 0,0-1 0 0 0,0 1 0 0 0,-1 0 0 0 0,1 0 0 0 0,1 0 0 0 0,-2 0 0 0 0,1 0 0 0 0,0 0 0 0 0,0 0 0 0 0,-2 1 0 0 0,-2 1 9 0 0,-1 0 0 0 0,1 0 0 0 0,-1 0 0 0 0,1-1 0 0 0,-11 1 0 0 0,-6 2 36 0 0,15 0-24 0 0,17-4-13 0 0,15-5-8 0 0,-17 2 0 0 0,-1-1 0 0 0,-7 3 0 0 0,0 1 0 0 0,0 0 0 0 0,1-1 0 0 0,-1 1 0 0 0,1 0 0 0 0,-1-1 0 0 0,1 1 0 0 0,-1 0 0 0 0,1 0 0 0 0,-1 0 0 0 0,1 0 0 0 0,-1 0 0 0 0,0 0 0 0 0,0 0 0 0 0,1 0 0 0 0,-1-1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0,-15 2 0 0 0,-22 0 75 0 0,44-3-22 0 0,1 0-51 0 0,0 0 0 0 0,-1-1 0 0 0,1 1 0 0 0,0 0 0 0 0,0-1-1 0 0,0 1 1 0 0,0 0 0 0 0,0 0 0 0 0,0 0 0 0 0,0 0 0 0 0,0-1 0 0 0,0 1 0 0 0,0-1 0 0 0,0 1-1 0 0,0 0 1 0 0,1-1 0 0 0,-1 1 0 0 0,0 0 0 0 0,0-1 0 0 0,0 1 0 0 0,0 0 0 0 0,0-1-1 0 0,1 1 1 0 0,-1 0 0 0 0,0 0 0 0 0,0 0 0 0 0,0 0 0 0 0,0 0 0 0 0,0 0 0 0 0,0-1-1 0 0,1 1 1 0 0,-1 0 0 0 0,0 0 0 0 0,1 0 0 0 0,-1 0 0 0 0,1-1 0 0 0,9-6-8 0 0,-1 2 6 0 0,-6 4 0 0 0,0-1 0 0 0,-1 0 0 0 0,2 1 0 0 0,-2 0 0 0 0,2 0 0 0 0,-1 0 0 0 0,0-1 0 0 0,0 2 0 0 0,3-1 0 0 0,-1 0 2 0 0,-3 0-6 0 0,-1 1 0 0 0,0-1 1 0 0,0 1-1 0 0,-1-1 0 0 0,2 1 1 0 0,-1 0-1 0 0,0 0 0 0 0,0 0 1 0 0,0 0-1 0 0,0 0 0 0 0,1 0 1 0 0,-1 0-1 0 0,-1 0 1 0 0,3 0-1 0 0,-2 0 121 0 0,-11 4-42 0 0,3-3-38 0 0,-14 6-10 0 0,20-7-47 0 0,1 0 0 0 0,0 0-1 0 0,0 0 1 0 0,0 1 0 0 0,-1-1 0 0 0,1 0 0 0 0,0 1 0 0 0,-1-1 0 0 0,1 0-1 0 0,0 1 1 0 0,-1-1 0 0 0,1 0 0 0 0,0 0 0 0 0,0 0 0 0 0,-1 1 0 0 0,1-1 0 0 0,0 0-1 0 0,0 1 1 0 0,0-1 0 0 0,0 1 0 0 0,0-1 0 0 0,-1 1 0 0 0,1-1 0 0 0,0 1-1 0 0,0-1 1 0 0,0 0 0 0 0,0 0 0 0 0,0 0 0 0 0,0 1 0 0 0,0-1 0 0 0,1 1-1 0 0,-1-1 1 0 0,0 1 0 0 0,0 1-563 0 0,0 2-648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14.386"/>
    </inkml:context>
    <inkml:brush xml:id="br0">
      <inkml:brushProperty name="width" value="0.05" units="cm"/>
      <inkml:brushProperty name="height" value="0.05" units="cm"/>
      <inkml:brushProperty name="color" value="#65E93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0"/>
    </inkml:context>
    <inkml:brush xml:id="br0">
      <inkml:brushProperty name="width" value="0.05" units="cm"/>
      <inkml:brushProperty name="height" value="0.05" units="cm"/>
      <inkml:brushProperty name="color" value="#E8882B"/>
    </inkml:brush>
  </inkml:definitions>
  <inkml:trace contextRef="#ctx0" brushRef="#br0">76 26 8496 0 0,'0'0'7558'0'0,"-14"1"-5142"0"0,8 1-1918 0 0,4-2-433 0 0,2 0-1 0 0,-1 0 1 0 0,-1 0-1 0 0,1 1 1 0 0,0-1 0 0 0,1 1-1 0 0,-2 0 1 0 0,1-1-1 0 0,-1 2 1 0 0,1-2-30 0 0,1 1 1 0 0,-1-1-1 0 0,0 1 0 0 0,0-1 0 0 0,1 1 1 0 0,-1-1-1 0 0,1 0 0 0 0,-1 1 0 0 0,1-1 1 0 0,-1 0-1 0 0,0 0 0 0 0,-1 1 0 0 0,2-1-11 0 0,-1 0 0 0 0,0 0-1 0 0,0 0 1 0 0,0 0-1 0 0,0 0 1 0 0,1 0 0 0 0,-1 0-1 0 0,1 1 1 0 0,-1-1 0 0 0,1 1-1 0 0,-1-1 1 0 0,-1 2-1 0 0,-5 2 233 0 0,5-3-215 0 0,1 0 0 0 0,-1 0 1 0 0,0 0-1 0 0,1 0 0 0 0,-1 1 0 0 0,1-2 0 0 0,-4 5 867 0 0,13-5-816 0 0,28-1 215 0 0,-34 1-278 0 0,0-1 1 0 0,0 1-1 0 0,1-1 1 0 0,-2 0 0 0 0,1 1-1 0 0,0-1 1 0 0,0 1-1 0 0,0-2 1 0 0,0 1-1 0 0,0 0 1 0 0,3-3 0 0 0,18-8 703 0 0,-46 16-292 0 0,19-3-379 0 0,2-1 0 0 0,0 0-1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1-1 0 0,0-1 0 0 0,0 0 0 0 0,0 0 1 0 0,0 0-1 0 0,0 0 0 0 0,0 0 1 0 0,0 0-1 0 0,0 0 0 0 0,0 0 1 0 0,0 0-1 0 0,0 0 0 0 0,0 0 0 0 0,0 0 1 0 0,0 0-1 0 0,0 0 0 0 0,0 0 1 0 0,0 0-1 0 0,-1 0 0 0 0,9 2-15 0 0,-4-2 16 0 0,-1 0 0 0 0,0 0 0 0 0,0 0 0 0 0,-1 0 0 0 0,2-1 0 0 0,-2 1 0 0 0,2-1 0 0 0,4-1 0 0 0,15-3-64 0 0,-18 2 64 0 0,-4 3 1 0 0,-2 2-2 0 0,-4 3 12 0 0,-17 4 96 0 0,4 1 39 0 0,6-3 54 0 0,-1 5-128 0 0,13-12-72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1 0 0 0,-1-1 0 0 0,1 0 0 0 0,-1 0 0 0 0,1 1 0 0 0,-1-1 0 0 0,4 0 0 0 0,0 1-2 0 0,-5-1 3 0 0,0 1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 0-1 0 0,6-3 1 0 0,-1 0 0 0 0,1 0 0 0 0,9-10 0 0 0,-16 14-1 0 0,2-4 3 0 0,2-2 8 0 0,-5 7-9 0 0,0 0 1 0 0,0 0 0 0 0,0 0-1 0 0,0 0 1 0 0,0 0-1 0 0,0-1 1 0 0,0 1-1 0 0,0 0 1 0 0,0 0 0 0 0,0 0-1 0 0,0 0 1 0 0,0 0-1 0 0,0-1 1 0 0,0 1-1 0 0,0 0 1 0 0,0 0 0 0 0,0 0-1 0 0,0 0 1 0 0,0 0-1 0 0,0 0 1 0 0,0 0-1 0 0,0 0 1 0 0,0 0 0 0 0,0 0-1 0 0,0 0 1 0 0,0 0-1 0 0,-1-1 1 0 0,1 1-1 0 0,0 0 1 0 0,0 0 0 0 0,0 0-1 0 0,0 0 1 0 0,0 0-1 0 0,-2-1 5 0 0,0 0 0 0 0,1 0 0 0 0,-1 0-1 0 0,0 1 1 0 0,0 0 0 0 0,0-1 0 0 0,1 1-1 0 0,-1-1 1 0 0,0 1 0 0 0,0 0 0 0 0,0 0-1 0 0,0 0 1 0 0,1 0 0 0 0,-1 0 0 0 0,0 1 0 0 0,0-1-1 0 0,0 1 1 0 0,-2 0 0 0 0,-14 2 87 0 0,-6 1 11 0 0,2 0 7 0 0,2-1 151 0 0,23-3-262 0 0,0 0 0 0 0,0 0 0 0 0,1-1 0 0 0,4-2 0 0 0,-5 2 0 0 0,0 1 0 0 0,1-1 0 0 0,-2 0 0 0 0,8 0 0 0 0,-5 0-10 0 0,0 0 1 0 0,-1 1-1 0 0,0-2 0 0 0,0 1 0 0 0,4-3 1 0 0,-1 1 3 0 0,-3 3 7 0 0,-3 0-1 0 0,0 0 1 0 0,0-1 0 0 0,0 1 0 0 0,0-1 0 0 0,0 1 0 0 0,1-1 0 0 0,-2 1 0 0 0,1-1 0 0 0,0 0 0 0 0,0 1-1 0 0,0 0 1 0 0,0-3 0 0 0,0 3 233 0 0,-10 4-168 0 0,5 0-66 0 0,1 0 0 0 0,6-4 0 0 0,0 0 15 0 0,-2 0 128 0 0,0 3-101 0 0,-5 7 6 0 0,3-7-48 0 0,2 2 0 0 0,3 1-22 0 0,-4-6 0 0 0,-1 7-8 0 0,0 0-24 0 0,-1-2 13 0 0,1-5 89 0 0,0 9-91 0 0,-2-9 42 0 0,1 1 44 0 0,-1 1-43 0 0,2-2-270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1"/>
    </inkml:context>
    <inkml:brush xml:id="br0">
      <inkml:brushProperty name="width" value="0.05" units="cm"/>
      <inkml:brushProperty name="height" value="0.05" units="cm"/>
      <inkml:brushProperty name="color" value="#E8882B"/>
    </inkml:brush>
  </inkml:definitions>
  <inkml:trace contextRef="#ctx0" brushRef="#br0">18 34 10568 0 0,'0'0'7807'0'0,"9"-5"-5527"0"0,4 0-1167 0 0,20-3 0 0 0,-23 6-1096 0 0,2-2 44 0 0,-9 3-32 0 0,2 0-1 0 0,-2 0 1 0 0,1 0 0 0 0,7-1 0 0 0,-10 3-31 0 0,0-1 3 0 0,-1 0 0 0 0,0 0-1 0 0,0 0 1 0 0,0 0 0 0 0,1 0 0 0 0,-1 0 0 0 0,0 0-1 0 0,1 0 1 0 0,-1-1 0 0 0,1 1 0 0 0,-1 0 0 0 0,0 0-1 0 0,1 0 1 0 0,-1 0 0 0 0,0 0 0 0 0,1 0 0 0 0,-1 0 0 0 0,0 0-1 0 0,0 0 1 0 0,0-1 0 0 0,0 1 0 0 0,1 0 0 0 0,-1 0-1 0 0,0-1 1 0 0,1 0 0 0 0,0 1 179 0 0,-7 3-32 0 0,-41 15 100 0 0,33-12-194 0 0,12-5-30 0 0,-2 1 0 0 0,2 0 0 0 0,-1-1 0 0 0,0-1-1 0 0,0 2 1 0 0,-1-2 0 0 0,-3 2 0 0 0,7-1 30 0 0,0-1-54 0 0,0 1 0 0 0,0 0 0 0 0,0-1 0 0 0,0 1 0 0 0,0 0 0 0 0,0 0 1 0 0,0-1-1 0 0,1 0 0 0 0,-1 1 0 0 0,0 0 0 0 0,0 0 0 0 0,1 0 0 0 0,-1-1 1 0 0,0 1-1 0 0,0-1 0 0 0,0 0 0 0 0,1 1 0 0 0,-1 0 0 0 0,1-1 0 0 0,-1 1 1 0 0,1 0-1 0 0,0-1 0 0 0,-1 1 0 0 0,1-1 0 0 0,-1 0 0 0 0,0 0 1 0 0,1 0-1 0 0,0 1 0 0 0,-1-1 0 0 0,1 1 0 0 0,0-1 0 0 0,0 0 0 0 0,-1 0 1 0 0,0 0-1 0 0,1 1 0 0 0,0-1 0 0 0,0 0 0 0 0,0 0 0 0 0,0 0 0 0 0,-1 0 1 0 0,0 0-1 0 0,1-1 0 0 0,0 1 0 0 0,1 0 0 0 0,3-2 9 0 0,0 2-1 0 0,0-2 0 0 0,0 0 1 0 0,6-3-1 0 0,-6 3 34 0 0,-4 2-21 0 0,7 0 205 0 0,-12-3-151 0 0,-2 1-31 0 0,2 3-35 0 0,0-1 0 0 0,1 1 0 0 0,0 0 0 0 0,-2 1 0 0 0,2-1 1 0 0,0 0-1 0 0,-1 2 0 0 0,-2 0 0 0 0,-18 8 197 0 0,4-5-196 0 0,15-3-10 0 0,0 2 0 0 0,5-5 0 0 0,0 0 0 0 0,0 0 0 0 0,0 0 0 0 0,0 0 0 0 0,0 0 0 0 0,-1 1 0 0 0,1-1 0 0 0,0 0 0 0 0,0 0 0 0 0,0 0 0 0 0,0 1 0 0 0,0-1 0 0 0,-1 0 0 0 0,1 0 0 0 0,0 1 0 0 0,0-1 0 0 0,0 0 0 0 0,0 0 0 0 0,0 0 0 0 0,0 0 0 0 0,0 0 0 0 0,0 0 0 0 0,0 1 0 0 0,0-1 0 0 0,0 0 0 0 0,0 0 0 0 0,0 1 0 0 0,0-1 0 0 0,0 0 0 0 0,0 0 0 0 0,0 1 0 0 0,0-1 0 0 0,0 0 0 0 0,0 0 0 0 0,0 1 0 0 0,0-1 0 0 0,1 0 0 0 0,-1 0 0 0 0,0 1 0 0 0,0-1 0 0 0,0 0 0 0 0,0 0 0 0 0,1 0 0 0 0,-1 0 0 0 0,0 0 0 0 0,0 0 0 0 0,0 0 0 0 0,0 0 0 0 0,0 0 0 0 0,0 0 0 0 0,1 1 0 0 0,8 2 0 0 0,-4-1 0 0 0,-4-2 0 0 0,-1 0 0 0 0,1 1 0 0 0,-1-1 0 0 0,1 0 0 0 0,-1 0 0 0 0,0 1 0 0 0,1-1 0 0 0,-1 0 0 0 0,1 0 0 0 0,-1 0 0 0 0,0 0 0 0 0,0 0 0 0 0,1 0 0 0 0,-1 0 0 0 0,1 0 0 0 0,-1 0 0 0 0,1 0 0 0 0,-1 0 0 0 0,1 0 0 0 0,0 0 0 0 0,16-4 0 0 0,-14 4 0 0 0,1-1 0 0 0,-1 0 0 0 0,1 0 0 0 0,0 0 0 0 0,-1 0 0 0 0,4-3 0 0 0,5 0 6 0 0,-10 4 13 0 0,-1 0 0 0 0,0-1 0 0 0,1 1 0 0 0,-1 0 0 0 0,0-1 0 0 0,1 0 0 0 0,-1 1 0 0 0,1-1 0 0 0,-2 0 0 0 0,2 0 0 0 0,-1 1 0 0 0,1-1 0 0 0,-2-1 0 0 0,3 0 0 0 0,-2 1 162 0 0,-10 2-117 0 0,1 2-64 0 0,0 0 0 0 0,-11 2 0 0 0,3 0 0 0 0,-4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1-1 0 0,0-1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1-1 0 0,6-1 14 0 0,-4-1 16 0 0,0-1 1 0 0,0 0-1 0 0,15 0 0 0 0,-3-2-29 0 0,-15 4 0 0 0,-2-4-10 0 0,-2 3-45 0 0,-24 17-16 0 0,-25 9 71 0 0,45-23 0 0 0,2 1-13 0 0,1-2-30 0 0,13-5 299 0 0,11-4-192 0 0,-22 8-64 0 0,0 0-5 0 0,4-5 5 0 0,-16-3 507 0 0,4 8-500 0 0,4 0-7 0 0,1 0 1 0 0,0 0-1 0 0,0 0 1 0 0,-1 0-1 0 0,1 0 0 0 0,0 1 1 0 0,0-1-1 0 0,0 0 0 0 0,-1 1 1 0 0,1 0-1 0 0,-2-1 1 0 0,-16 8-3 0 0,19-8 2 0 0,0 0 0 0 0,1 0 0 0 0,-1 0 0 0 0,0 0 0 0 0,0 0 0 0 0,0 0 0 0 0,0-1 0 0 0,0 1 0 0 0,0 0 0 0 0,0 0 0 0 0,0 0 0 0 0,0 0 0 0 0,0 0 0 0 0,0-1 0 0 0,0 1 0 0 0,0 0 0 0 0,0 0 0 0 0,0 0 0 0 0,-1 0 0 0 0,1 0 0 0 0,0-1 0 0 0,0 1 0 0 0,0 0 0 0 0,0 0 0 0 0,0 0 0 0 0,0 0 0 0 0,0 0 0 0 0,0 0 0 0 0,0 0 0 0 0,0 0 0 0 0,-1 0 0 0 0,1 0 0 0 0,0 0 0 0 0,0 0 0 0 0,0 0 0 0 0,0 0 0 0 0,0 0 0 0 0,0 0 0 0 0,-1 0 0 0 0,1 0 0 0 0,0 0 0 0 0,0 0 0 0 0,0 0 0 0 0,0 0 0 0 0,0 0 0 0 0,-1 0 0 0 0,1 0 0 0 0,0 0 0 0 0,0 0 0 0 0,0 0 0 0 0,0 0 0 0 0,0 0 0 0 0,0 0 0 0 0,0 0 0 0 0,0 0 0 0 0,0 0 0 0 0,0 0 0 0 0,0 0 0 0 0,0 0 0 0 0,-1 0 0 0 0,1 0 0 0 0,0 0 0 0 0,1-1 11 0 0,0 0 1 0 0,0 0-1 0 0,1 0 0 0 0,-1 0 0 0 0,0 1 0 0 0,0-1 1 0 0,1 0-1 0 0,-1 0 0 0 0,2-1 0 0 0,11-4 69 0 0,-2-1-44 0 0,-6 5-8 0 0,-1-3-28 0 0,-5 2 0 0 0,0 2 0 0 0,0 1 1 0 0,0-1-1 0 0,0 1 0 0 0,0 0 1 0 0,0 0-1 0 0,-1 0 0 0 0,1-1 1 0 0,0 1-1 0 0,-1 0 0 0 0,1 0 0 0 0,0-1 1 0 0,-1 1-1 0 0,1 0 0 0 0,-1 0 1 0 0,1-1-1 0 0,0 1 0 0 0,-1 0 1 0 0,1 0-1 0 0,0 0 0 0 0,0 0 0 0 0,-1-1 1 0 0,1 1-1 0 0,0 0 0 0 0,-1 0 1 0 0,1 0-1 0 0,-1 0 0 0 0,1 0 1 0 0,-1 0-1 0 0,1 0 0 0 0,-1 1 0 0 0,-9-1-134 0 0,7 0-1070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2"/>
    </inkml:context>
    <inkml:brush xml:id="br0">
      <inkml:brushProperty name="width" value="0.05" units="cm"/>
      <inkml:brushProperty name="height" value="0.05" units="cm"/>
      <inkml:brushProperty name="color" value="#E8882B"/>
    </inkml:brush>
  </inkml:definitions>
  <inkml:trace contextRef="#ctx0" brushRef="#br0">0 1 11376 0 0,'0'0'5615'0'0,"6"13"-3639"0"0,-4-12-1888 0 0,0 1 0 0 0,1-1 0 0 0,-2 0 0 0 0,2 0 0 0 0,-1 0 0 0 0,1 1 0 0 0,-2-1 0 0 0,2-1 0 0 0,-1 0 0 0 0,1 1 0 0 0,-1 0-1 0 0,1-1 1 0 0,-1 0 0 0 0,1 0 0 0 0,-1 0 0 0 0,1 0 0 0 0,3 0 0 0 0,-2 0-23 0 0,6-6 14 0 0,-8 4 342 0 0,-4 2 1367 0 0,-7 2-1330 0 0,8-2-437 0 0,-1 0-1 0 0,1 1 1 0 0,1-1-1 0 0,-2 0 1 0 0,1 1-1 0 0,0-1 1 0 0,0 0-1 0 0,0 1 1 0 0,0 0-1 0 0,0-1 1 0 0,-1 1-1 0 0,-27 16 44 0 0,28-15-63 0 0,1-2-1 0 0,-1 0 1 0 0,0 0-1 0 0,1 0 1 0 0,-1 1-1 0 0,1-1 1 0 0,-1 0-1 0 0,1 1 0 0 0,-1-1 1 0 0,1 1-1 0 0,0-1 1 0 0,0 1-1 0 0,0-1 1 0 0,-1 1-1 0 0,1-1 1 0 0,0 0-1 0 0,0 1 0 0 0,-1-1 1 0 0,1 1-1 0 0,0-1 1 0 0,0 1-1 0 0,0 0 1 0 0,-1 0-1 0 0,15-5 213 0 0,39-21 155 0 0,-7 5-122 0 0,-42 19-225 0 0,-3 1 160 0 0,-11 1-53 0 0,-7 7-8 0 0,11-7-79 0 0,1 2 0 0 0,0-1 0 0 0,0 1 0 0 0,1-1 0 0 0,-1 1 0 0 0,1 0 0 0 0,-5 5 0 0 0,8-7-43 0 0,0-1-8 0 0,0 1 0 0 0,0-1 1 0 0,0 1-1 0 0,1 0 0 0 0,0 0 0 0 0,-1 0 1 0 0,0-1-1 0 0,1 1 0 0 0,-1 0 1 0 0,1 0-1 0 0,-1 0 0 0 0,1 0 1 0 0,-1-1-1 0 0,1 1 0 0 0,0 0 0 0 0,0 0 1 0 0,0 1-1 0 0,0-2 0 0 0,0 1 1 0 0,0 0-1 0 0,0 2 0 0 0,0-2 7 0 0,0 0-1 0 0,0 0 1 0 0,1 0-1 0 0,0 0 0 0 0,-1-1 1 0 0,1 1-1 0 0,0-1 1 0 0,-1 1-1 0 0,1 0 1 0 0,-1 0-1 0 0,1 0 1 0 0,0-1-1 0 0,0 0 0 0 0,1 1 1 0 0,-1 0 2 0 0,1 0 0 0 0,0-1 0 0 0,0 0 1 0 0,0 1-1 0 0,-1-1 0 0 0,2 0 0 0 0,-1 0 0 0 0,-1 0 0 0 0,2-1 1 0 0,-2 1-1 0 0,1-1 0 0 0,1 1 0 0 0,1-2 0 0 0,22-9 3 0 0,-21 8-3 0 0,4 2 16 0 0,-9 1-11 0 0,1 0 1 0 0,-1 0-1 0 0,0 0 1 0 0,0 0-1 0 0,0 0 1 0 0,0 0-1 0 0,0 0 1 0 0,0 0-1 0 0,0 0 1 0 0,0 0-1 0 0,0-1 1 0 0,0 1-1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3 0 0 0,10-7 12 0 0,5-2 36 0 0,-3 2-36 0 0,6 1-12 0 0,-2-4 7 0 0,1 1-1 0 0,-1-1 0 0 0,0 0 1 0 0,1 0-1 0 0,-1 0 1 0 0,1 0-1 0 0,-2 0 0 0 0,2 0 1 0 0,0 0-1 0 0,-1 0 1 0 0,0-1-1 0 0,1 1 0 0 0,-1-1 1 0 0,2 1-1 0 0,18-11 90 0 0,-16 8-96 0 0,-1 1 0 0 0,0-1 0 0 0,1 2 0 0 0,0-1 0 0 0,-1 0 0 0 0,11-2 0 0 0,-14 5 5 0 0,-1-1-3 0 0,0 0 0 0 0,1 0 0 0 0,-1 0 0 0 0,0 0 0 0 0,1 0 0 0 0,-1 0 0 0 0,0 0 0 0 0,1 0 0 0 0,-1 0 0 0 0,0-1 0 0 0,1 1 0 0 0,-1 0 0 0 0,0 0 0 0 0,0 0 0 0 0,0 0 0 0 0,0 0 1 0 0,1 0-1 0 0,-1-1 0 0 0,0 1 0 0 0,0 0 0 0 0,1 0 0 0 0,-1-1 0 0 0,0 1 0 0 0,0 0 0 0 0,1 0 0 0 0,-1 0 0 0 0,0 0 0 0 0,0-1 0 0 0,-8 4 44 0 0,8-3-44 0 0,-1 1-1 0 0,0-1 0 0 0,0 0 1 0 0,0 0-1 0 0,0 1 0 0 0,1-1 1 0 0,-1 0-1 0 0,1 1 1 0 0,-1-1-1 0 0,0 0 0 0 0,0 0 1 0 0,0 1-1 0 0,-2 2-1 0 0,1-1 0 0 0,-2 0 0 0 0,1 0 0 0 0,0-1 0 0 0,0 1 0 0 0,0 0 0 0 0,-1-2 0 0 0,0 2 0 0 0,-3 0 0 0 0,3-1 0 0 0,1-1 0 0 0,0 1 0 0 0,-1 1 0 0 0,2-1 0 0 0,-1 0 0 0 0,-1 1 0 0 0,1 0 0 0 0,0-1 0 0 0,-2 4 0 0 0,-5 0 0 0 0,7-1 0 0 0,2-2-12 0 0,15-2-48 0 0,-7-1 78 0 0,-1-2-1 0 0,1 0 0 0 0,4-4 0 0 0,9-3 32 0 0,33-10 25 0 0,-61 23-54 0 0,5-3-8 0 0,0 1 0 0 0,0 0 0 0 0,0 0 0 0 0,0 0 0 0 0,0 0 0 0 0,0 1 0 0 0,1 0 0 0 0,-6 3 0 0 0,3-3-9 0 0,4-2-4 0 0,-1 0 0 0 0,1 0 0 0 0,0 1 0 0 0,0-1 1 0 0,0 1-1 0 0,0-1 0 0 0,0 1 0 0 0,0-1 0 0 0,1 1 0 0 0,-2-1 1 0 0,1 0-1 0 0,0 1 0 0 0,0 0 0 0 0,1 0 0 0 0,-2 1 1 0 0,2-2-1 0 0,0 0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0,1-1 34 0 0,-1-1 0 0 0,0-1 1 0 0,0 0-1 0 0,1 1 0 0 0,8-5 0 0 0,1 1 12 0 0,1 0 47 0 0,-14 3-65 0 0,-5 1 12 0 0,-3 1 24 0 0,-34 8 264 0 0,11-5-183 0 0,17-1-85 0 0,-5 1 95 0 0,8-1 49 0 0,10-6-32 0 0,11-9-220 0 0,-11 12-41 0 0,13-8-678 0 0,-7 5 162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3"/>
    </inkml:context>
    <inkml:brush xml:id="br0">
      <inkml:brushProperty name="width" value="0.05" units="cm"/>
      <inkml:brushProperty name="height" value="0.05" units="cm"/>
      <inkml:brushProperty name="color" value="#E8882B"/>
    </inkml:brush>
  </inkml:definitions>
  <inkml:trace contextRef="#ctx0" brushRef="#br0">35 18 8952 0 0,'0'0'6045'0'0,"-15"-4"-744"0"0,14 3-5236 0 0,0 1-49 0 0,1 0 1 0 0,0 0 0 0 0,-1 0 0 0 0,0 0-1 0 0,1 0 1 0 0,-1 0 0 0 0,0 0 0 0 0,1 0-1 0 0,-1 0 1 0 0,1 0 0 0 0,0 0 0 0 0,-1 0 0 0 0,0 0-1 0 0,1 1 1 0 0,-1-1 0 0 0,0 0 0 0 0,1 1-1 0 0,-1-1 1 0 0,1 0 0 0 0,0 1 0 0 0,0-1-1 0 0,-1 1 1 0 0,1-1 0 0 0,-1 0 0 0 0,1 1 0 0 0,-1-1-1 0 0,1 0 1 0 0,-1 1 0 0 0,1-1 0 0 0,0 1-1 0 0,-1-1 1 0 0,1 1 0 0 0,0 0 0 0 0,-2 6 693 0 0,7-8 398 0 0,4-1-1068 0 0,-5 2 35 0 0,0-1 0 0 0,1 0 0 0 0,-2 0 0 0 0,1 1 0 0 0,0-1 0 0 0,0-1 0 0 0,0 0 0 0 0,-1 1-1 0 0,1-1 1 0 0,5-4 0 0 0,6-2 1180 0 0,-19 8-1232 0 0,1 0 1 0 0,-1 0-1 0 0,0 0 1 0 0,1 0 0 0 0,0 1-1 0 0,-1 0 1 0 0,1-1-1 0 0,0 1 1 0 0,-1 0-1 0 0,1 0 1 0 0,1 1-1 0 0,-2-1 1 0 0,-4 3-1 0 0,0 1-24 0 0,7-5 5 0 0,0 1-1 0 0,1-1 1 0 0,-1 0 0 0 0,0 1-1 0 0,0-1 1 0 0,1 1 0 0 0,-1-1-1 0 0,1 1 1 0 0,-1 0-1 0 0,0-1 1 0 0,1 0 0 0 0,-1 1-1 0 0,0-1 1 0 0,1 2 0 0 0,-2 2 6 0 0,-1-3-10 0 0,3 0 0 0 0,0-1 0 0 0,0 0 0 0 0,0 0 0 0 0,0 0 0 0 0,0 0 0 0 0,-1 1 0 0 0,1-1 0 0 0,0 0 0 0 0,0 0 0 0 0,0 0 0 0 0,0 0 0 0 0,0 0 0 0 0,0 0 0 0 0,0 0 0 0 0,0 1 0 0 0,0-1 0 0 0,0 0 0 0 0,0 0 0 0 0,0 1 0 0 0,0-1 0 0 0,0 0 0 0 0,0 0 0 0 0,0 1 0 0 0,0-1 0 0 0,0 0 0 0 0,0 1 0 0 0,1 0 0 0 0,-1 0 0 0 0,1 0 0 0 0,-1-1 0 0 0,1 1 0 0 0,0-1 0 0 0,-1 0 0 0 0,1 1 0 0 0,0-1 0 0 0,-1 1 0 0 0,0-1 0 0 0,1 0 0 0 0,0 0 0 0 0,-1 0 0 0 0,1 0 0 0 0,0 0 0 0 0,0 0 0 0 0,-1 0 0 0 0,0 0 0 0 0,1 0 0 0 0,0 0 0 0 0,0 0 0 0 0,0 0 0 0 0,-1 0 0 0 0,1 0 0 0 0,-1 0 0 0 0,2 0 0 0 0,18-6 0 0 0,-16 4 0 0 0,8-2 0 0 0,38-14 0 0 0,-36 14 0 0 0,-11 3 0 0 0,-1 1 0 0 0,1 0 0 0 0,-2-1 0 0 0,2 0 0 0 0,-2 0 0 0 0,5-2 0 0 0,-2 2 15 0 0,-4 1 186 0 0,-10 3-210 0 0,-24 15 68 0 0,28-14-69 0 0,-4 2 104 0 0,1 0-1 0 0,-16 15 0 0 0,24-17-92 0 0,1-4-2 0 0,-1 1 0 0 0,1-1 0 0 0,0 1 0 0 0,-1 0 0 0 0,1-1 0 0 0,-1 1 0 0 0,1 0 0 0 0,-1-1 0 0 0,1 0 0 0 0,-1 1 0 0 0,1-1 0 0 0,0 1 0 0 0,0-1 0 0 0,-1 1 0 0 0,-1 0 1 0 0,2-1-1 0 0,0 0 0 0 0,0 0 1 0 0,0 0-1 0 0,-1 0 0 0 0,1 0 0 0 0,0 1 1 0 0,0-1-1 0 0,0 0 0 0 0,0 0 1 0 0,0 0-1 0 0,-1 0 0 0 0,1 0 1 0 0,0 0-1 0 0,0 0 0 0 0,0 0 1 0 0,0 0-1 0 0,0 0 0 0 0,0 1 1 0 0,0-1-1 0 0,0 0 0 0 0,0 0 1 0 0,0 0-1 0 0,0 1 0 0 0,0-1 1 0 0,0 0-1 0 0,0 0 0 0 0,0 0 1 0 0,0 1-1 0 0,0-1 0 0 0,0 0 1 0 0,0 0-1 0 0,0 0 0 0 0,0 1 1 0 0,0-1-1 0 0,0 0 0 0 0,0 0 1 0 0,0 0-1 0 0,0 1 0 0 0,0-1 1 0 0,1 0-1 0 0,-1 0 0 0 0,0 0 0 0 0,0 0 1 0 0,0 0-1 0 0,0 0 0 0 0,0 0 1 0 0,1 0-1 0 0,-1 0 0 0 0,0 0 1 0 0,0 0-1 0 0,0 0 0 0 0,1 0 1 0 0,-1 0-1 0 0,0 0 0 0 0,0 1 1 0 0,0-1-1 0 0,1 0 0 0 0,-1 0 1 0 0,0 0-1 0 0,0 0 0 0 0,0 0 1 0 0,1 0-1 0 0,-1 0 0 0 0,0 0 1 0 0,10 2-29 0 0,-9-2 28 0 0,18-9 65 0 0,0-5-64 0 0,-6 6 0 0 0,-9 6 11 0 0,-3 2 170 0 0,-10 4-117 0 0,-20 19-64 0 0,18-18 0 0 0,7-2 0 0 0,0-2 0 0 0,-1 2 0 0 0,1 0 0 0 0,-5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0,1 1 0 0 0,0-1 0 0 0,-1 1 0 0 0,1-1 0 0 0,0 0-1 0 0,0 0 1 0 0,3-2 0 0 0,-5 2-9 0 0,1 0 0 0 0,0 0 0 0 0,-1 0 0 0 0,1 1 0 0 0,0-1 0 0 0,-1 1 0 0 0,3-2 0 0 0,11-4 0 0 0,21-14 0 0 0,-32 20 11 0 0,-4 0 42 0 0,-17 8 83 0 0,4 1-136 0 0,10-7 0 0 0,1 0 0 0 0,-1 0 0 0 0,1-1 0 0 0,-1 0 0 0 0,1 1 0 0 0,-5 0 0 0 0,-5 7 0 0 0,10-8 0 0 0,0 1 0 0 0,0 0 0 0 0,-1-1 0 0 0,1 1 0 0 0,-1 0 0 0 0,-3 0 0 0 0,3 1-10 0 0,25-3-44 0 0,20-17 118 0 0,-37 14-64 0 0,0-1 0 0 0,-2 4 11 0 0,-3 0 16 0 0,-8 11-108 0 0,3-7 39 0 0,4-3 41 0 0,0-1 0 0 0,1 0 0 0 0,0 0 0 0 0,-1 1 0 0 0,0-1 1 0 0,0 1-1 0 0,1-1 0 0 0,-1 1 0 0 0,0-1 0 0 0,1 1 0 0 0,0-1 0 0 0,-1 0 0 0 0,1 0 1 0 0,-1 2-1 0 0,-3 1 3 0 0,0 1 10 0 0,16-8 59 0 0,21-12-18 0 0,-25 13 15 0 0,-11 4-52 0 0,-15 4-3 0 0,14-4 37 0 0,-20 10 139 0 0,20-10-170 0 0,4 0-19 0 0,0-1 0 0 0,-1 1 0 0 0,0-1 0 0 0,1 1 0 0 0,-1-1 0 0 0,0 0 0 0 0,0 1 1 0 0,1-1-1 0 0,0 0 0 0 0,-1 0 0 0 0,0 1 0 0 0,0-1 0 0 0,0 0 0 0 0,0 0 0 0 0,0 0 0 0 0,6 2-1198 0 0,0-1-64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4"/>
    </inkml:context>
    <inkml:brush xml:id="br0">
      <inkml:brushProperty name="width" value="0.05" units="cm"/>
      <inkml:brushProperty name="height" value="0.05" units="cm"/>
      <inkml:brushProperty name="color" value="#E8882B"/>
    </inkml:brush>
  </inkml:definitions>
  <inkml:trace contextRef="#ctx0" brushRef="#br0">15 1 11256 0 0,'0'0'6959'0'0,"5"4"-6533"0"0,-3-2-339 0 0,-1-1 1 0 0,0 0-1 0 0,1-1 1 0 0,0 0-1 0 0,-1 1 1 0 0,1 0 0 0 0,0-1-1 0 0,-1 1 1 0 0,1-1-1 0 0,-1 1 1 0 0,0-1-1 0 0,1 0 1 0 0,0 0-1 0 0,-1 0 1 0 0,1 0-1 0 0,0 0 1 0 0,-1 0 0 0 0,1-1-1 0 0,3 0 1 0 0,11-1 337 0 0,22-3 189 0 0,-27 5-130 0 0,-23 5-112 0 0,11-4-345 0 0,-2 0 0 0 0,2 0 0 0 0,-1-1-1 0 0,-1 1 1 0 0,2-1 0 0 0,-1 1 0 0 0,-4-1-1 0 0,-12 4 120 0 0,-9 4-12 0 0,24-6-106 0 0,0-1 1 0 0,0 0 0 0 0,1 0 0 0 0,-2 0-1 0 0,-2 1 1 0 0,-7 2 161 0 0,8-3-110 0 0,2-1-53 0 0,2 0 154 0 0,13 0-124 0 0,-6 0-58 0 0,-1 0 0 0 0,1 0 0 0 0,-1 0 0 0 0,1 0 0 0 0,-1-1 0 0 0,7-2 0 0 0,10-2-62 0 0,-9 5 120 0 0,-13 0-58 0 0,1 0 1 0 0,1 0 0 0 0,-1 0 0 0 0,0 0-1 0 0,-1 0 1 0 0,1 0 0 0 0,0 0-1 0 0,0 0 1 0 0,0 0 0 0 0,0-1 0 0 0,0 1-1 0 0,3-2 16 0 0,-3 1 282 0 0,-5 1-253 0 0,0 0 0 0 0,1 0-1 0 0,-2 0 1 0 0,1 0-1 0 0,1 1 1 0 0,-1 0 0 0 0,0 0-1 0 0,0 0 1 0 0,0 0 0 0 0,-3 2-1 0 0,-10 5-43 0 0,14-7 0 0 0,1 0 0 0 0,-1-1 0 0 0,0 1 0 0 0,1 1 0 0 0,0 0 0 0 0,-1-2 0 0 0,1 2 0 0 0,-1 0 0 0 0,2-1 0 0 0,-5 5 0 0 0,6-2 0 0 0,0-4 0 0 0,0 1 0 0 0,1 0 0 0 0,-1-1 0 0 0,1 1 0 0 0,-1 0 0 0 0,0 0 0 0 0,0-1 0 0 0,1 0 0 0 0,-1 0 0 0 0,1 1 0 0 0,0 0 0 0 0,-1-1 0 0 0,1 1 0 0 0,0-1 0 0 0,-1 1 0 0 0,0-1 0 0 0,1 0 0 0 0,0 1 0 0 0,-1-1 0 0 0,1 0 0 0 0,0 0 0 0 0,0 0 0 0 0,-1 0 0 0 0,0 0 0 0 0,1 0 0 0 0,0 0 0 0 0,0 0 0 0 0,0 0 0 0 0,0 0 0 0 0,-1 0 0 0 0,0 0 0 0 0,1 0 0 0 0,0 0 0 0 0,0 0 0 0 0,0 0 0 0 0,-1 0 0 0 0,1-1 0 0 0,19-3 0 0 0,-5 0 0 0 0,-14 3 0 0 0,1 1 0 0 0,0 0 0 0 0,-1 0 0 0 0,1 0 0 0 0,0-1 0 0 0,-1 1 0 0 0,1-1 0 0 0,0 0 0 0 0,1-1 0 0 0,1 1 0 0 0,-2 1 1 0 0,-1 0 0 0 0,-1 0-1 0 0,1 0 1 0 0,0-1 0 0 0,0 1-1 0 0,0 0 1 0 0,0-1 0 0 0,-1 1 0 0 0,1-1-1 0 0,-1 1 1 0 0,1-1 0 0 0,0 1 0 0 0,0 0-1 0 0,0-2 1 0 0,0 1 212 0 0,-4 1-181 0 0,0 1 0 0 0,0 0 0 0 0,0-1 0 0 0,0 1-1 0 0,-3 1 1 0 0,-6 2 33 0 0,5-1-65 0 0,1-1 0 0 0,0 1 0 0 0,0 0 0 0 0,-7 5 0 0 0,3-3 0 0 0,-13 12 0 0 0,23-17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1 0 0 0,0-1 0 0 0,0 0 0 0 0,0 0 0 0 0,0 0 0 0 0,0 0 0 0 0,0 0 0 0 0,0 0 0 0 0,0 0 0 0 0,1 0 0 0 0,-1 0 0 0 0,0 0 0 0 0,0 0 0 0 0,0 0 0 0 0,0 0 0 0 0,0 0 0 0 0,0 0 0 0 0,0 0 0 0 0,6 1-2 0 0,6 0 16 0 0,-12-1-10 0 0,5-1 24 0 0,0 0 0 0 0,0 1-1 0 0,-1-2 1 0 0,0 1 0 0 0,1-1 0 0 0,7-3 0 0 0,0 0 10 0 0,36-15-38 0 0,-43 19 16 0 0,-5 1 135 0 0,0 0-139 0 0,-2 0-1 0 0,1 1 1 0 0,0-1 0 0 0,0 0 0 0 0,1 0-1 0 0,0 0 1 0 0,-1 1 0 0 0,0-1 0 0 0,0 1-1 0 0,-1 0 1 0 0,-16 7-12 0 0,-6 5 54 0 0,7-3-50 0 0,14-9 24 0 0,-1 1 0 0 0,0 0 0 0 0,1-1 0 0 0,0 2 0 0 0,-4 2 0 0 0,6-4-82 0 0,1-1-16 0 0,0 1 68 0 0,0-1 0 0 0,0 0-1 0 0,0 0 1 0 0,0 0 0 0 0,0 0 0 0 0,0 0 0 0 0,0 0-1 0 0,1 1 1 0 0,-1-1 0 0 0,0 0 0 0 0,0 0 0 0 0,0 0-1 0 0,0 1 1 0 0,1-1 0 0 0,-1 0 0 0 0,0 0 0 0 0,0 0-1 0 0,0 1 1 0 0,1-1 0 0 0,-1 0 0 0 0,0 0-1 0 0,0 0 1 0 0,1 0 0 0 0,-1 0 0 0 0,0 0 0 0 0,0 0-1 0 0,0 1 1 0 0,2-1 2 0 0,0 0 0 0 0,0 0 0 0 0,0 0 0 0 0,0 0 0 0 0,-1-1 0 0 0,1 1 0 0 0,0 0 0 0 0,-1-1 0 0 0,1 1 0 0 0,0-1 0 0 0,2 0 0 0 0,20-4-117 0 0,-16 4 62 0 0,-7 2 53 0 0,0-1 1 0 0,-1 0-1 0 0,1 0 0 0 0,-1-1 0 0 0,1 1 0 0 0,-1 0 0 0 0,0 0 0 0 0,1 0 0 0 0,0 0 0 0 0,-1 0 1 0 0,1-1-1 0 0,-1 1 0 0 0,1 0 0 0 0,-1-1 0 0 0,1 1 0 0 0,-1-1 0 0 0,1 0 6 0 0,-16 2 114 0 0,-21 12-92 0 0,17-2 182 0 0,13-9-192 0 0,1 1 0 0 0,0-1 0 0 0,-7 4 0 0 0,8-3-30 0 0,3-2-56 0 0,5-1-1612 0 0,2 0-56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5"/>
    </inkml:context>
    <inkml:brush xml:id="br0">
      <inkml:brushProperty name="width" value="0.05" units="cm"/>
      <inkml:brushProperty name="height" value="0.05" units="cm"/>
      <inkml:brushProperty name="color" value="#E8882B"/>
    </inkml:brush>
  </inkml:definitions>
  <inkml:trace contextRef="#ctx0" brushRef="#br0">27 14 12408 0 0,'0'0'373'0'0,"-5"-1"598"0"0,1-2-863 0 0,3 2 368 0 0,-14 2 6291 0 0,15-1-6742 0 0,0 0 0 0 0,0 0 1 0 0,0 0-1 0 0,0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0,-7-2-259 0 0,2 0 0 0 0,-2-1-1 0 0,2 0 1 0 0,-2 0 0 0 0,6 0 0 0 0,16-7 272 0 0,-18 5-181 0 0,2 0 0 0 0,-1 1 1 0 0,-1-1-1 0 0,13 0 0 0 0,-10 0 11 0 0,-8 1 155 0 0,-6 0-78 0 0,-34 5 233 0 0,36-4-418 0 0,0 0 0 0 0,-1 1 0 0 0,2 0 0 0 0,-2 0 0 0 0,1 0 0 0 0,0-1 0 0 0,-6 5 0 0 0,-1-1 96 0 0,6 0-124 0 0,3 0-10 0 0,1-4 0 0 0,0 1-1 0 0,0-1 0 0 0,0 1 0 0 0,0-1 1 0 0,0 0-1 0 0,0 0 0 0 0,1 1 1 0 0,-1-1-1 0 0,0 1 0 0 0,0-1 1 0 0,0 0-1 0 0,1 1 0 0 0,-1-1 1 0 0,0 1-1 0 0,1-1 0 0 0,-1 0 1 0 0,0 1-1 0 0,1-1 0 0 0,-1 0 1 0 0,0 1-1 0 0,1-1 0 0 0,-1 0 0 0 0,0 0 1 0 0,0 0-1 0 0,0 0 0 0 0,1 0 1 0 0,-1 0-1 0 0,1 0 0 0 0,-1 1 1 0 0,1-1-1 0 0,-1 0 0 0 0,1 0 1 0 0,-1 0-1 0 0,1 0 0 0 0,-1 0 1 0 0,1 0-1 0 0,11-1-8 0 0,9-5 21 0 0,-16 6-12 0 0,-1 0 0 0 0,1-2-1 0 0,-1 1 1 0 0,0-1 0 0 0,0 1 0 0 0,6-3-1 0 0,-6 2 21 0 0,-2 1 0 0 0,1 0 0 0 0,-1 1 0 0 0,2-1 0 0 0,-2 0 0 0 0,6 0 0 0 0,-4 0 6 0 0,-1 1 0 0 0,0-1 0 0 0,0 1 0 0 0,6-4 0 0 0,-3 4-16 0 0,-6 0-10 0 0,-2 0 0 0 0,-15 4 0 0 0,13-4 0 0 0,-1 1 0 0 0,0 0 0 0 0,2 0 0 0 0,-1 0 0 0 0,0 0 0 0 0,0 0 0 0 0,-7 5 0 0 0,-16 3 0 0 0,24-7 0 0 0,-1 0 1 0 0,1-1-1 0 0,0 1 0 0 0,-1 0 0 0 0,-2 3 0 0 0,-8 3-15 0 0,9-5-33 0 0,6-3 50 0 0,-1 1 0 0 0,1 0 0 0 0,0 0 0 0 0,-1 0 0 0 0,1-1 0 0 0,0 0 1 0 0,-1 1-1 0 0,0-1 0 0 0,1 1 0 0 0,0-1 0 0 0,0 1 0 0 0,0-1 0 0 0,0 1 1 0 0,-1-1-1 0 0,0 1 0 0 0,1-1 0 0 0,2 0 0 0 0,-2 0-2 0 0,1 0 0 0 0,0 0 0 0 0,-1 0 0 0 0,1 0 0 0 0,0 0 0 0 0,-1-1 0 0 0,1 1 0 0 0,0-1 0 0 0,1-1 0 0 0,16-2 0 0 0,10-5 0 0 0,-15 1 0 0 0,-43 15 0 0 0,25-6 0 0 0,3-1 0 0 0,1 0 0 0 0,0 0 0 0 0,-1 0 0 0 0,0 0 0 0 0,0 1 0 0 0,1-1 0 0 0,-1 0 0 0 0,0 1 0 0 0,1-1 0 0 0,0 0 0 0 0,-1 0 0 0 0,0 0 0 0 0,1 1 0 0 0,-2 0 0 0 0,-21 12 0 0 0,9-5 0 0 0,9-5 0 0 0,2-1 0 0 0,6 1 0 0 0,-2-2 0 0 0,-1 0 0 0 0,1 0 0 0 0,0-1 0 0 0,1 0 0 0 0,-1 0 0 0 0,-1 1 0 0 0,1-1 0 0 0,0 1 0 0 0,1-1 0 0 0,-1 0 0 0 0,-1 1 0 0 0,1-1 0 0 0,1 0 0 0 0,-1 0 0 0 0,0 0 0 0 0,0 0 0 0 0,0 0 0 0 0,2-1 0 0 0,19-5 0 0 0,-9 2 0 0 0,21-7 0 0 0,-11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0,4 0 47 0 0,7-2 54 0 0,-12 2-98 0 0,5-2 32 0 0,0 0 0 0 0,-1 1-1 0 0,8-5 1 0 0,-9 3-37 0 0,1 2 0 0 0,0-1-1 0 0,0 0 1 0 0,8-2 0 0 0,-7 3 2 0 0,0 0 0 0 0,0 0 0 0 0,0-1 0 0 0,-1 0 0 0 0,1 0 0 0 0,7-6 0 0 0,-13 10-17 0 0,-2 0-16 0 0,1-1 0 0 0,-1 2 0 0 0,1-1-1 0 0,0 0 1 0 0,-3 4 0 0 0,4-5 33 0 0,1 0 0 0 0,0-1 0 0 0,-1 0 0 0 0,1 0 0 0 0,0 0 0 0 0,-1 1 0 0 0,1-1 0 0 0,0 0 0 0 0,0 1 0 0 0,0-1 0 0 0,-1 0 0 0 0,1 1 0 0 0,-1-1 0 0 0,1 0 0 0 0,-1 0 0 0 0,1 0 0 0 0,-1 0 0 0 0,1 1 0 0 0,-1-1 0 0 0,1 0 0 0 0,0 0 0 0 0,-6 1 0 0 0,5-1 8 0 0,-7 5 38 0 0,3-1-36 0 0,0-3 1 0 0,1 3 42 0 0,18-8 11 0 0,1 4-64 0 0,-12-1 11 0 0,-2-2 42 0 0,-1 3 90 0 0,-3-1-96 0 0,1 1 0 0 0,-2 0 0 0 0,2 0 0 0 0,-1 0 0 0 0,0 0 0 0 0,-4 1 0 0 0,6 0 15 0 0,0-1-96 0 0,1 0 1 0 0,-1 0 0 0 0,1 1-1 0 0,-1-1 1 0 0,1 0 0 0 0,-1 0-1 0 0,1 0 1 0 0,0 1 0 0 0,0-1-1 0 0,-1 0 1 0 0,1 1 0 0 0,0-1-1 0 0,-1 0 1 0 0,1 0 0 0 0,-1 0-1 0 0,1 0 1 0 0,0 1 0 0 0,-1-1-1 0 0,1 1 1 0 0,0-1 0 0 0,0 1-1 0 0,-1 0 1 0 0,1 0-214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9:10.206"/>
    </inkml:context>
    <inkml:brush xml:id="br0">
      <inkml:brushProperty name="width" value="0.05" units="cm"/>
      <inkml:brushProperty name="height" value="0.05" units="cm"/>
      <inkml:brushProperty name="color" value="#E8882B"/>
    </inkml:brush>
  </inkml:definitions>
  <inkml:trace contextRef="#ctx0" brushRef="#br0">4 30 9416 0 0,'-3'-8'13207'0'0,"12"7"-13064"0"0,1-1-1 0 0,-1 1 0 0 0,16-7 0 0 0,-10 4 15 0 0,-6 1-109 0 0,6 0 177 0 0,-14 3 280 0 0,-16 1 7 0 0,9 3-462 0 0,2-2-41 0 0,2-1 1 0 0,-1 1 0 0 0,-1 0 0 0 0,1-1 0 0 0,0 0 0 0 0,-1 0-1 0 0,-4 1 1 0 0,7-1-5 0 0,1-1-1 0 0,-1 0 0 0 0,0 0 1 0 0,1 0-1 0 0,0 0 1 0 0,-1 0-1 0 0,1 0 1 0 0,-1 0-1 0 0,1 0 0 0 0,-1 0 1 0 0,0 1-1 0 0,1-1 1 0 0,-1 1-1 0 0,1-1 0 0 0,0 0 1 0 0,-1 2-1 0 0,1-2 1 0 0,-1 1 1 0 0,1-1-1 0 0,-1 0 0 0 0,1 0 1 0 0,-1 0-1 0 0,1 0 0 0 0,-1 1 1 0 0,1-1-1 0 0,-1 0 0 0 0,1 1 1 0 0,0-1-1 0 0,-1 0 0 0 0,1 0 1 0 0,-1 0-1 0 0,1 0 0 0 0,-2 1 1 0 0,1-1 58 0 0,1 0-58 0 0,0 0 0 0 0,0 0 0 0 0,0 0 0 0 0,-1 0 0 0 0,1 1 0 0 0,0-1 0 0 0,-1 0 0 0 0,1 0 0 0 0,0 1 0 0 0,0-1 0 0 0,-1 0 0 0 0,1 0 0 0 0,0 0 0 0 0,0 0 0 0 0,0 1 0 0 0,-1-1 0 0 0,1 0 0 0 0,0 1 0 0 0,0 0 0 0 0,9 5 3 0 0,-9-5-9 0 0,0-1 0 0 0,1 0 0 0 0,0 1 0 0 0,-1-1 0 0 0,1 1 0 0 0,0-1 0 0 0,0 1 0 0 0,-1-1 0 0 0,1 0 0 0 0,-1 1 0 0 0,1-1 0 0 0,0 0 0 0 0,0 0 0 0 0,0 1 0 0 0,-1-1 0 0 0,1 0 0 0 0,-1 0 0 0 0,1 0 0 0 0,0 0 0 0 0,0 0 0 0 0,1 0 0 0 0,1 0 1 0 0,2-1-1 0 0,0 0 0 0 0,-1 1 0 0 0,1-2 0 0 0,7-1 0 0 0,-2 0 0 0 0,-4 0 11 0 0,-2-1 42 0 0,-4 4 169 0 0,-2 0-209 0 0,-1 1 0 0 0,1-1 0 0 0,-1 1 0 0 0,0-1 0 0 0,1 1 0 0 0,-4 3 0 0 0,-7 1-14 0 0,-15 8 1 0 0,10-5 0 0 0,18-7-1 0 0,-7 4-4 0 0,1 1-79 0 0,6-6 82 0 0,0 0 1 0 0,0 1 0 0 0,0-1 0 0 0,0 0 0 0 0,0 0-1 0 0,0 0 1 0 0,0 1 0 0 0,0-1 0 0 0,0 0 0 0 0,0 0-1 0 0,0 0 1 0 0,0 0 0 0 0,0 0 0 0 0,0 0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1 1 0 0,0-1-1 0 0,1 0 1 0 0,3-3-1 0 0,16-7 50 0 0,-13 4 31 0 0,-10 7-32 0 0,-3 2-40 0 0,-1 0-1 0 0,1 0 1 0 0,-2 1 0 0 0,2-1-1 0 0,0 1 1 0 0,-1 0-1 0 0,0-1 1 0 0,1 1 0 0 0,1 0-1 0 0,-6 4 1 0 0,3-3 32 0 0,3-2-50 0 0,2-1-1 0 0,-2 0 1 0 0,1 1 0 0 0,0 0-1 0 0,0 0 1 0 0,0-1-1 0 0,0 1 1 0 0,0 0-1 0 0,0-1 1 0 0,0 1-1 0 0,-1 2 1 0 0,-2 1-10 0 0,-1-4 3 0 0,11 0 28 0 0,-1 0-1 0 0,0 0 1 0 0,0-1-1 0 0,6-1 1 0 0,8-3-90 0 0,0 1 74 0 0,-69 37-64 0 0,26-17 64 0 0,23-15 0 0 0,-3 3 0 0 0,3 0 0 0 0,1-4 0 0 0,0 0 0 0 0,0 0 0 0 0,-1 0 0 0 0,1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0,15-4 0 0 0,-14 3 0 0 0,1 0 0 0 0,0 1 0 0 0,-1-1 0 0 0,1 0 0 0 0,0 1 0 0 0,0 0 0 0 0,2-1 0 0 0,-3 1 11 0 0,-1 1-8 0 0,1-1 0 0 0,-1 0 0 0 0,0 0 1 0 0,1 0-1 0 0,-1 0 0 0 0,0 0 0 0 0,0 0 1 0 0,0 0-1 0 0,1 0 0 0 0,-1 0 0 0 0,0 0 1 0 0,1 0-1 0 0,-1 0 0 0 0,0 0 0 0 0,1 0 1 0 0,-1-1-1 0 0,0 1 0 0 0,1 0 0 0 0,-1 0 1 0 0,0 0-1 0 0,1 0 0 0 0,-1 0 0 0 0,0 0 1 0 0,0 0-1 0 0,0 0 0 0 0,0-1 0 0 0,0 1 1 0 0,1 0-1 0 0,-1 0 0 0 0,0-1 0 0 0,0 1 1 0 0,0 0-1 0 0,1-1 0 0 0,-1 1 0 0 0,-14 4-63 0 0,9-1 71 0 0,0-1 0 0 0,1 2-1 0 0,0-1 1 0 0,0 0 0 0 0,-7 6-1 0 0,6-4-10 0 0,0-5 0 0 0,1 4 0 0 0,4 0-10 0 0,0-4 9 0 0,0 0 0 0 0,0 0 0 0 0,0 1 1 0 0,0-1-1 0 0,0 0 0 0 0,0 1 0 0 0,0-1 1 0 0,0 0-1 0 0,0 0 0 0 0,0 0 0 0 0,0 0 1 0 0,0 0-1 0 0,1 0 0 0 0,-1 0 1 0 0,0 1-1 0 0,0-1 0 0 0,0 0 0 0 0,1 0 1 0 0,-1 0-1 0 0,0 1 0 0 0,0-1 0 0 0,0 0 1 0 0,1 0-1 0 0,-1 0 0 0 0,0 0 1 0 0,1 0-1 0 0,-1 0 0 0 0,0 0 0 0 0,0 0 1 0 0,0 1-1 0 0,0-1 0 0 0,0 0 0 0 0,0 0 1 0 0,1 0-1 0 0,-1 0 0 0 0,0 0 0 0 0,1 0 1 0 0,-1-1-1 0 0,0 1 0 0 0,0 0 1 0 0,1 0-1 0 0,10-2-21 0 0,-9 1 21 0 0,33-13 1 0 0,-23 7 36 0 0,-5 2 3 0 0,-5 4-53 0 0,8-5 238 0 0,-22 5 241 0 0,7 2-396 0 0,5 0-62 0 0,-1 0-1 0 0,0 0 0 0 0,0 0 1 0 0,0-1-1 0 0,0 1 0 0 0,0 0 0 0 0,0 0 1 0 0,0-1-1 0 0,-1 1 0 0 0,2 0 1 0 0,-1-1-1 0 0,-1 0 0 0 0,1 0 1 0 0,0 1-1 0 0,-2-1 0 0 0,0 2-6 0 0,2 1-14 0 0,1-2-56 0 0,0 2-2502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38.149"/>
    </inkml:context>
    <inkml:brush xml:id="br0">
      <inkml:brushProperty name="width" value="0.05" units="cm"/>
      <inkml:brushProperty name="height" value="0.05" units="cm"/>
      <inkml:brushProperty name="color" value="#FFFFFF"/>
    </inkml:brush>
  </inkml:definitions>
  <inkml:trace contextRef="#ctx0" brushRef="#br0">10 0 14400 0 0,'0'0'4633'0'0,"-4"9"-2581"0"0,2-3-1770 0 0,1 0 0 0 0,0 1 0 0 0,0-2 0 0 0,0 12 0 0 0,3 10 754 0 0,6 39 0 0 0,-7-59-929 0 0,1 7 287 0 0,2 1-1 0 0,7 19 1 0 0,-11-28-185 0 0,2 0 1510 0 0,1-10-1436 0 0,-3-8-3114 0 0,0 8 1003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38.689"/>
    </inkml:context>
    <inkml:brush xml:id="br0">
      <inkml:brushProperty name="width" value="0.05" units="cm"/>
      <inkml:brushProperty name="height" value="0.05" units="cm"/>
      <inkml:brushProperty name="color" value="#FFFFFF"/>
    </inkml:brush>
  </inkml:definitions>
  <inkml:trace contextRef="#ctx0" brushRef="#br0">277 83 9872 0 0,'-4'0'101'0'0,"-8"0"724"0"0,0 0-1 0 0,0 0 1 0 0,0 1 0 0 0,0 1 0 0 0,0 0-1 0 0,-15 5 1 0 0,10-1-212 0 0,8-4-252 0 0,0 2 0 0 0,-1 0 1 0 0,1-1-1 0 0,1 2 0 0 0,-10 6 0 0 0,7-3 92 0 0,0 1 0 0 0,0 0-1 0 0,-9 11 1 0 0,16-16-311 0 0,1 0 1 0 0,-1 1-1 0 0,1 0 1 0 0,-1 0-1 0 0,2 0 0 0 0,-1 1 1 0 0,1-1-1 0 0,0 1 1 0 0,0-1-1 0 0,-1 7 0 0 0,1-2 35 0 0,-1 2-1 0 0,2 0 1 0 0,0-1-1 0 0,0 0 1 0 0,1 1-1 0 0,0-1 1 0 0,1 0-1 0 0,1 1 1 0 0,-1-1-1 0 0,1 1 1 0 0,1-2-1 0 0,1 1 1 0 0,-1 0-1 0 0,1 0 1 0 0,8 13-1 0 0,-6-12-37 0 0,2-1-1 0 0,-1-1 0 0 0,2 0 1 0 0,11 14-1 0 0,-4-8-10 0 0,10 9 116 0 0,32 25 1 0 0,-48-42-189 0 0,1-1 1 0 0,-1-1-1 0 0,1 1 1 0 0,1-2-1 0 0,-1 1 1 0 0,24 5-1 0 0,-21-6 15 0 0,0-3-1 0 0,0 1 0 0 0,0-2 1 0 0,1 0-1 0 0,-1-1 0 0 0,1 0 1 0 0,16-3-1 0 0,-9 1 71 0 0,0-1 1 0 0,-1-1 0 0 0,1-1-1 0 0,37-15 1 0 0,94-59 362 0 0,-137 70-479 0 0,-7 4-14 0 0,0-1 0 0 0,-1 0-1 0 0,1 0 1 0 0,-2-1 0 0 0,1 0 0 0 0,-1-1-1 0 0,1 1 1 0 0,-2-2 0 0 0,0 1 0 0 0,0 0-1 0 0,0-2 1 0 0,-1 1 0 0 0,0 0 0 0 0,5-15-1 0 0,-8 16 17 0 0,1-2 1 0 0,-1 2-1 0 0,0-1 0 0 0,0 0 0 0 0,-2 0 0 0 0,0-1 0 0 0,1 1 0 0 0,-2 0 1 0 0,1 1-1 0 0,-1-1 0 0 0,0-1 0 0 0,-2 1 0 0 0,2 1 0 0 0,-2-1 0 0 0,0 0 1 0 0,-7-14-1 0 0,2 9-5 0 0,-1 1 0 0 0,0 0 0 0 0,-1 0 0 0 0,0 1 0 0 0,-1 0 0 0 0,0 1 0 0 0,0 0 0 0 0,-25-16 0 0 0,17 14-86 0 0,-1 0 1 0 0,-1 2 0 0 0,-1 1 0 0 0,1 0 0 0 0,-29-8-1 0 0,25 11-186 0 0,-2 0 0 0 0,0 2-1 0 0,0 1 1 0 0,1 1 0 0 0,-2 1 0 0 0,2 1-1 0 0,-1 2 1 0 0,-1 1 0 0 0,2 1-1 0 0,-1 1 1 0 0,-36 10 0 0 0,35-5-1972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1.409"/>
    </inkml:context>
    <inkml:brush xml:id="br0">
      <inkml:brushProperty name="width" value="0.05" units="cm"/>
      <inkml:brushProperty name="height" value="0.05" units="cm"/>
      <inkml:brushProperty name="color" value="#FFFFFF"/>
    </inkml:brush>
  </inkml:definitions>
  <inkml:trace contextRef="#ctx0" brushRef="#br0">33 126 14456 0 0,'0'0'1400'0'0,"6"8"-1224"0"0,-1 2-57 0 0,-4-8 19 0 0,1 0-1 0 0,-1-1 1 0 0,-1 1 0 0 0,1 0-1 0 0,0 0 1 0 0,0 0-1 0 0,-1 0 1 0 0,1 0 0 0 0,-1 0-1 0 0,1 3 1 0 0,4 58 1644 0 0,-10 40-116 0 0,3-84-1094 0 0,-1 0 0 0 0,0-1 0 0 0,-9 26 0 0 0,12-43-501 0 0,0 1-1 0 0,-1-1 1 0 0,1-1 0 0 0,-1 2 0 0 0,1-1 0 0 0,-1 0 0 0 0,0 0 0 0 0,0-1 0 0 0,1 1-1 0 0,0 0 1 0 0,-1 1 0 0 0,0-1 0 0 0,0-1 0 0 0,0 0 0 0 0,0 1 0 0 0,1 0 0 0 0,-3 1 0 0 0,-2-1 215 0 0,5-1-280 0 0,-1 0 0 0 0,1 0 0 0 0,0 0 0 0 0,0 0 0 0 0,0 0 0 0 0,0 1 0 0 0,0-1 0 0 0,0 0 0 0 0,0 0 0 0 0,0 0 0 0 0,-1 0 0 0 0,1 0 0 0 0,0 0 0 0 0,0 0 0 0 0,0 0 0 0 0,0 0 0 0 0,0 0 0 0 0,0 0-1 0 0,0 0 1 0 0,0 0 0 0 0,0 0 0 0 0,0 0 0 0 0,0 0 0 0 0,0 0 0 0 0,0 0 0 0 0,0 0 0 0 0,0 0 0 0 0,-1 0 0 0 0,1 0 0 0 0,0-1 0 0 0,0 1 0 0 0,0 0 0 0 0,0 0 0 0 0,0 0 0 0 0,0 0 0 0 0,0 0 0 0 0,0 0 0 0 0,0 0 0 0 0,-1 0 0 0 0,1 0 0 0 0,0 0 0 0 0,0 0 0 0 0,0 0 0 0 0,0 0 0 0 0,0 0 0 0 0,0 0 0 0 0,0 0 0 0 0,-1-2 42 0 0,-1 1 1 0 0,2 0-1 0 0,-1 0 1 0 0,0 0-1 0 0,0-1 1 0 0,0 0-1 0 0,0 2 1 0 0,1-2-1 0 0,0 0 1 0 0,-1 1-1 0 0,1 0 1 0 0,-1-1 0 0 0,1 0-1 0 0,0 1 1 0 0,0-1-1 0 0,-1 1 1 0 0,1 0-1 0 0,0-1 1 0 0,1 0-1 0 0,-1-1 1 0 0,0 0-20 0 0,5-47 230 0 0,-4 32-249 0 0,1 1 1 0 0,1-1 0 0 0,0 1 0 0 0,2 0 0 0 0,6-18 0 0 0,1-1 9 0 0,-7 16-9 0 0,0 1-1 0 0,0 0 1 0 0,2 0 0 0 0,13-26-1 0 0,-7 20-39 0 0,-11 18 15 0 0,1 0-1 0 0,7-11 1 0 0,-4 7 5 0 0,-5 9 6 0 0,-1 2 0 0 0,1-1 0 0 0,0-1 0 0 0,-1 1 0 0 0,1 0 0 0 0,-1 0 0 0 0,1 0 0 0 0,0 0 0 0 0,0 0 0 0 0,0 0 1 0 0,0 1-1 0 0,0-1 0 0 0,0 0 0 0 0,2-1 0 0 0,-1 1-4 0 0,-2 1 6 0 0,1 0 0 0 0,-1-1 1 0 0,1 1-1 0 0,-1 0 0 0 0,1 0 0 0 0,-1-1 0 0 0,0 1 0 0 0,0 0 0 0 0,1 0 0 0 0,0 0 0 0 0,-1-1 0 0 0,1 1 0 0 0,0 0 1 0 0,-1 0-1 0 0,1 0 0 0 0,-1 0 0 0 0,0 0 0 0 0,1 0 0 0 0,-1 0 0 0 0,1 0 0 0 0,0 1 0 0 0,-1-1 0 0 0,1 0 0 0 0,-1 0 0 0 0,1 0 1 0 0,-1 1-1 0 0,0-1 0 0 0,1 0 0 0 0,-1 1 0 0 0,1-1 0 0 0,-1 0 0 0 0,1 0 0 0 0,-1 0 0 0 0,0 1 0 0 0,1-1 0 0 0,-1 1 1 0 0,1-1-1 0 0,-1 1 0 0 0,0 0 0 0 0,3 1-20 0 0,-1 1 20 0 0,1-1-1 0 0,-1 1 1 0 0,0 0 0 0 0,0 0 0 0 0,-1 0-1 0 0,1 0 1 0 0,2 7 0 0 0,2 2 0 0 0,9 21 33 0 0,12 43-1 0 0,1 2 306 0 0,-19-54-190 0 0,21 44 333 0 0,-26-59-402 0 0,1 0 0 0 0,0-1 0 0 0,1 0 1 0 0,0 1-1 0 0,8 6 0 0 0,-11-13 2 0 0,-3-2-76 0 0,1 0-1 0 0,-1 1 1 0 0,0-1 0 0 0,0 0 0 0 0,0 0 0 0 0,0 0-1 0 0,0 0 1 0 0,0 1 0 0 0,0-1 0 0 0,1 0-1 0 0,-1 0 1 0 0,0 0 0 0 0,0 1 0 0 0,0-1-1 0 0,0 0 1 0 0,0 0 0 0 0,1 0 0 0 0,-1 0 0 0 0,0 0-1 0 0,0 0 1 0 0,0 1 0 0 0,0-1 0 0 0,0 0-1 0 0,0 0 1 0 0,0 1 0 0 0,0-1 0 0 0,0 0 0 0 0,0 1-1 0 0,0-1 1 0 0,0 0 0 0 0,0 0 0 0 0,0 1-1 0 0,0-1 1 0 0,0 1-80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15.964"/>
    </inkml:context>
    <inkml:brush xml:id="br0">
      <inkml:brushProperty name="width" value="0.05" units="cm"/>
      <inkml:brushProperty name="height" value="0.05" units="cm"/>
      <inkml:brushProperty name="color" value="#65E930"/>
    </inkml:brush>
  </inkml:definitions>
  <inkml:trace contextRef="#ctx0" brushRef="#br0">0 1 5904 0 0,'0'0'12590'0'0,"1"5"-10929"0"0,0-5-1604 0 0,0 1-1 0 0,-1-1 0 0 0,0 1 0 0 0,0 0 0 0 0,0-1 0 0 0,1 0 1 0 0,-1 1-1 0 0,1 0 0 0 0,-1-1 0 0 0,0 1 0 0 0,0 0 0 0 0,1 0 1 0 0,-1-1-1 0 0,0 0 0 0 0,0 1 0 0 0,0 0 0 0 0,0 0 0 0 0,0 0 1 0 0,0 0-1 0 0,0-1 0 0 0,0 0 0 0 0,-1 3 0 0 0,1-2 5 0 0,0 0-1 0 0,0-1 0 0 0,-1 2 1 0 0,1-1-1 0 0,0 0 0 0 0,1 0 0 0 0,-1 0 1 0 0,0 0-1 0 0,0 1 0 0 0,1-1 1 0 0,-1-1-1 0 0,1 4 0 0 0,0-2 27 0 0,-1 1 0 0 0,1-1-1 0 0,0 1 1 0 0,0-1-1 0 0,-1 1 1 0 0,1 0-1 0 0,-1 3 1 0 0,3 16 460 0 0,2 4-75 0 0,0 2-160 0 0,-4-22-235 0 0,1 0 1 0 0,-2 1-1 0 0,0 0 0 0 0,0-1 0 0 0,-1 9 0 0 0,0 6 132 0 0,1-6-157 0 0,0-4 10 0 0,0 1-1 0 0,0-2 1 0 0,2 1 0 0 0,1 12-1 0 0,-2-18-43 0 0,0 1-1 0 0,-1-1 1 0 0,0 0-1 0 0,0 0 1 0 0,0 11-1 0 0,-1-10 3 0 0,1 0-1 0 0,0 1 1 0 0,0-2-1 0 0,1 7 1 0 0,0-4-10 0 0,2 7 26 0 0,-1 0 0 0 0,1 17-1 0 0,-3 123 365 0 0,5-110-400 0 0,-5-44 0 0 0,0 12 0 0 0,0 1 0 0 0,4 21 0 0 0,-3-30 0 0 0,-1 0 0 0 0,1 0 0 0 0,-1 0 0 0 0,-1 6 0 0 0,1-7 0 0 0,-1 1 0 0 0,1-1 0 0 0,0 0 0 0 0,2 8 0 0 0,0 1 19 0 0,0 1-1 0 0,-1 0 1 0 0,-1 0-1 0 0,0 15 1 0 0,0-3 6 0 0,-6 6-15 0 0,6 40 54 0 0,6-48 0 0 0,-6-17-64 0 0,0-1 0 0 0,0 1 0 0 0,1 0 0 0 0,2 7 0 0 0,7 32 144 0 0,-5-19-144 0 0,1 9 64 0 0,-6-29-48 0 0,1-1 1 0 0,0 1-1 0 0,-1 0 0 0 0,0-1 0 0 0,-1 10 0 0 0,0 3 26 0 0,1-14 1 0 0,0-1 1 0 0,0 1 0 0 0,0 0-1 0 0,1 0 1 0 0,3 8-1 0 0,-4-12-23 0 0,0 0 0 0 0,0 0 0 0 0,1 1 0 0 0,-1 0 0 0 0,1-2-1 0 0,-1 2 1 0 0,0-1 0 0 0,0 1 0 0 0,0-1 0 0 0,0 0 0 0 0,-1 3 0 0 0,0 38 264 0 0,1-5-167 0 0,0-33-117 0 0,-4 0 11 0 0,3-3 107 0 0,1 10 70 0 0,0-5-177 0 0,0 0-11 0 0,0 12-12 0 0,1-18-372 0 0,3-5-1308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1.782"/>
    </inkml:context>
    <inkml:brush xml:id="br0">
      <inkml:brushProperty name="width" value="0.05" units="cm"/>
      <inkml:brushProperty name="height" value="0.05" units="cm"/>
      <inkml:brushProperty name="color" value="#FFFFFF"/>
    </inkml:brush>
  </inkml:definitions>
  <inkml:trace contextRef="#ctx0" brushRef="#br0">0 93 12608 0 0,'0'0'970'0'0,"6"-5"817"0"0,-5 4-1281 0 0,0-1 0 0 0,1 0 1 0 0,0 2-1 0 0,-1-2 0 0 0,1 0 0 0 0,0 1 1 0 0,0 1-1 0 0,0-2 0 0 0,0 1 0 0 0,0 0 1 0 0,0 0-1 0 0,0 1 0 0 0,4-1 0 0 0,7-4 53 0 0,8-1-212 0 0,-17 6-297 0 0,0-1-1 0 0,-1 0 1 0 0,0 0 0 0 0,7-3 0 0 0,1-1 97 0 0,1 0 0 0 0,20-6 0 0 0,4-2 4 0 0,2 2-652 0 0,-16 3-150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2.449"/>
    </inkml:context>
    <inkml:brush xml:id="br0">
      <inkml:brushProperty name="width" value="0.05" units="cm"/>
      <inkml:brushProperty name="height" value="0.05" units="cm"/>
      <inkml:brushProperty name="color" value="#FFFFFF"/>
    </inkml:brush>
  </inkml:definitions>
  <inkml:trace contextRef="#ctx0" brushRef="#br0">1 107 7832 0 0,'0'0'602'0'0,"6"-9"3942"0"0,-6 8-4326 0 0,0 1 0 0 0,1 0 0 0 0,-1 0-1 0 0,0-1 1 0 0,1 1 0 0 0,-1 0 0 0 0,0 0-1 0 0,0-1 1 0 0,0 1 0 0 0,0 0 0 0 0,1 0-1 0 0,-1 0 1 0 0,0 0 0 0 0,1 0-1 0 0,-1 0 1 0 0,0 0 0 0 0,1 0 0 0 0,-1-1-1 0 0,0 1 1 0 0,1 0 0 0 0,-1 0 0 0 0,1 1-1 0 0,-1-1 1 0 0,0 0 0 0 0,0 0 0 0 0,1 0-1 0 0,7 7 1633 0 0,3 14-1393 0 0,-11-21-238 0 0,15 35 634 0 0,-10-18-537 0 0,14 23 1 0 0,-13-28-295 0 0,-4-8 25 0 0,0 0-1 0 0,-1-1 0 0 0,2 1 0 0 0,-1 0 0 0 0,4 3 1 0 0,5 6 204 0 0,-8-9-133 0 0,0-1-1 0 0,0 2 1 0 0,1-2 0 0 0,6 5 0 0 0,-2-1 77 0 0,10 5 558 0 0,-17-12-704 0 0,0 0 0 0 0,0 1 0 0 0,0-1 0 0 0,-1 0 0 0 0,2 0 0 0 0,-1 1 1 0 0,0-1-1 0 0,0 0 0 0 0,-1 0 0 0 0,2 0 0 0 0,-1 0 0 0 0,0 0 0 0 0,0-1 0 0 0,-1 1 0 0 0,2 0 1 0 0,-1-1-1 0 0,0 1 0 0 0,1 0 0 0 0,0-2 20 0 0,0 1 0 0 0,-1-1-1 0 0,1 2 1 0 0,0-2 0 0 0,-1 0 0 0 0,1 1 0 0 0,-1 0 0 0 0,0-1 0 0 0,0 0 0 0 0,1 0-1 0 0,-1 0 1 0 0,0 1 0 0 0,-1-1 0 0 0,1-1 0 0 0,0 2 0 0 0,0-1 0 0 0,0 0 0 0 0,-1 0-1 0 0,1-1 1 0 0,-1 2 0 0 0,0-2 0 0 0,0 2 0 0 0,0-6 0 0 0,0-5 48 0 0,-2 1 1 0 0,0 0 0 0 0,-3-14-1 0 0,4 16-131 0 0,-4-9-195 0 0,-8-21-1 0 0,11 33 12 0 0,3 7-101 0 0,3 8 30 0 0,1 3 195 0 0,1-1 0 0 0,0 1 0 0 0,1-1 1 0 0,0 0-1 0 0,1-1 0 0 0,-1 0 0 0 0,14 12 0 0 0,12 7 74 0 0,-30-26 49 0 0,0-1 0 0 0,1 1-1 0 0,-1-1 1 0 0,1 1 0 0 0,-1-1 0 0 0,2 0 0 0 0,-2 0-1 0 0,1-1 1 0 0,0 0 0 0 0,0 1 0 0 0,1-1-1 0 0,-1 0 1 0 0,7 0 0 0 0,-10-1 0 0 0,1 0 0 0 0,-1 0 0 0 0,0 0 0 0 0,0-1 0 0 0,0 1 0 0 0,1 0 0 0 0,-1 0 0 0 0,-1 0 0 0 0,2-1 0 0 0,-1 0 0 0 0,0 1 0 0 0,0-1 0 0 0,-1 0-1 0 0,1 0 1 0 0,1 1 0 0 0,-1 0 0 0 0,0-1 0 0 0,-1 0 0 0 0,1-1 0 0 0,-1 1 0 0 0,1 1 0 0 0,0-1 0 0 0,0 0 0 0 0,-1 0 0 0 0,1-1 0 0 0,-1 2 0 0 0,0-1 0 0 0,0-1 0 0 0,1 0 0 0 0,0-2 59 0 0,0 1 1 0 0,0-1-1 0 0,0 0 1 0 0,-1 0-1 0 0,0 1 1 0 0,0-1-1 0 0,0 0 1 0 0,-1-4-1 0 0,-5-24 207 0 0,-1-1-1 0 0,-1 1 1 0 0,-17-42 0 0 0,18 55-269 0 0,6 14-48 0 0,-1-1 1 0 0,-1 0 0 0 0,1 1 0 0 0,-1 0 0 0 0,-3-7-1 0 0,1 6-1062 0 0,6 9-1477 0 0,2 5 1045 0 0,-2-1-268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2.870"/>
    </inkml:context>
    <inkml:brush xml:id="br0">
      <inkml:brushProperty name="width" value="0.05" units="cm"/>
      <inkml:brushProperty name="height" value="0.05" units="cm"/>
      <inkml:brushProperty name="color" value="#FFFFFF"/>
    </inkml:brush>
  </inkml:definitions>
  <inkml:trace contextRef="#ctx0" brushRef="#br0">258 13 20239 0 0,'-2'-2'162'0'0,"0"1"0"0"0,1 0 0 0 0,-1 0-1 0 0,0 0 1 0 0,1 0 0 0 0,-1 0-1 0 0,0 0 1 0 0,0 1 0 0 0,0-1 0 0 0,0 1-1 0 0,0-1 1 0 0,0 1 0 0 0,0-1-1 0 0,-4 1 1 0 0,-3 0-9 0 0,0 1 1 0 0,-10 1-1 0 0,9-1 565 0 0,-4 2-319 0 0,1 0-1 0 0,-1 0 1 0 0,0 2-1 0 0,1 0 1 0 0,1 0-1 0 0,-1 1 1 0 0,1 1-1 0 0,-15 10 1 0 0,23-15-348 0 0,0 1 0 0 0,0-1-1 0 0,1 1 1 0 0,0 0 0 0 0,0 0 0 0 0,0 1 0 0 0,0-1 0 0 0,1 0-1 0 0,-1 1 1 0 0,1 0 0 0 0,-1 0 0 0 0,2 0 0 0 0,-4 8 0 0 0,4-11-46 0 0,0 2 1 0 0,1-1 0 0 0,-1 0 0 0 0,1 0 0 0 0,0-1-1 0 0,0 2 1 0 0,0-1 0 0 0,0 0 0 0 0,0 0 0 0 0,0 0-1 0 0,1 0 1 0 0,-1 0 0 0 0,1 0 0 0 0,0 0 0 0 0,-1-1-1 0 0,0 2 1 0 0,1-1 0 0 0,1-1 0 0 0,-1 1 0 0 0,0 0-1 0 0,-1-1 1 0 0,2 1 0 0 0,0 0 0 0 0,-1-1 0 0 0,0 1-1 0 0,1-1 1 0 0,0 0 0 0 0,-2 0 0 0 0,2 1 0 0 0,1-1-1 0 0,2 1 1 0 0,4 2-6 0 0,0 1 0 0 0,1-2 0 0 0,-1-1 0 0 0,18 4 0 0 0,3 0 0 0 0,-4 0 0 0 0,-18-5 0 0 0,-1 0 0 0 0,2 1 0 0 0,-2 1 0 0 0,2-1 0 0 0,-2 1 0 0 0,1 1 0 0 0,8 4 0 0 0,-10-4 0 0 0,-3-2 0 0 0,0 0 0 0 0,-1-1 0 0 0,1 2 0 0 0,0-2 0 0 0,0 2 0 0 0,-2-1 0 0 0,2 1 0 0 0,-1-1 0 0 0,0 1 0 0 0,1 0 0 0 0,1 5 0 0 0,-4-7 0 0 0,2 3 0 0 0,0 0 0 0 0,0 1 0 0 0,-1-1 0 0 0,2 9-1 0 0,-3-13 9 0 0,0 2-1 0 0,0 0 0 0 0,0-1 1 0 0,0 0-1 0 0,0 0 0 0 0,0 1 1 0 0,0-1-1 0 0,-1 0 0 0 0,1 1 1 0 0,-1-1-1 0 0,1 0 0 0 0,-1 0 0 0 0,1 1 1 0 0,-1-1-1 0 0,1 0 0 0 0,-1 0 1 0 0,0 0-1 0 0,0 0 0 0 0,0 1 1 0 0,0-2-1 0 0,-1 2 0 0 0,-5 4 141 0 0,1-2-1 0 0,-2 1 1 0 0,1-1 0 0 0,0 0-1 0 0,-1 0 1 0 0,0-1 0 0 0,1 0-1 0 0,-2 0 1 0 0,1-1-1 0 0,-14 2 1 0 0,21-3-116 0 0,-1-1 0 0 0,0 0 0 0 0,1 0 0 0 0,0 0 0 0 0,-1 0 0 0 0,0 0 0 0 0,1 0 0 0 0,-1-1 0 0 0,0 1-1 0 0,-1-1 1 0 0,-11-2 144 0 0,12 3-157 0 0,0 0-7 0 0,-1 0 0 0 0,2 0 0 0 0,-2 0 0 0 0,1 0 0 0 0,-1 0 1 0 0,1 0-1 0 0,-1-1 0 0 0,1 0 0 0 0,-1 0 0 0 0,1 0 1 0 0,0 0-1 0 0,-1 1 0 0 0,-2-4 0 0 0,5 2-289 0 0,0 1-122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5.208"/>
    </inkml:context>
    <inkml:brush xml:id="br0">
      <inkml:brushProperty name="width" value="0.05" units="cm"/>
      <inkml:brushProperty name="height" value="0.05" units="cm"/>
      <inkml:brushProperty name="color" value="#FFFFFF"/>
    </inkml:brush>
  </inkml:definitions>
  <inkml:trace contextRef="#ctx0" brushRef="#br0">353 9 5528 0 0,'-15'-4'2228'0'0,"14"3"-1358"0"0,-1 1 1 0 0,0-1-1 0 0,1 1 1 0 0,-1-1-1 0 0,0 1 1 0 0,1 0-1 0 0,-1-1 1 0 0,0 1 0 0 0,1 0-1 0 0,-1 0 1 0 0,-3 0-1 0 0,-23 6 670 0 0,0 1-1 0 0,1 1 0 0 0,-40 17 1 0 0,52-18-1514 0 0,-1 2 1 0 0,1 0-1 0 0,1 0 1 0 0,0 1 0 0 0,0 1-1 0 0,1 0 1 0 0,-13 14 0 0 0,14-14 17 0 0,10-9-32 0 0,0 0 0 0 0,0 0 0 0 0,0 0 0 0 0,1 0 1 0 0,-1 0-1 0 0,0 0 0 0 0,1 0 0 0 0,-1 1 0 0 0,1-2 1 0 0,0 2-1 0 0,0-1 0 0 0,-2 4 0 0 0,2-3-12 0 0,1-2 1 0 0,0-1 0 0 0,0 0 0 0 0,-1 0 0 0 0,1 1-1 0 0,0-1 1 0 0,0 1 0 0 0,-1 0 0 0 0,1-1 0 0 0,0 1-1 0 0,0 0 1 0 0,0-1 0 0 0,0 0 0 0 0,0 0 0 0 0,0 1-1 0 0,0 0 1 0 0,0-1 0 0 0,0 2 0 0 0,0-1 68 0 0,2-1 33 0 0,0 2-53 0 0,1-1 1 0 0,-2 0 0 0 0,2 0 0 0 0,-2 0 0 0 0,2 0-1 0 0,-1-1 1 0 0,0 1 0 0 0,0 0 0 0 0,0-1 0 0 0,1 1-1 0 0,-1-1 1 0 0,0 0 0 0 0,0 0 0 0 0,1 0 0 0 0,-1 0-1 0 0,4-2 1 0 0,39-4 134 0 0,84-1 0 0 0,-120 7-186 0 0,1 0-16 0 0,19 1-1 0 0,-27 0 15 0 0,2-1 0 0 0,-1 1 0 0 0,0 0 0 0 0,0 0 0 0 0,-1 0 0 0 0,2 0 0 0 0,-2 1 0 0 0,2-1-1 0 0,-2 1 1 0 0,5 2 0 0 0,-6-3 2 0 0,0 0 0 0 0,0 0 0 0 0,0 0-1 0 0,0-1 1 0 0,0 2 0 0 0,-1-1 0 0 0,1 0 0 0 0,0 0-1 0 0,0 0 1 0 0,0 0 0 0 0,-1 0 0 0 0,1 1 0 0 0,-1-2-1 0 0,0 2 1 0 0,1-1 0 0 0,-1 1 0 0 0,0-2 0 0 0,1 2 0 0 0,-1 0-1 0 0,0-1 1 0 0,0 2 0 0 0,0-1 19 0 0,-1-1 0 0 0,0 1 0 0 0,1 0 0 0 0,0-1 0 0 0,-1 1 0 0 0,0 0 0 0 0,0-1 0 0 0,0 0 0 0 0,0 1 0 0 0,0-1 0 0 0,0 0 0 0 0,0 1 0 0 0,-1-1 0 0 0,0 2 0 0 0,-4 1 77 0 0,0 0 1 0 0,0 0-1 0 0,1-1 0 0 0,-2 0 1 0 0,1 1-1 0 0,-1-2 0 0 0,-6 3 1 0 0,-56 11 529 0 0,21-6-470 0 0,45-9-307 0 0,2-1 35 0 0,0 1 0 0 0,0-1 0 0 0,0 0 0 0 0,0 0 0 0 0,0 1 0 0 0,0-1 0 0 0,1 0 0 0 0,-1 0 0 0 0,-1 1 0 0 0,1-1 0 0 0,0 0 0 0 0,1 0 0 0 0,-1 0 0 0 0,0 0 0 0 0,-2-1 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5.626"/>
    </inkml:context>
    <inkml:brush xml:id="br0">
      <inkml:brushProperty name="width" value="0.05" units="cm"/>
      <inkml:brushProperty name="height" value="0.05" units="cm"/>
      <inkml:brushProperty name="color" value="#FFFFFF"/>
    </inkml:brush>
  </inkml:definitions>
  <inkml:trace contextRef="#ctx0" brushRef="#br0">202 1 12296 0 0,'-2'1'174'0'0,"0"0"0"0"0,1-1 1 0 0,-2 1-1 0 0,2-1 1 0 0,-1 1-1 0 0,-1 0 0 0 0,2-1 1 0 0,-4 1-1 0 0,-3 0 578 0 0,-2 3 45 0 0,0-1 0 0 0,0 2 1 0 0,0-1-1 0 0,1 2 0 0 0,0-1 0 0 0,0 1 0 0 0,0 1 1 0 0,-7 7-1 0 0,-14 8 634 0 0,25-18-1220 0 0,1 1 0 0 0,-1 0 0 0 0,0-1 0 0 0,1 1 0 0 0,0 0 0 0 0,1 0 0 0 0,-1 1 0 0 0,1-1 0 0 0,0 0 0 0 0,0 1 0 0 0,1 0 0 0 0,-4 12 0 0 0,6-17-186 0 0,0 1 1 0 0,0 0-1 0 0,0-1 1 0 0,0 1 0 0 0,0 0-1 0 0,1-1 1 0 0,-1 1-1 0 0,0 0 1 0 0,1-1-1 0 0,-1 1 1 0 0,0 0-1 0 0,1-1 1 0 0,0 0-1 0 0,2 2 1 0 0,-2 1 0 0 0,1-1-1 0 0,0 0 1 0 0,1 0 0 0 0,-1-1-1 0 0,3 4 1 0 0,2-1-3 0 0,1 0 0 0 0,-1 0 0 0 0,0-1 0 0 0,1 1 1 0 0,0-1-1 0 0,0-1 0 0 0,10 4 0 0 0,-6-4 51 0 0,0 0 0 0 0,-2-1 0 0 0,2 0 0 0 0,21 0 0 0 0,-25-3-232 0 0,-1 1 1 0 0,2-1 0 0 0,-2 0-1 0 0,1-1 1 0 0,9-4 0 0 0,-11 5-430 0 0,8-3-909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6.060"/>
    </inkml:context>
    <inkml:brush xml:id="br0">
      <inkml:brushProperty name="width" value="0.05" units="cm"/>
      <inkml:brushProperty name="height" value="0.05" units="cm"/>
      <inkml:brushProperty name="color" value="#FFFFFF"/>
    </inkml:brush>
  </inkml:definitions>
  <inkml:trace contextRef="#ctx0" brushRef="#br0">1 0 17479 0 0,'3'5'1139'0'0,"-1"-2"-1030"0"0,-1 0 1 0 0,0 0-1 0 0,1 1 0 0 0,0-2 1 0 0,-1 1-1 0 0,4 4 0 0 0,-3-4-91 0 0,0-1-1 0 0,-1 1 1 0 0,1-1-1 0 0,-1 1 1 0 0,1-1-1 0 0,-2 1 1 0 0,1 0-1 0 0,2 5 0 0 0,3 14 428 0 0,1-6-65 0 0,7 26 1 0 0,-7-22-321 0 0,-1 4 13 0 0,-2 0 0 0 0,0 0 0 0 0,0 38 0 0 0,1-1 142 0 0,-4-47-52 0 0,0 1 0 0 0,-1-1 0 0 0,-1 0 0 0 0,-3 22 1 0 0,-1-2 572 0 0,4-18 81 0 0,1-15-396 0 0,0-6-247 0 0,1-6-150 0 0,1 0 0 0 0,-1-1 0 0 0,7-18 1 0 0,-1 3-45 0 0,-3 13-130 0 0,1 0-1 0 0,0 1 1 0 0,7-15-1 0 0,4-7-282 0 0,-14 28 400 0 0,2 0-1 0 0,-1 1 1 0 0,1-1-1 0 0,0 0 1 0 0,1 1-1 0 0,0 1 1 0 0,-1-1 0 0 0,2 0-1 0 0,4-5 1 0 0,-9 11 54 0 0,-1-1 0 0 0,1 1 0 0 0,-1 0 0 0 0,1-1 0 0 0,-1 1 0 0 0,0 0 0 0 0,1 0 0 0 0,-1 0 0 0 0,1 0 0 0 0,-1 0 0 0 0,0 0 0 0 0,1 0 0 0 0,-1 0 0 0 0,1-1 0 0 0,-1 1 0 0 0,1 0 0 0 0,-1 0 0 0 0,1 0 1 0 0,-1 0-1 0 0,1 0 0 0 0,-1 0 0 0 0,0 1 0 0 0,1-1 0 0 0,-1 0 0 0 0,1 0 0 0 0,-1 0 0 0 0,1 0 0 0 0,-1 0 0 0 0,1 0 0 0 0,-1 0 0 0 0,1 1 0 0 0,-1-1 0 0 0,0 0 0 0 0,0 1 0 0 0,0-1 0 0 0,1 0 0 0 0,-1 1 0 0 0,1-1 0 0 0,-1 1 0 0 0,0-1 1 0 0,1 1-1 0 0,11 21 354 0 0,-7-14-308 0 0,1 4 166 0 0,1 1 0 0 0,-1-1 0 0 0,7 23 0 0 0,-3-4 37 0 0,-6-21-154 0 0,0 0 0 0 0,2 14 0 0 0,0-6-3 0 0,-5-14-78 0 0,1-1 0 0 0,-2 0 0 0 0,1 1-1 0 0,0-1 1 0 0,1 7 0 0 0,-2-9-30 0 0,0-1 0 0 0,0 1 1 0 0,0-1-1 0 0,0 1 0 0 0,0-1 0 0 0,0 0 0 0 0,0 0 0 0 0,1 0 0 0 0,-1 1 0 0 0,0-1 1 0 0,0 1-1 0 0,0-1 0 0 0,0 0 0 0 0,0 1 0 0 0,0-1 0 0 0,0 1 0 0 0,1-1 0 0 0,-1 0 1 0 0,1 1-1 0 0,1 4 4 0 0,-2-5-86 0 0,5 0-3014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6.470"/>
    </inkml:context>
    <inkml:brush xml:id="br0">
      <inkml:brushProperty name="width" value="0.05" units="cm"/>
      <inkml:brushProperty name="height" value="0.05" units="cm"/>
      <inkml:brushProperty name="color" value="#FFFFFF"/>
    </inkml:brush>
  </inkml:definitions>
  <inkml:trace contextRef="#ctx0" brushRef="#br0">20 197 15520 0 0,'1'0'169'0'0,"0"1"1"0"0,0-1 0 0 0,-1 0 0 0 0,1 1-1 0 0,1 0 1 0 0,-1-1 0 0 0,0 0 0 0 0,-1 1-1 0 0,2-1 1 0 0,-1 0 0 0 0,0 0-1 0 0,1 1 1 0 0,-2-1 0 0 0,1 0 0 0 0,1 0-1 0 0,-1-1 1 0 0,0 1 0 0 0,0 0 0 0 0,0 0-1 0 0,0-1 1 0 0,2 0 0 0 0,25-10 3425 0 0,-20 7-3223 0 0,3-2-65 0 0,0 0 0 0 0,-1-2 0 0 0,0 1 0 0 0,0-1 0 0 0,0 0 1 0 0,-2-1-1 0 0,11-12 0 0 0,-14 15-250 0 0,-2 4 0 0 0,-1-2-1 0 0,1 1 0 0 0,-1 0 1 0 0,1-1-1 0 0,-2 0 1 0 0,1 1-1 0 0,0-1 0 0 0,-1 0 1 0 0,0 0-1 0 0,1 1 1 0 0,-1-1-1 0 0,0-1 0 0 0,-1 1 1 0 0,0 0-1 0 0,1 1 1 0 0,-1-1-1 0 0,0-1 0 0 0,-1 1 1 0 0,0-7-1 0 0,1 10-44 0 0,-1-1-1 0 0,0 1 1 0 0,1 0-1 0 0,-1 1 1 0 0,0-1-1 0 0,1 0 1 0 0,-1-1-1 0 0,0 1 1 0 0,0 1-1 0 0,0-1 1 0 0,0 1 0 0 0,1-1-1 0 0,-1 0 1 0 0,0 0-1 0 0,0 0 1 0 0,-1 1-1 0 0,0 0 1 0 0,-20-7-16 0 0,18 6 14 0 0,1 1 0 0 0,-1 0-1 0 0,0 0 1 0 0,1 0 0 0 0,-1 1-1 0 0,0 0 1 0 0,0-1 0 0 0,-6 3-1 0 0,3 0 8 0 0,-1 0 1 0 0,1 0-1 0 0,-10 6 0 0 0,11-5-16 0 0,1-1 0 0 0,-1 1-1 0 0,1 1 1 0 0,0-1 0 0 0,0 1-1 0 0,1 0 1 0 0,0 0 0 0 0,0 1-1 0 0,0 0 1 0 0,0 0-1 0 0,-5 11 1 0 0,6-8 4 0 0,0 0 0 0 0,-1 0 0 0 0,2 0 0 0 0,0 0 0 0 0,0 1 0 0 0,1 0 0 0 0,-1 15 0 0 0,2-21 35 0 0,1-1-1 0 0,-1 0 0 0 0,1 0 1 0 0,0 0-1 0 0,-1 0 1 0 0,1 0-1 0 0,1 0 1 0 0,-1 0-1 0 0,0-1 0 0 0,1 1 1 0 0,0 0-1 0 0,-1 0 1 0 0,1-1-1 0 0,0 1 1 0 0,0-2-1 0 0,1 2 0 0 0,-2-1 1 0 0,2 0-1 0 0,-1 0 1 0 0,1 0-1 0 0,-1 0 1 0 0,6 1-1 0 0,-1 1 52 0 0,1 1 0 0 0,0-2 0 0 0,0-1 0 0 0,1 2 0 0 0,-1-2 0 0 0,15 2 0 0 0,-7-3-92 0 0,-2 0-1 0 0,0-1 1 0 0,0-1 0 0 0,17-3-1 0 0,-11 2-74 0 0,-6-2-350 0 0,0 0-1393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7.396"/>
    </inkml:context>
    <inkml:brush xml:id="br0">
      <inkml:brushProperty name="width" value="0.05" units="cm"/>
      <inkml:brushProperty name="height" value="0.05" units="cm"/>
      <inkml:brushProperty name="color" value="#FFFFFF"/>
    </inkml:brush>
  </inkml:definitions>
  <inkml:trace contextRef="#ctx0" brushRef="#br0">1 81 11432 0 0,'0'-3'607'0'0,"-1"2"-470"0"0,1 1 1 0 0,0-1-1 0 0,0 0 1 0 0,0 0-1 0 0,0 0 1 0 0,0 1-1 0 0,0 0 1 0 0,0-1-1 0 0,1 0 1 0 0,-1 0-1 0 0,0 1 1 0 0,0-1-1 0 0,0 0 1 0 0,1 1-1 0 0,-1 0 1 0 0,0-1-1 0 0,0 0 1 0 0,0 1-1 0 0,1-1 1 0 0,1-6 7050 0 0,-1 10-6651 0 0,8 28 822 0 0,8 51-1 0 0,-12-45-1123 0 0,-4-24-194 0 0,0-11-40 0 0,-1 1 1 0 0,1 0-1 0 0,-1 0 0 0 0,1 1 1 0 0,0-2-1 0 0,-1 1 1 0 0,2 0-1 0 0,1 3 0 0 0,-3-6 18 0 0,0 0 0 0 0,0 0 1 0 0,0 1-1 0 0,0-1 0 0 0,0 0 0 0 0,0 0 0 0 0,0 0 0 0 0,0 0 0 0 0,0 0 0 0 0,0 0 0 0 0,0 0 0 0 0,0 0 1 0 0,0 0-1 0 0,1 0 0 0 0,-1 0 0 0 0,0 0 0 0 0,0 1 0 0 0,0-1 0 0 0,0 0 0 0 0,0 0 0 0 0,1 0 0 0 0,-1 0 1 0 0,0 0-1 0 0,0 0 0 0 0,0 0 0 0 0,1 0 0 0 0,-1 0 0 0 0,0 0 0 0 0,0 0 0 0 0,0 0 0 0 0,1 0 1 0 0,-1 0-1 0 0,0 0 0 0 0,0 0 0 0 0,0 0 0 0 0,0 0 0 0 0,1 0 0 0 0,-1 0 0 0 0,0 0 0 0 0,0 0 0 0 0,5-7 531 0 0,2-17 97 0 0,-6 19-515 0 0,1-6-95 0 0,0-1 0 0 0,1-15 0 0 0,0-2-12 0 0,1-22-38 0 0,-1 36 4 0 0,-3 7-108 0 0,0 1 1 0 0,2-1-1 0 0,0 1 0 0 0,-1-2 0 0 0,2 2 0 0 0,5-15 0 0 0,-8 22 116 0 0,1-1-1 0 0,-1 1 1 0 0,0-1 0 0 0,1 1-1 0 0,-1 0 1 0 0,0 0 0 0 0,1 0-1 0 0,-1 0 1 0 0,1-1-1 0 0,-1 1 1 0 0,0 0 0 0 0,0-1-1 0 0,1 1 1 0 0,-1 0-1 0 0,1 0 1 0 0,-1-1 0 0 0,1 1-1 0 0,-1 0 1 0 0,1 0 0 0 0,0 0-1 0 0,-1 0 1 0 0,0 0-1 0 0,0 0 1 0 0,1 0 0 0 0,-1 0-1 0 0,1 0 1 0 0,-1 0-1 0 0,1 0 1 0 0,0 0 0 0 0,-1 1-1 0 0,1-1 1 0 0,-1 0 0 0 0,0 0-1 0 0,0 0 1 0 0,1 1-1 0 0,-1-1 1 0 0,1 0 0 0 0,-1 1-1 0 0,0-1 1 0 0,1 0-1 0 0,-1 0 1 0 0,1 0 0 0 0,0 1-1 0 0,17 18-215 0 0,-16-15 175 0 0,3 1 8 0 0,-1 0-1 0 0,0 0 1 0 0,0 1-1 0 0,0-1 1 0 0,0 1-1 0 0,4 11 1 0 0,-3-4 194 0 0,1-1 1 0 0,15 23 0 0 0,-2-3 318 0 0,-14-20-299 0 0,-5-11-167 0 0,0 1 0 0 0,1-2 0 0 0,-1 2 0 0 0,0-1 1 0 0,0 0-1 0 0,1 0 0 0 0,-1 0 0 0 0,1 0 0 0 0,0 0 0 0 0,-1 1 1 0 0,1-2-1 0 0,0 1 0 0 0,-1 0 0 0 0,1 0 0 0 0,0 0 0 0 0,0 0 1 0 0,0-1-1 0 0,0 1 0 0 0,0 0 0 0 0,1 0 0 0 0,2 1 74 0 0,6 3 191 0 0,-10-5-271 0 0,1-1-1 0 0,-1 1 0 0 0,0 0 0 0 0,1 0 0 0 0,-1 0 0 0 0,0-1 0 0 0,1 1 0 0 0,-1 0 0 0 0,0 0 1 0 0,0-1-1 0 0,0 1 0 0 0,0 0 0 0 0,1 0 0 0 0,-1-1 0 0 0,0 1 0 0 0,0 0 0 0 0,0-1 0 0 0,1 1 1 0 0,-1 0-1 0 0,0 0 0 0 0,0 0 0 0 0,0-1 0 0 0,0 1 0 0 0,0-1 0 0 0,0 1 0 0 0,1 0 0 0 0,-1-1 1 0 0,0 1-1 0 0,0-1 0 0 0,0 1 0 0 0,-1 0 0 0 0,1-1 0 0 0,0 1 0 0 0,0 0 0 0 0,0-1 0 0 0,4-33 468 0 0,-3 19-449 0 0,-1-10-29 0 0,-1 13-155 0 0,0-1 0 0 0,1-22-1 0 0,1-5-65 0 0,-1 39 145 0 0,2 1 59 0 0,0 2 0 0 0,-1-1-1 0 0,0 1 1 0 0,1-2-1 0 0,-1 2 1 0 0,0 0-1 0 0,0-1 1 0 0,1 0-1 0 0,-1 1 1 0 0,-1 0 0 0 0,1-1-1 0 0,1 4 1 0 0,0-1-22 0 0,36 54-85 0 0,27 35-64 0 0,-55-77-1160 0 0,-5-7-96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48.266"/>
    </inkml:context>
    <inkml:brush xml:id="br0">
      <inkml:brushProperty name="width" value="0.05" units="cm"/>
      <inkml:brushProperty name="height" value="0.05" units="cm"/>
      <inkml:brushProperty name="color" value="#FFFFFF"/>
    </inkml:brush>
  </inkml:definitions>
  <inkml:trace contextRef="#ctx0" brushRef="#br0">1 113 14832 0 0,'5'-5'1741'0'0,"-3"4"-1250"0"0,-1-2 0 0 0,1 2 0 0 0,0-2 0 0 0,0 1 0 0 0,1 1 0 0 0,-2-1-1 0 0,4-1 1 0 0,5-5 686 0 0,-1 2-454 0 0,0 0 1 0 0,0 0 0 0 0,0 0 0 0 0,16-6-1 0 0,2-2-124 0 0,-16 9-505 0 0,-1 1-1 0 0,2 0 1 0 0,-1 1 0 0 0,22-4-1 0 0,-6 1-24 0 0,-17 4-69 0 0,0 1 0 0 0,0 0 0 0 0,12 1 0 0 0,-19-1 4 0 0,-1 2 0 0 0,0-1 0 0 0,0 0 0 0 0,0 0 0 0 0,0 1 0 0 0,0 0 0 0 0,3-1 0 0 0,-5 1-3 0 0,1-1 1 0 0,0 1-1 0 0,0 0 0 0 0,0-1 0 0 0,0 1 0 0 0,-1 0 0 0 0,1-1 1 0 0,0 0-1 0 0,-1 1 0 0 0,1 0 0 0 0,0 0 0 0 0,-1 0 1 0 0,1 0-1 0 0,-1-1 0 0 0,0 1 0 0 0,1 0 0 0 0,-1 0 1 0 0,0 0-1 0 0,1 0 0 0 0,-1-1 0 0 0,0 1 0 0 0,1 0 0 0 0,-1 0 1 0 0,0 0-1 0 0,0 0 0 0 0,0 1 0 0 0,0 10 63 0 0,-1-11-10 0 0,-3 3-44 0 0,4-3-10 0 0,-1-1 0 0 0,0 1 0 0 0,0 0 0 0 0,1-1 0 0 0,-1 1 0 0 0,1-1 0 0 0,-1 1 0 0 0,0 0 0 0 0,0-1 0 0 0,0 0 0 0 0,1 0 0 0 0,-1 0 0 0 0,-1 1 0 0 0,0-1 0 0 0,0 1 0 0 0,-6 2 0 0 0,-1 2 0 0 0,1 0 0 0 0,0 0 0 0 0,-1 0 0 0 0,2 0 0 0 0,-13 14 0 0 0,6-8 0 0 0,11-9 2 0 0,1 1-1 0 0,-1-1 1 0 0,1 1-1 0 0,-1-1 1 0 0,1 1 0 0 0,-1-1-1 0 0,1 1 1 0 0,0 0-1 0 0,0 0 1 0 0,1 0-1 0 0,-4 7 1 0 0,1 1 110 0 0,3-9-80 0 0,1 1 1 0 0,-1-1-1 0 0,0 1 0 0 0,1-1 1 0 0,-1 1-1 0 0,1 4 1 0 0,-1-3-4 0 0,2 1 1 0 0,-1-1 0 0 0,1 1-1 0 0,-1-1 1 0 0,1 1 0 0 0,1 3 0 0 0,-1-6-8 0 0,0-1 1 0 0,0 1 0 0 0,0 0 0 0 0,-1-1 0 0 0,1 0-1 0 0,0 1 1 0 0,0 0 0 0 0,1-2 0 0 0,-2 2 0 0 0,2-1 0 0 0,-1 1-1 0 0,1-2 1 0 0,-1 1 0 0 0,0 0 0 0 0,1 0 0 0 0,-1 1-1 0 0,4-1 1 0 0,-4-1 0 0 0,0 1 0 0 0,1-1 0 0 0,-1 0 0 0 0,0 0 0 0 0,0 0 0 0 0,1 0 0 0 0,-1 0 0 0 0,0 0 0 0 0,1 0 0 0 0,-1 0 0 0 0,0-1 0 0 0,0 1 0 0 0,1-1-1 0 0,-1 1 1 0 0,0 0 0 0 0,0-1 0 0 0,2 0 0 0 0,22-15 162 0 0,-18 10-135 0 0,-3 3-40 0 0,1 0-1 0 0,-2-1 1 0 0,0 1 0 0 0,1-1-1 0 0,-1 0 1 0 0,0-1 0 0 0,0 1-1 0 0,-1 0 1 0 0,3-5 0 0 0,19-47 97 0 0,-17 37-95 0 0,-1-4-12 0 0,-5 18 0 0 0,0 0 0 0 0,0 1 0 0 0,3-9 0 0 0,-3 10-13 0 0,-1 5-13 0 0,0 6 2 0 0,0 0 0 0 0,1 0 0 0 0,0 0-1 0 0,1 10 1 0 0,9 20 22 0 0,7 22 76 0 0,-12-48 181 0 0,10 19 1 0 0,-5-12 189 0 0,-2-9-297 0 0,0 0-52 0 0,-6-5-24 0 0,-1-5-53 0 0,-2-5-69 0 0,0-2-1343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1.095"/>
    </inkml:context>
    <inkml:brush xml:id="br0">
      <inkml:brushProperty name="width" value="0.05" units="cm"/>
      <inkml:brushProperty name="height" value="0.05" units="cm"/>
      <inkml:brushProperty name="color" value="#FFFFFF"/>
    </inkml:brush>
  </inkml:definitions>
  <inkml:trace contextRef="#ctx0" brushRef="#br0">364 43 13040 0 0,'-6'-4'638'0'0,"0"-1"0"0"0,1 1 1 0 0,-1 0-1 0 0,0 1 1 0 0,-1-1-1 0 0,1 1 1 0 0,-1 0-1 0 0,0 0 1 0 0,1 1-1 0 0,-1 0 0 0 0,-1 0 1 0 0,-9 0-1 0 0,7 1-332 0 0,1 0-1 0 0,0 1 1 0 0,-1 1-1 0 0,0 0 1 0 0,1 0-1 0 0,0 1 1 0 0,0 0-1 0 0,0 0 0 0 0,-10 5 1 0 0,9-3-67 0 0,0 1 0 0 0,-15 10 1 0 0,19-11-129 0 0,-3 2-6 0 0,2 0 0 0 0,-1 1-1 0 0,1-1 1 0 0,-1 1 0 0 0,2 0 0 0 0,0 1-1 0 0,-1-1 1 0 0,1 2 0 0 0,-7 12 0 0 0,6-7-17 0 0,2-1 1 0 0,-1 1-1 0 0,1 0 1 0 0,1 1-1 0 0,-5 23 1 0 0,8-30-58 0 0,0 1 1 0 0,1 0-1 0 0,-1 0 0 0 0,1 0 1 0 0,1-1-1 0 0,0 2 1 0 0,0-2-1 0 0,1 1 1 0 0,0-1-1 0 0,0 1 0 0 0,1-1 1 0 0,0 0-1 0 0,0 1 1 0 0,1-1-1 0 0,1 0 0 0 0,-1-1 1 0 0,9 12-1 0 0,4-1 23 0 0,-1-2 0 0 0,2-1-1 0 0,0 0 1 0 0,30 18 0 0 0,-42-30-46 0 0,-1 1-137 0 0,2 0-1 0 0,-1-1 0 0 0,1 0 0 0 0,-1 1 0 0 0,1-2 0 0 0,0 0 0 0 0,0 0 0 0 0,0-1 1 0 0,0 1-1 0 0,0-1 0 0 0,0 0 0 0 0,1-1 0 0 0,-1 0 0 0 0,0 0 0 0 0,0 0 0 0 0,10-4 1 0 0,2 1-1989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1.926"/>
    </inkml:context>
    <inkml:brush xml:id="br0">
      <inkml:brushProperty name="width" value="0.05" units="cm"/>
      <inkml:brushProperty name="height" value="0.05" units="cm"/>
      <inkml:brushProperty name="color" value="#FFFFFF"/>
    </inkml:brush>
  </inkml:definitions>
  <inkml:trace contextRef="#ctx0" brushRef="#br0">382 15 15520 0 0,'0'0'1193'0'0,"-7"-9"1717"0"0,2 7-1470 0 0,4 2-1312 0 0,1 0 0 0 0,0-1 0 0 0,0 1 0 0 0,-1 0 0 0 0,0-1 0 0 0,1 1 0 0 0,-1 0 0 0 0,0 0 0 0 0,0-1 0 0 0,1 1 0 0 0,0 0 0 0 0,-1 0 0 0 0,1 0 0 0 0,-2 0 0 0 0,-7 1 355 0 0,0 0 0 0 0,0 0 0 0 0,1 2 0 0 0,-1-1-1 0 0,1 1 1 0 0,-1-1 0 0 0,-12 9 0 0 0,-22 13 9 0 0,7-4-295 0 0,23-11-176 0 0,0-1 0 0 0,-22 19 0 0 0,-1 3-4 0 0,27-24-17 0 0,1 2 0 0 0,-13 14 0 0 0,-2 1 0 0 0,14-9 0 0 0,8-10 11 0 0,11 0 42 0 0,35-12-42 0 0,-20 6 18 0 0,-20 1-24 0 0,1 0 0 0 0,-1 1 0 0 0,0 0-1 0 0,7 0 1 0 0,5 2-16 0 0,0 1 0 0 0,30 9 0 0 0,-38-9 5 0 0,0 0-1 0 0,-1 1 1 0 0,0 1 0 0 0,0-1-1 0 0,0 1 1 0 0,0 0 0 0 0,7 7-1 0 0,-8-5-32 0 0,-3-5 35 0 0,0 2-1 0 0,0 0 0 0 0,0-1 0 0 0,3 6 0 0 0,-6-8 5 0 0,0 1 1 0 0,0-1-1 0 0,0 0 0 0 0,0 0 0 0 0,-1 1 0 0 0,0-1 0 0 0,0 0 0 0 0,1 1 1 0 0,-1 0-1 0 0,1-2 0 0 0,-1 2 0 0 0,0 0 0 0 0,0-1 0 0 0,0 0 0 0 0,0 1 0 0 0,0 0 1 0 0,0-2-1 0 0,0 2 0 0 0,-1 0 0 0 0,0 2 0 0 0,0 1 3 0 0,1-3 8 0 0,-1-2 1 0 0,1 2 0 0 0,-1-1 0 0 0,1 1 0 0 0,-1-2 0 0 0,1 2-1 0 0,-1-1 1 0 0,1 0 0 0 0,-1 0 0 0 0,0 0 0 0 0,0 0 0 0 0,0 0-1 0 0,0 1 1 0 0,-8 5 37 0 0,4-2 37 0 0,0-1 0 0 0,-1 1 0 0 0,1-1 0 0 0,-1 0 0 0 0,-1-1-1 0 0,1 0 1 0 0,-7 3 0 0 0,-89 26 1067 0 0,75-25-864 0 0,-33 5 289 0 0,44-8-521 0 0,13-3-42 0 0,1 0 0 0 0,-1 0 0 0 0,1 0 1 0 0,-1-1-1 0 0,-4 0 0 0 0,4 0-13 0 0,0 1 0 0 0,0-1-1 0 0,0 1 1 0 0,0-1 0 0 0,0 1 0 0 0,0 0 0 0 0,1 0-1 0 0,-6 3 1 0 0,4-3-14 0 0,3-1-115 0 0,7-6-3458 0 0,-2 2 1829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1.494"/>
    </inkml:context>
    <inkml:brush xml:id="br0">
      <inkml:brushProperty name="width" value="0.05" units="cm"/>
      <inkml:brushProperty name="height" value="0.05" units="cm"/>
      <inkml:brushProperty name="color" value="#FFFFFF"/>
    </inkml:brush>
  </inkml:definitions>
  <inkml:trace contextRef="#ctx0" brushRef="#br0">258 3 12440 0 0,'-21'-1'1309'0'0,"17"0"-838"0"0,-1 0 1 0 0,0 1-1 0 0,0 0 1 0 0,0 0-1 0 0,1 1 0 0 0,-9 1 1 0 0,-37 13 3848 0 0,39-10-3927 0 0,0 0 1 0 0,0 1-1 0 0,1 1 0 0 0,-15 10 0 0 0,15-10-131 0 0,-24 21 725 0 0,31-25-862 0 0,0 0 0 0 0,0 1 0 0 0,0-1 0 0 0,0 1 0 0 0,1-1-1 0 0,-1 2 1 0 0,-3 5 0 0 0,5-5-54 0 0,0-2 0 0 0,-1 1 0 0 0,1-1 0 0 0,1 2 0 0 0,-1-1 0 0 0,0 4 1 0 0,1-6-60 0 0,0-1 0 0 0,0 1 0 0 0,0 0 0 0 0,1-1 0 0 0,-1 1 0 0 0,1 0 1 0 0,-1-1-1 0 0,0 1 0 0 0,1 0 0 0 0,0-1 0 0 0,0 1 0 0 0,0-1 0 0 0,0 1 0 0 0,-1-1 1 0 0,1 0-1 0 0,1 1 0 0 0,-1-1 0 0 0,1 1 0 0 0,0 0 6 0 0,0-1 0 0 0,0 1-1 0 0,0-1 1 0 0,0 1 0 0 0,1-2-1 0 0,-2 2 1 0 0,2-1 0 0 0,-1 0 0 0 0,1 0-1 0 0,-1-1 1 0 0,1 0 0 0 0,2 1 0 0 0,1 0 42 0 0,-1-1 0 0 0,1 0 0 0 0,-1 0 0 0 0,0 0 0 0 0,7-2 0 0 0,3-2 88 0 0,-1 1 0 0 0,0-2 1 0 0,17-8-1 0 0,-19 8-74 0 0,0 0 1 0 0,0-1-1 0 0,-1-1 0 0 0,16-11 0 0 0,-24 15-72 0 0,-1 2-1 0 0,1-2 0 0 0,-1 1 1 0 0,0 0-1 0 0,1-1 1 0 0,-2 1-1 0 0,1-1 1 0 0,0 1-1 0 0,-1-1 1 0 0,1 0-1 0 0,-1 1 1 0 0,0-2-1 0 0,0 2 1 0 0,0-2-1 0 0,0 1 1 0 0,0 1-1 0 0,0-2 1 0 0,-1 1-1 0 0,0 0 1 0 0,0 0-1 0 0,0 0 1 0 0,0-1-1 0 0,0 1 1 0 0,-1-4-1 0 0,0 4-12 0 0,0 1 0 0 0,0 0 0 0 0,0-1 0 0 0,0 1 0 0 0,0 0 0 0 0,-1 0 0 0 0,1 0 0 0 0,0 0 0 0 0,-1 0 0 0 0,0 0 0 0 0,1 1 0 0 0,-1-1 0 0 0,0 0 0 0 0,1 1 0 0 0,-2-1 0 0 0,2 1 0 0 0,-1-1 0 0 0,-1 2 0 0 0,1-2 0 0 0,0 1 0 0 0,0 0 0 0 0,-1 0 0 0 0,1 1 0 0 0,-2-1 0 0 0,-4-1-407 0 0,1 1 0 0 0,0 0 0 0 0,-1 1 0 0 0,2-1 0 0 0,-2 1 0 0 0,-12 1 0 0 0,6 1-815 0 0,1 2-1133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1.900"/>
    </inkml:context>
    <inkml:brush xml:id="br0">
      <inkml:brushProperty name="width" value="0.05" units="cm"/>
      <inkml:brushProperty name="height" value="0.05" units="cm"/>
      <inkml:brushProperty name="color" value="#FFFFFF"/>
    </inkml:brush>
  </inkml:definitions>
  <inkml:trace contextRef="#ctx0" brushRef="#br0">23 2 5064 0 0,'-8'1'378'0'0,"7"-1"161"0"0,0 1 0 0 0,0-1 0 0 0,1 0 0 0 0,-1 0 0 0 0,0 0 0 0 0,1 1 0 0 0,-1-1 0 0 0,0 1 1 0 0,0 0-1 0 0,1-1 0 0 0,0 1 0 0 0,-1 0 0 0 0,-4 10 6212 0 0,4-1-6830 0 0,1-2 783 0 0,2 44 2011 0 0,-2-45-2483 0 0,1-1 1 0 0,0 1-1 0 0,1-1 0 0 0,-1 1 1 0 0,6 10-1 0 0,-3-5 72 0 0,1 4 184 0 0,-3-15-384 0 0,-1 1 0 0 0,0 1 0 0 0,0-2 0 0 0,0 2 0 0 0,0-2 0 0 0,0 1 0 0 0,0 1 0 0 0,-1 2 0 0 0,0-5 560 0 0,1 0-626 0 0,0 0-1 0 0,0 0 1 0 0,0-1 0 0 0,0 1-1 0 0,-1-1 1 0 0,0 0 0 0 0,1 1-1 0 0,0-1 1 0 0,-1 0 0 0 0,1 1-1 0 0,0 0 1 0 0,-1-1 0 0 0,1 0-1 0 0,-1 0 1 0 0,0 0 0 0 0,0 0-1 0 0,0 1 1 0 0,1 0 0 0 0,-1-1-1 0 0,0 0 1 0 0,0 0-1 0 0,1 0 1 0 0,-1 0 0 0 0,0 0-1 0 0,3-24 203 0 0,2-26-133 0 0,0 19-256 0 0,-5 30 140 0 0,0-2-1 0 0,0 2 1 0 0,0-1 0 0 0,0 0-1 0 0,1 1 1 0 0,0-1 0 0 0,0 0 0 0 0,0 0-1 0 0,0 1 1 0 0,0-1 0 0 0,1 1-1 0 0,0-1 1 0 0,-1 1 0 0 0,1 0 0 0 0,0-1-1 0 0,-1 2 1 0 0,1-2 0 0 0,0 2-1 0 0,0-1 1 0 0,1 0 0 0 0,-1 1 0 0 0,0-1-1 0 0,0 0 1 0 0,1 1 0 0 0,-1 0 0 0 0,1 0-1 0 0,0-1 1 0 0,0 2 0 0 0,-1-1-1 0 0,1 1 1 0 0,0-1 0 0 0,-1 0 0 0 0,1 1-1 0 0,0 0 1 0 0,0 0 0 0 0,-1 0-1 0 0,2 0 1 0 0,-2 0 0 0 0,1 1 0 0 0,0 0-1 0 0,-1-1 1 0 0,1 1 0 0 0,-1-1-1 0 0,2 2 1 0 0,-2-1 0 0 0,1 1 0 0 0,-1-2-1 0 0,1 2 1 0 0,-2 0 0 0 0,2-1 0 0 0,2 3-1 0 0,-3-2 11 0 0,3 3 1 0 0,1 0 0 0 0,-1 0 0 0 0,0 1 0 0 0,0 0 0 0 0,0 0 0 0 0,5 9 0 0 0,20 53 620 0 0,-14-30-4 0 0,-12-25-420 0 0,-4-11-162 0 0,0 0 1 0 0,1 0-1 0 0,-1-1 0 0 0,1 1 0 0 0,-1 0 1 0 0,1-1-1 0 0,0 1 0 0 0,-1 0 0 0 0,1-1 1 0 0,0 0-1 0 0,2 3 0 0 0,-3-3 279 0 0,6-30-2428 0 0,-6 21 111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2.318"/>
    </inkml:context>
    <inkml:brush xml:id="br0">
      <inkml:brushProperty name="width" value="0.05" units="cm"/>
      <inkml:brushProperty name="height" value="0.05" units="cm"/>
      <inkml:brushProperty name="color" value="#FFFFFF"/>
    </inkml:brush>
  </inkml:definitions>
  <inkml:trace contextRef="#ctx0" brushRef="#br0">0 1 16296 0 0,'0'0'1582'0'0,"1"8"-1247"0"0,1-5 73 0 0,10 35 3400 0 0,-9-29-3370 0 0,0 1 0 0 0,1-2 0 0 0,-1 0 0 0 0,2 1 0 0 0,0-2 0 0 0,9 14 0 0 0,-3-8-116 0 0,-1 1 0 0 0,2-2 0 0 0,17 15 0 0 0,-26-25-291 0 0,0 1 0 0 0,0-2 0 0 0,1 1-1 0 0,-1 1 1 0 0,0-3 0 0 0,1 2 0 0 0,-1 0 0 0 0,8 0 0 0 0,-2-5-637 0 0,-4 2-106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2.733"/>
    </inkml:context>
    <inkml:brush xml:id="br0">
      <inkml:brushProperty name="width" value="0.05" units="cm"/>
      <inkml:brushProperty name="height" value="0.05" units="cm"/>
      <inkml:brushProperty name="color" value="#FFFFFF"/>
    </inkml:brush>
  </inkml:definitions>
  <inkml:trace contextRef="#ctx0" brushRef="#br0">80 0 19551 0 0,'0'5'2040'0'0,"-2"15"-1338"0"0,0-1-1 0 0,-1 0 0 0 0,-2 1 1 0 0,-8 23-1 0 0,10-31-560 0 0,-21 50 782 0 0,19-50-747 0 0,2-1 0 0 0,0 2 0 0 0,-1-1 0 0 0,0 19 0 0 0,3-24-144 0 0,0-6-41 0 0,1 0-1 0 0,-1-1 0 0 0,1 0 0 0 0,0 1 0 0 0,-1-1 1 0 0,1 1-1 0 0,0 0 0 0 0,0 0 0 0 0,0-1 0 0 0,-1 1 0 0 0,1-1 1 0 0,0 1-1 0 0,0-1 0 0 0,0 3 0 0 0,-4 0-1472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3.087"/>
    </inkml:context>
    <inkml:brush xml:id="br0">
      <inkml:brushProperty name="width" value="0.05" units="cm"/>
      <inkml:brushProperty name="height" value="0.05" units="cm"/>
      <inkml:brushProperty name="color" value="#FFFFFF"/>
    </inkml:brush>
  </inkml:definitions>
  <inkml:trace contextRef="#ctx0" brushRef="#br0">0 170 18831 0 0,'0'0'1827'0'0,"6"-4"-1598"0"0,21-4 1941 0 0,0-2-553 0 0,-20 9-1295 0 0,0-2-1 0 0,14-5 1 0 0,-2-1-76 0 0,-4 1-87 0 0,14-8 1 0 0,-25 14-127 0 0,1-1 1 0 0,-2 0-1 0 0,0 1 0 0 0,1-2 0 0 0,-1 1 0 0 0,0 0 1 0 0,1-1-1 0 0,2-6 0 0 0,-3 7-3 0 0,-2-1-1 0 0,2 0 0 0 0,-1-1 1 0 0,-1 1-1 0 0,2-5 0 0 0,-2 8-23 0 0,-1 0 0 0 0,0 0 0 0 0,0-1 0 0 0,0 1 0 0 0,0 0 0 0 0,0 0 0 0 0,0-1 0 0 0,0 1 0 0 0,0 0 0 0 0,0 0 0 0 0,0-1 0 0 0,-1 1 0 0 0,1 0 0 0 0,-1 0 0 0 0,1 0 0 0 0,-1-1 0 0 0,0 1 0 0 0,1 1 0 0 0,-1-2 0 0 0,1 1 0 0 0,-1 0 0 0 0,0 0 0 0 0,-1-1 0 0 0,1 1-6 0 0,-1-1 0 0 0,-1 2 0 0 0,2-1 0 0 0,-1 0 0 0 0,0 0 0 0 0,0 0 0 0 0,0 0 0 0 0,1 1 0 0 0,-2-1 0 0 0,1 1 0 0 0,0-1 0 0 0,0 1 0 0 0,0 0 0 0 0,0 0 0 0 0,0 0 0 0 0,-1 0 0 0 0,1 0 0 0 0,0 1 0 0 0,-3 0 0 0 0,-2 0 0 0 0,1 1 0 0 0,0 0 0 0 0,0 0 0 0 0,-12 6 0 0 0,10-3-20 0 0,-1 0-1 0 0,1 0 0 0 0,0 0 1 0 0,0 1-1 0 0,0 1 0 0 0,2 0 1 0 0,-2-1-1 0 0,1 2 0 0 0,2-1 1 0 0,-1 1-1 0 0,-6 8 0 0 0,10-9 68 0 0,-1 1 0 0 0,1-2 0 0 0,0 1 0 0 0,0 0 0 0 0,1 1 0 0 0,0-1 0 0 0,0 15 0 0 0,2-16-1 0 0,-1 0 1 0 0,1 0-1 0 0,-1-1 0 0 0,2 0 0 0 0,0 1 1 0 0,-1 0-1 0 0,1 0 0 0 0,1-1 0 0 0,-2 1 1 0 0,3-1-1 0 0,-2 0 0 0 0,6 6 0 0 0,-6-8-45 0 0,1 0-1 0 0,-1 0 0 0 0,1 0 0 0 0,0 0 0 0 0,-1-1 1 0 0,2 1-1 0 0,-1-1 0 0 0,0 1 0 0 0,0-2 0 0 0,1 1 1 0 0,-1 0-1 0 0,1-1 0 0 0,-1 1 0 0 0,1 0 0 0 0,0-2 1 0 0,0 1-1 0 0,-1 0 0 0 0,1 0 0 0 0,7 0 0 0 0,-4-2-238 0 0,-1 1 0 0 0,2-1 0 0 0,-1-1 0 0 0,-1 2-1 0 0,1-2 1 0 0,0-1 0 0 0,-1 1 0 0 0,10-5 0 0 0,-2 0-1680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3.476"/>
    </inkml:context>
    <inkml:brush xml:id="br0">
      <inkml:brushProperty name="width" value="0.05" units="cm"/>
      <inkml:brushProperty name="height" value="0.05" units="cm"/>
      <inkml:brushProperty name="color" value="#FFFFFF"/>
    </inkml:brush>
  </inkml:definitions>
  <inkml:trace contextRef="#ctx0" brushRef="#br0">1 93 17791 0 0,'1'8'2086'0'0,"3"3"-781"0"0,0 0 1 0 0,0 1-1 0 0,4 22 1 0 0,-5-18-806 0 0,3 22 165 0 0,-3-23 2358 0 0,-3-20-2822 0 0,0-1 1 0 0,0 1-1 0 0,1-1 0 0 0,1-5 1 0 0,0-5 141 0 0,2-1-162 0 0,3-2-131 0 0,1-2 22 0 0,1 0 0 0 0,12-20 0 0 0,-19 35-139 0 0,2 1-1 0 0,0-1 1 0 0,0 1 0 0 0,0 0-1 0 0,0 0 1 0 0,0 1-1 0 0,1 0 1 0 0,0 0-1 0 0,0 0 1 0 0,0 0 0 0 0,12-6-1 0 0,-9 6-988 0 0,-2 0-324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3.878"/>
    </inkml:context>
    <inkml:brush xml:id="br0">
      <inkml:brushProperty name="width" value="0.05" units="cm"/>
      <inkml:brushProperty name="height" value="0.05" units="cm"/>
      <inkml:brushProperty name="color" value="#FFFFFF"/>
    </inkml:brush>
  </inkml:definitions>
  <inkml:trace contextRef="#ctx0" brushRef="#br0">231 22 13072 0 0,'18'-22'7817'0'0,"-23"22"-5815"0"0,-1 0-1709 0 0,-1 1 0 0 0,1-1-1 0 0,-1 1 1 0 0,1 0 0 0 0,0 0-1 0 0,-1 2 1 0 0,1-2 0 0 0,1 2-1 0 0,-10 3 1 0 0,10-3-264 0 0,-12 5 73 0 0,0 2-1 0 0,-23 15 0 0 0,22-11-59 0 0,0 0-1 0 0,1 2 0 0 0,-18 20 1 0 0,34-36-21 0 0,0 2 1 0 0,1-1 0 0 0,-1 1 0 0 0,1-2 0 0 0,0 1 0 0 0,-1 1 0 0 0,1-1 0 0 0,-1 0-1 0 0,1 0 1 0 0,0 1 0 0 0,-1 0 0 0 0,1-2 0 0 0,0 2 0 0 0,0-1 0 0 0,0 1-1 0 0,0-1 1 0 0,1 0 0 0 0,-1 2 0 0 0,1-2-20 0 0,-1 0 0 0 0,0 0 1 0 0,1 0-1 0 0,-1 0 0 0 0,0-1 0 0 0,0 1 0 0 0,0 0 1 0 0,1 0-1 0 0,-1-1 0 0 0,1 1 0 0 0,0 0 0 0 0,-1-1 1 0 0,1 0-1 0 0,0 1 0 0 0,-1 0 0 0 0,0-1 0 0 0,1 1 1 0 0,0 0-1 0 0,0-1 0 0 0,0 1 0 0 0,-1-1 0 0 0,1 0 0 0 0,-1 0 1 0 0,1 0-1 0 0,0 0 0 0 0,0 1 0 0 0,0-1 0 0 0,0 0 1 0 0,1 0-1 0 0,14-1 135 0 0,1 0 0 0 0,26-7 0 0 0,-27 4-106 0 0,0 2 1 0 0,29-3-1 0 0,-36 5-31 0 0,-1 1 0 0 0,13 3 0 0 0,-19-4 0 0 0,0 1 0 0 0,1 0 0 0 0,-1 0 0 0 0,1 0 0 0 0,-1 0 0 0 0,1 0 0 0 0,-2 0 0 0 0,2 1 0 0 0,-1-1 0 0 0,4 4 0 0 0,-5-4 0 0 0,1 0 0 0 0,-2 1 0 0 0,2-1 0 0 0,-1 0 0 0 0,0 0 0 0 0,0 1 0 0 0,-1-1 0 0 0,1 0 0 0 0,0 1 0 0 0,0 0 0 0 0,0-1 0 0 0,0 1 0 0 0,-1 0 0 0 0,0-1 0 0 0,0 0 0 0 0,1 4 0 0 0,-1-3 7 0 0,0-1-1 0 0,-1 1 0 0 0,1 0 1 0 0,0-1-1 0 0,0 1 0 0 0,-1 0 1 0 0,1-1-1 0 0,-1 1 0 0 0,0-1 0 0 0,0 1 1 0 0,0-1-1 0 0,1 1 0 0 0,-1-1 1 0 0,0 0-1 0 0,0 1 0 0 0,-1-1 1 0 0,2 1-1 0 0,-2-2 0 0 0,1 1 1 0 0,-1 0-1 0 0,-1 2 0 0 0,-1 1 35 0 0,-5 2 108 0 0,0 0 0 0 0,0 1-1 0 0,0-2 1 0 0,-1 0 0 0 0,0 0-1 0 0,0-1 1 0 0,0 0 0 0 0,0 0 0 0 0,-1-2-1 0 0,-14 4 1 0 0,20-6-112 0 0,-1 1-1 0 0,1-1 1 0 0,0 0 0 0 0,0-1-1 0 0,-7-1 1 0 0,-11 1 31 0 0,23 1-150 0 0,-2 0 0 0 0,1-1 0 0 0,0 1 0 0 0,0 0 0 0 0,0 0 0 0 0,0-1 1 0 0,0 1-1 0 0,-1-1 0 0 0,2 1 0 0 0,-2-1 0 0 0,2 1 40 0 0,-1 0 1 0 0,1-1-1 0 0,0 1 1 0 0,0 0-1 0 0,0 0 0 0 0,-1 0 1 0 0,1 0-1 0 0,0 0 1 0 0,0 0-1 0 0,0 0 1 0 0,0 0-1 0 0,-1 0 0 0 0,1 0 1 0 0,0 0-1 0 0,0 0 1 0 0,0 0-1 0 0,0 0 1 0 0,0-1-1 0 0,0 1 0 0 0,0 0 1 0 0,0 0-1 0 0,0 0 1 0 0,0-1-1 0 0,0 1 1 0 0,0 0-1 0 0,0 0 0 0 0,0 0 1 0 0,0-1-1 0 0,0 1 1 0 0,0 0-1 0 0,0 0 1 0 0,0-1-1 0 0,0 1 0 0 0,0 0 1 0 0,0 0-1 0 0,0 0 1 0 0,0-1-1 0 0,0 1 1 0 0,0-4-1469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4.265"/>
    </inkml:context>
    <inkml:brush xml:id="br0">
      <inkml:brushProperty name="width" value="0.05" units="cm"/>
      <inkml:brushProperty name="height" value="0.05" units="cm"/>
      <inkml:brushProperty name="color" value="#FFFFFF"/>
    </inkml:brush>
  </inkml:definitions>
  <inkml:trace contextRef="#ctx0" brushRef="#br0">1 7 20847 0 0,'13'-4'1268'0'0,"3"1"-236"0"0,-15 3-1024 0 0,0 0-1 0 0,0 1 0 0 0,-1-1 1 0 0,1 0-1 0 0,-1 0 0 0 0,0 1 1 0 0,1-1-1 0 0,0 0 0 0 0,-1 1 0 0 0,1-1 1 0 0,-1 0-1 0 0,1 0 0 0 0,0 0 1 0 0,-1 1-1 0 0,0-1 0 0 0,0 1 1 0 0,1-1-1 0 0,-1 1 0 0 0,1-1 0 0 0,-1 1 1 0 0,0 0-1 0 0,1-1 0 0 0,-1 0 1 0 0,0 1-1 0 0,0-1 0 0 0,1 2 1 0 0,3 10 311 0 0,-1 1 1 0 0,0 0 0 0 0,-2 0 0 0 0,1 0-1 0 0,0 23 1 0 0,-2 26 110 0 0,2-54-394 0 0,1 2-455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4.682"/>
    </inkml:context>
    <inkml:brush xml:id="br0">
      <inkml:brushProperty name="width" value="0.05" units="cm"/>
      <inkml:brushProperty name="height" value="0.05" units="cm"/>
      <inkml:brushProperty name="color" value="#FFFFFF"/>
    </inkml:brush>
  </inkml:definitions>
  <inkml:trace contextRef="#ctx0" brushRef="#br0">0 26 20239 0 0,'0'-4'600'0'0,"0"0"120"0"0,0 0 24 0 0,0-1-592 0 0,0 1-152 0 0,6 0 1304 0 0,-6 8-1976 0 0,0 0-152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5.102"/>
    </inkml:context>
    <inkml:brush xml:id="br0">
      <inkml:brushProperty name="width" value="0.05" units="cm"/>
      <inkml:brushProperty name="height" value="0.05" units="cm"/>
      <inkml:brushProperty name="color" value="#FFFFFF"/>
    </inkml:brush>
  </inkml:definitions>
  <inkml:trace contextRef="#ctx0" brushRef="#br0">160 26 14024 0 0,'-4'-6'502'0'0,"-6"-6"506"0"0,9 11-830 0 0,0 1 0 0 0,0-1-1 0 0,0 1 1 0 0,0-1 0 0 0,0 0 0 0 0,-1 0-1 0 0,2 1 1 0 0,-2-1 0 0 0,1 1 0 0 0,0 0-1 0 0,0-1 1 0 0,0 1 0 0 0,-1 0-1 0 0,1 0 1 0 0,0-1 0 0 0,0 1 0 0 0,-1 0-1 0 0,1 0 1 0 0,0 0 0 0 0,-2 1 0 0 0,1 0 136 0 0,-1-1 1 0 0,0 1 0 0 0,0 1-1 0 0,1-1 1 0 0,0 0 0 0 0,-5 4-1 0 0,-3 0 262 0 0,3 1-401 0 0,-1 0 0 0 0,1 0 0 0 0,-1 0 0 0 0,2 0 0 0 0,-1 2 1 0 0,1-1-1 0 0,0 0 0 0 0,1 1 0 0 0,0 0 0 0 0,-8 15 0 0 0,11-19-81 0 0,1 1-1 0 0,-1-1 1 0 0,1 0 0 0 0,0 0-1 0 0,1 0 1 0 0,-1 0-1 0 0,0 1 1 0 0,1 0-1 0 0,0 5 1 0 0,0-8-62 0 0,1 1 0 0 0,-1 0-1 0 0,1-1 1 0 0,-1 1 0 0 0,0-1 0 0 0,1 2-1 0 0,0-2 1 0 0,0 1 0 0 0,1-1 0 0 0,-2 1-1 0 0,2-1 1 0 0,0 1 0 0 0,-1-2 0 0 0,1 2-1 0 0,3 3 1 0 0,-3-5-10 0 0,-1 0 0 0 0,1 0 0 0 0,0 0 0 0 0,-1 0 0 0 0,1 0 0 0 0,1-1-1 0 0,-2 1 1 0 0,1 0 0 0 0,0 0 0 0 0,0-1 0 0 0,1 1 0 0 0,-2-1 0 0 0,2 0 0 0 0,-2 0-1 0 0,2 0 1 0 0,3 0 0 0 0,3-2 153 0 0,0 0 0 0 0,14-4-1 0 0,-8 2-14 0 0,-5 0-82 0 0,1 0-1 0 0,0 0 0 0 0,0-1 1 0 0,-1 0-1 0 0,0-1 0 0 0,0-1 1 0 0,-1 1-1 0 0,17-15 0 0 0,-24 18-74 0 0,0 2 0 0 0,0-2 0 0 0,-1 1 0 0 0,2 0-1 0 0,-1 0 1 0 0,-1-1 0 0 0,0 1 0 0 0,1-2 0 0 0,-1 2 0 0 0,0-1 0 0 0,0 1 0 0 0,0-2-1 0 0,0 2 1 0 0,0-1 0 0 0,-1 0 0 0 0,0 0 0 0 0,0 0 0 0 0,1 0 0 0 0,-1 0-1 0 0,-1 0 1 0 0,1 0 0 0 0,0 0 0 0 0,0 0 0 0 0,-1 0 0 0 0,0 0 0 0 0,0 1-1 0 0,0-1 1 0 0,0 0 0 0 0,0 0 0 0 0,0 1 0 0 0,-1-1 0 0 0,1 1 0 0 0,-1-1-1 0 0,0 1 1 0 0,0-1 0 0 0,0 2 0 0 0,0-2 0 0 0,0 1 0 0 0,-1 0 0 0 0,-3-2 0 0 0,0 0-54 0 0,0 1 1 0 0,-1 1-1 0 0,2-1 1 0 0,-2 1-1 0 0,0 0 1 0 0,1 0-1 0 0,-1 1 1 0 0,-11-1-1 0 0,4 2-288 0 0,1 0-1 0 0,-1 1 0 0 0,-16 2 0 0 0,28-2 203 0 0,0-1 0 0 0,2 1-1 0 0,-2-1 1 0 0,1 1 0 0 0,-1-1 0 0 0,2 0 0 0 0,-1 1-1 0 0,-1 0 1 0 0,1 0 0 0 0,0 0 0 0 0,0 0-1 0 0,0-1 1 0 0,0 1 0 0 0,-1 3 0 0 0,-4 4-1733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2.591"/>
    </inkml:context>
    <inkml:brush xml:id="br0">
      <inkml:brushProperty name="width" value="0.05" units="cm"/>
      <inkml:brushProperty name="height" value="0.05" units="cm"/>
      <inkml:brushProperty name="color" value="#FFFFFF"/>
    </inkml:brush>
  </inkml:definitions>
  <inkml:trace contextRef="#ctx0" brushRef="#br0">144 50 13792 0 0,'0'0'1061'0'0,"1"-1"-841"0"0,-1 0 0 0 0,1 1 1 0 0,-1 0-1 0 0,1-1 0 0 0,-1 0 0 0 0,1 0 0 0 0,-1 0 1 0 0,0 0-1 0 0,0 1 0 0 0,0-1 0 0 0,0-1 0 0 0,0 1 98 0 0,-1 0 0 0 0,0 1 0 0 0,0 0 0 0 0,0-1-1 0 0,0 0 1 0 0,0 1 0 0 0,0-1 0 0 0,-1 1 0 0 0,1-1-1 0 0,1 1 1 0 0,-2 0 0 0 0,-1-1 0 0 0,2 1-151 0 0,-2 0-1 0 0,2 1 1 0 0,-1-1 0 0 0,-1 0 0 0 0,2 1 0 0 0,-1 0 0 0 0,0-1-1 0 0,1 1 1 0 0,-1 0 0 0 0,0-1 0 0 0,-2 3 0 0 0,-9 4 421 0 0,10-6-463 0 0,-1 1-1 0 0,1 0 1 0 0,0 0 0 0 0,0 0 0 0 0,0 0 0 0 0,0 1-1 0 0,-4 4 1 0 0,-6 7 124 0 0,3-3-80 0 0,1 1 0 0 0,-8 14 0 0 0,14-21-117 0 0,1-1 1 0 0,-1 1-1 0 0,1-1 0 0 0,1 1 0 0 0,-1 0 1 0 0,0 0-1 0 0,2 0 0 0 0,-1 0 0 0 0,0 0 1 0 0,0 7-1 0 0,1-6 1 0 0,0-1 1 0 0,1 1-1 0 0,0 0 0 0 0,0 0 1 0 0,-1 0-1 0 0,2 0 0 0 0,0-1 1 0 0,4 10-1 0 0,-5-11-44 0 0,2 0 0 0 0,-1-1 0 0 0,1 1 0 0 0,-1 0 0 0 0,2-1 0 0 0,-1 0 0 0 0,-1 0 0 0 0,2-1 0 0 0,-1 2 0 0 0,1-2 0 0 0,0 1 0 0 0,4 1 0 0 0,-2-2 32 0 0,-1 0 0 0 0,1 0 0 0 0,-1-1 1 0 0,1 0-1 0 0,0 1 0 0 0,0-2 0 0 0,1 1 0 0 0,-2-1 0 0 0,8-1 0 0 0,-6 1 28 0 0,4-1-10 0 0,1 0 0 0 0,-1 0-1 0 0,-1-1 1 0 0,1-1 0 0 0,-1 0-1 0 0,0 0 1 0 0,1-1 0 0 0,10-6 0 0 0,1-1-1 0 0,-2-2 1 0 0,31-22-1 0 0,-41 27-35 0 0,0-1-1 0 0,0 0 1 0 0,-1-1-1 0 0,-1 0 1 0 0,0 0-1 0 0,9-16 0 0 0,-15 23-5 0 0,-1 1 0 0 0,1-2 1 0 0,-1 2-1 0 0,1-1 0 0 0,-2-1 0 0 0,1 2 0 0 0,0-2 0 0 0,0 1 0 0 0,-1 0 0 0 0,1-1 0 0 0,-1 2 0 0 0,0-1 0 0 0,0-1 0 0 0,0 1 0 0 0,-1 0 0 0 0,0-1 0 0 0,1 2 0 0 0,-1-2 0 0 0,0 1 0 0 0,0 0 0 0 0,0 0 0 0 0,-1 0 0 0 0,1 0 0 0 0,0 1 0 0 0,-1-1 0 0 0,0 0 0 0 0,0 1 0 0 0,0-1 0 0 0,0 1 0 0 0,-1-1 0 0 0,-3-2 0 0 0,1 0-5 0 0,0 1-1 0 0,-1 0 1 0 0,0 0-1 0 0,0 1 1 0 0,-1 0-1 0 0,2-1 1 0 0,-2 2 0 0 0,0-1-1 0 0,1 2 1 0 0,-1-1-1 0 0,0 0 1 0 0,1 1 0 0 0,-15-1-1 0 0,12 2-157 0 0,-1 0 1 0 0,0 1-1 0 0,0 1 0 0 0,0-1 1 0 0,1 1-1 0 0,-1 0 0 0 0,1 1 1 0 0,0 0-1 0 0,0 1 0 0 0,0 0 1 0 0,0 1-1 0 0,1-1 0 0 0,0 1 1 0 0,-12 9-1 0 0,10-5-1717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5.472"/>
    </inkml:context>
    <inkml:brush xml:id="br0">
      <inkml:brushProperty name="width" value="0.05" units="cm"/>
      <inkml:brushProperty name="height" value="0.05" units="cm"/>
      <inkml:brushProperty name="color" value="#FFFFFF"/>
    </inkml:brush>
  </inkml:definitions>
  <inkml:trace contextRef="#ctx0" brushRef="#br0">13 9 19151 0 0,'-1'1'1471'0'0,"-2"3"-1264"0"0,2 1-1 0 0,-1 0 1 0 0,0 0 0 0 0,2 0-1 0 0,-1 0 1 0 0,0 0 0 0 0,0 0-1 0 0,1 0 1 0 0,0 0 0 0 0,0 0-1 0 0,0 0 1 0 0,2 6 0 0 0,-1 4 4 0 0,-1-11-134 0 0,0-1 0 0 0,1 0 0 0 0,0 1 1 0 0,1 5-1 0 0,4 10 367 0 0,-4-12-282 0 0,0 0 0 0 0,1 0 0 0 0,3 7 0 0 0,-1-2 62 0 0,-5-11-183 0 0,0 1 0 0 0,1-1 1 0 0,-1 0-1 0 0,1 0 1 0 0,-1 1-1 0 0,1 0 1 0 0,-1-2-1 0 0,1 1 1 0 0,0 1-1 0 0,0-1 1 0 0,1 1-1 0 0,-1-1 723 0 0,9-14 523 0 0,-8 8-1184 0 0,-1 0 0 0 0,1 0 0 0 0,-1 0 0 0 0,1 0 0 0 0,-2-7 0 0 0,1 2-74 0 0,0 0 0 0 0,1 0 0 0 0,3-11 0 0 0,0-3 10 0 0,-4 17-69 0 0,1 0-1 0 0,0 0 1 0 0,1 1-1 0 0,-1-1 1 0 0,1 0-1 0 0,0 1 1 0 0,1 0-1 0 0,5-8 0 0 0,-8 14 28 0 0,-1-1 0 0 0,0 1 0 0 0,1-1 0 0 0,0 0 0 0 0,-1 0 0 0 0,1 1 0 0 0,0-1 0 0 0,0 1-1 0 0,-1 0 1 0 0,1-1 0 0 0,0 1 0 0 0,0-1 0 0 0,0 1 0 0 0,0 0 0 0 0,-1-1 0 0 0,1 1-1 0 0,0 0 1 0 0,0 0 0 0 0,0 0 0 0 0,0 0 0 0 0,-1 0 0 0 0,1 0 0 0 0,0 0 0 0 0,1 0 0 0 0,-1 0-1 0 0,-1 0 1 0 0,1 0 0 0 0,0 1 0 0 0,0-1 0 0 0,0 0 0 0 0,0 1 0 0 0,0-1 0 0 0,-1 1-1 0 0,1-1 1 0 0,-1 0 0 0 0,1 1 0 0 0,0-1 0 0 0,0 1 0 0 0,0 1 0 0 0,3 0-10 0 0,-2 2 0 0 0,2-2 0 0 0,-2 1-1 0 0,1 1 1 0 0,-1-1 0 0 0,1 0 0 0 0,2 7 0 0 0,0 1 151 0 0,15 19 1 0 0,-15-23-52 0 0,0 0 0 0 0,0 0 1 0 0,-1 1-1 0 0,0-1 0 0 0,-1 1 1 0 0,6 14-1 0 0,-4-5 164 0 0,-4-13-399 0 0,0 1-1 0 0,1-1 0 0 0,-1 1 1 0 0,-1-1-1 0 0,0 1 1 0 0,0 0-1 0 0,0 6 1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5.867"/>
    </inkml:context>
    <inkml:brush xml:id="br0">
      <inkml:brushProperty name="width" value="0.05" units="cm"/>
      <inkml:brushProperty name="height" value="0.05" units="cm"/>
      <inkml:brushProperty name="color" value="#FFFFFF"/>
    </inkml:brush>
  </inkml:definitions>
  <inkml:trace contextRef="#ctx0" brushRef="#br0">4 1 15056 0 0,'0'0'1730'0'0,"-4"8"1477"0"0,6 29-527 0 0,10 56-1 0 0,-2-27-1592 0 0,4 2-199 0 0,-12-58-805 0 0,0-1 1 0 0,4 10-1 0 0,-2-12-157 0 0,-3-1 0 0 0,2 1 0 0 0,-2 0 0 0 0,0 0 0 0 0,2 12 0 0 0,-4-19-110 0 0,0 0 0 0 0,0 0 0 0 0,0-1 0 0 0,1 1 0 0 0,0 0 0 0 0,-1 0 0 0 0,0 0 0 0 0,0 0 0 0 0,1-1 0 0 0,-1 1 0 0 0,0-2 0 0 0,-4-2-1422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6.261"/>
    </inkml:context>
    <inkml:brush xml:id="br0">
      <inkml:brushProperty name="width" value="0.05" units="cm"/>
      <inkml:brushProperty name="height" value="0.05" units="cm"/>
      <inkml:brushProperty name="color" value="#FFFFFF"/>
    </inkml:brush>
  </inkml:definitions>
  <inkml:trace contextRef="#ctx0" brushRef="#br0">1 56 17479 0 0,'2'-1'305'0'0,"0"1"-1"0"0,1 0 0 0 0,-2-1 0 0 0,2 1 0 0 0,-1 0 0 0 0,3-2 0 0 0,-2 1-149 0 0,-2 0-1 0 0,2 0 1 0 0,-1 1-1 0 0,0 0 1 0 0,1-1-1 0 0,3 1 1 0 0,2-1 446 0 0,-1 0 0 0 0,16-4 1 0 0,8 0 407 0 0,32-6 666 0 0,-42 7-1124 0 0,24-3-1 0 0,297-5 478 0 0,-331 11-1110 0 0,-6 1-228 0 0,0 0 0 0 0,0 0 0 0 0,-1 0 0 0 0,7 2 0 0 0,-5 0-1310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6.620"/>
    </inkml:context>
    <inkml:brush xml:id="br0">
      <inkml:brushProperty name="width" value="0.05" units="cm"/>
      <inkml:brushProperty name="height" value="0.05" units="cm"/>
      <inkml:brushProperty name="color" value="#FFFFFF"/>
    </inkml:brush>
  </inkml:definitions>
  <inkml:trace contextRef="#ctx0" brushRef="#br0">95 35 6648 0 0,'5'-21'4466'0'0,"-5"20"-4131"0"0,0 0-1 0 0,0 1 0 0 0,0 0 1 0 0,0-1-1 0 0,0 1 0 0 0,0-1 0 0 0,0 0 1 0 0,0 1-1 0 0,-1-1 0 0 0,1 1 1 0 0,0-1-1 0 0,0 1 0 0 0,-1 0 0 0 0,1-1 1 0 0,0 1-1 0 0,-1-1 0 0 0,1 0 1 0 0,0 1-1 0 0,0-1 0 0 0,0 1 0 0 0,-1-1 1 0 0,1 1-1 0 0,-2 0 0 0 0,1 0-115 0 0,0-1 0 0 0,1 1-1 0 0,-1 0 1 0 0,0-1 0 0 0,0 1 0 0 0,0 0-1 0 0,0 0 1 0 0,1 0 0 0 0,-1 0-1 0 0,0 0 1 0 0,0 0 0 0 0,0 0-1 0 0,0 1 1 0 0,0-1 0 0 0,-3 1-27 0 0,2 0 0 0 0,-1 0 1 0 0,-1 1-1 0 0,2-1 1 0 0,-2 0-1 0 0,2 1 0 0 0,-4 3 1 0 0,1-1-76 0 0,0 1 0 0 0,1 0 0 0 0,0 0 0 0 0,0 1 0 0 0,1 0 0 0 0,0-1 0 0 0,-1 1 0 0 0,-3 12 0 0 0,-2 1 32 0 0,8-16-132 0 0,-1 1 0 0 0,1-1 0 0 0,1 1-1 0 0,-1 0 1 0 0,1-1 0 0 0,-1 1 0 0 0,1-1-1 0 0,0 2 1 0 0,0-2 0 0 0,1 0 0 0 0,-1 1-1 0 0,1 0 1 0 0,-1-1 0 0 0,1 0 0 0 0,0 2-1 0 0,1-2 1 0 0,-1 0 0 0 0,0 1 0 0 0,1-1-1 0 0,3 4 1 0 0,-3-4 16 0 0,-1-1-1 0 0,2-1 0 0 0,-2 2 1 0 0,1-2-1 0 0,1 1 1 0 0,-1 0-1 0 0,1-1 1 0 0,-2 0-1 0 0,2 1 0 0 0,-1-1 1 0 0,1 0-1 0 0,0-1 1 0 0,0 1-1 0 0,4 1 0 0 0,-3-1 24 0 0,0-1-1 0 0,1 0 0 0 0,-1 0 0 0 0,0 0 0 0 0,0 0 0 0 0,1-1 0 0 0,-1 0 0 0 0,8-2 0 0 0,-4-1 49 0 0,1 1 1 0 0,-2-1-1 0 0,1 0 0 0 0,0 0 0 0 0,-1-1 0 0 0,0 0 1 0 0,1-1-1 0 0,10-12 0 0 0,-16 16-76 0 0,1-2 0 0 0,-1 2 0 0 0,0-1 0 0 0,0-1 0 0 0,-1 2 0 0 0,1-2 0 0 0,0 1 0 0 0,-1 0 0 0 0,0-1-1 0 0,0 0 1 0 0,0 1 0 0 0,1-5 0 0 0,-2 5-16 0 0,0 1 0 0 0,0 0-1 0 0,0-1 1 0 0,0 1 0 0 0,0-1-1 0 0,0 1 1 0 0,-1 0 0 0 0,1 0-1 0 0,-1-1 1 0 0,0 2 0 0 0,0-2-1 0 0,0 1 1 0 0,1 0 0 0 0,-2-1-1 0 0,1 2 1 0 0,-1-1 0 0 0,2 0-1 0 0,-2 0 1 0 0,0 0-1 0 0,-2-2 1 0 0,0 0-33 0 0,0 1 1 0 0,-1-1-1 0 0,1 1 0 0 0,-1 0 0 0 0,0 0 1 0 0,-9-4-1 0 0,4 3-61 0 0,7 3 37 0 0,0 0 0 0 0,-1 0 1 0 0,1-1-1 0 0,0 1 0 0 0,-1 1 1 0 0,1 0-1 0 0,0-1 0 0 0,-5 1 1 0 0,-2-1-42 0 0,3 1-170 0 0,0 0-1 0 0,0 1 0 0 0,-9 0 1 0 0,14 0 34 0 0,-1-1 1 0 0,2 1 0 0 0,-2 0 0 0 0,2 0 0 0 0,-2 0 0 0 0,1-1 0 0 0,1 1-1 0 0,-1 1 1 0 0,0-1 0 0 0,0 0 0 0 0,0 0 0 0 0,1 1 0 0 0,-1 0 0 0 0,1-1-1 0 0,-3 3 1 0 0,0 4-1859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7.020"/>
    </inkml:context>
    <inkml:brush xml:id="br0">
      <inkml:brushProperty name="width" value="0.05" units="cm"/>
      <inkml:brushProperty name="height" value="0.05" units="cm"/>
      <inkml:brushProperty name="color" value="#FFFFFF"/>
    </inkml:brush>
  </inkml:definitions>
  <inkml:trace contextRef="#ctx0" brushRef="#br0">109 50 13072 0 0,'0'-3'774'0'0,"1"3"-738"0"0,-1-1 0 0 0,0 1 0 0 0,0 0 0 0 0,0 0 0 0 0,0-1 0 0 0,0 1 0 0 0,0 0 0 0 0,0-1 0 0 0,0 1 0 0 0,0 0 0 0 0,0-1 0 0 0,0 1 0 0 0,0 0 0 0 0,0-1 0 0 0,0 1 0 0 0,0 0 0 0 0,0 0 0 0 0,0 0 0 0 0,0 0 0 0 0,0-1 0 0 0,-1 1-1 0 0,1 0 1 0 0,0 0 0 0 0,0-1 0 0 0,0 1 0 0 0,0 0 0 0 0,-1-1 0 0 0,1 1 0 0 0,0 0 0 0 0,0 0 0 0 0,0 0 0 0 0,0-1 0 0 0,0 1 0 0 0,0 0 0 0 0,-1 0 0 0 0,1 0 0 0 0,0 0 0 0 0,-1-1 0 0 0,1 1 0 0 0,0 0 0 0 0,-1 0 0 0 0,-1-3 1968 0 0,0 2-1822 0 0,0 1 1 0 0,1-1 0 0 0,0 1 0 0 0,-1 0-1 0 0,0 0 1 0 0,1 0 0 0 0,-1 0-1 0 0,0 0 1 0 0,1 0 0 0 0,-1 0-1 0 0,0 1 1 0 0,2-1 0 0 0,-2 1-1 0 0,0 0 1 0 0,1-1 0 0 0,-1 1-1 0 0,1 0 1 0 0,-2 0 0 0 0,-3 3 217 0 0,0-1 0 0 0,1 1-1 0 0,-7 5 1 0 0,7-5-72 0 0,1 1 0 0 0,0-1-1 0 0,-1 1 1 0 0,2 0 0 0 0,-1 0-1 0 0,0 0 1 0 0,-2 6 0 0 0,4-8-264 0 0,1 0 1 0 0,0 0-1 0 0,0-1 1 0 0,1 1-1 0 0,-1 0 1 0 0,0 0 0 0 0,1 0-1 0 0,-1-1 1 0 0,1 1-1 0 0,0 0 1 0 0,0 0-1 0 0,1 0 1 0 0,-1 0-1 0 0,0 0 1 0 0,1-1 0 0 0,0 1-1 0 0,-1 0 1 0 0,3 3-1 0 0,-1-2-12 0 0,-1 0 1 0 0,2 1-1 0 0,-1-1 0 0 0,1 0 1 0 0,-1 0-1 0 0,2-1 0 0 0,-2 2 0 0 0,1-2 1 0 0,1 0-1 0 0,-1 1 0 0 0,1-2 0 0 0,0 1 1 0 0,0 0-1 0 0,7 4 0 0 0,-6-6-1 0 0,0 1-1 0 0,-1 0 0 0 0,1-1 1 0 0,-1 0-1 0 0,1 0 1 0 0,0 0-1 0 0,0-1 0 0 0,0 1 1 0 0,0-1-1 0 0,-1-1 1 0 0,1 1-1 0 0,0-1 0 0 0,8-2 1 0 0,-3 1 66 0 0,0-1 0 0 0,-1 0-1 0 0,0-1 1 0 0,-1 0 0 0 0,17-10 0 0 0,-14 7-37 0 0,-4 4-5 0 0,-1-2 0 0 0,-1 1 0 0 0,8-6 0 0 0,-11 9-53 0 0,-1-2 0 0 0,1 1 0 0 0,0 0 0 0 0,-1-1 0 0 0,1 2 0 0 0,-1-2 0 0 0,0 1 0 0 0,0-1-1 0 0,0 1 1 0 0,0-1 0 0 0,0 1 0 0 0,0-5 0 0 0,0 4 6 0 0,-1-1-1 0 0,0 1 1 0 0,0 0-1 0 0,0-1 1 0 0,0 1 0 0 0,0 0-1 0 0,-1-1 1 0 0,1 1-1 0 0,-1 0 1 0 0,0 0 0 0 0,0 0-1 0 0,-2-5 1 0 0,0 3 7 0 0,1 0 1 0 0,-2 1 0 0 0,1 0-1 0 0,0-1 1 0 0,-1 1-1 0 0,1 1 1 0 0,-6-6 0 0 0,3 4-47 0 0,0 0 1 0 0,0 0 0 0 0,-1 1 0 0 0,0 1 0 0 0,1-1 0 0 0,-2 0 0 0 0,1 1-1 0 0,0 0 1 0 0,-1 1 0 0 0,-12-3 0 0 0,15 5-148 0 0,0 0 0 0 0,0 0 0 0 0,0 1 0 0 0,0 0 0 0 0,0-1 0 0 0,0 1 0 0 0,0 1 0 0 0,0 0 0 0 0,1-1 0 0 0,-1 1 0 0 0,-6 4 0 0 0,9-5-71 0 0,1 0-1 0 0,-1 1 1 0 0,2-1-1 0 0,-2 0 1 0 0,1 0 0 0 0,0 1-1 0 0,0-1 1 0 0,1 0-1 0 0,-1 1 1 0 0,0 0 0 0 0,0-1-1 0 0,0 1 1 0 0,0 1-1 0 0,1 6-1658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0:57.410"/>
    </inkml:context>
    <inkml:brush xml:id="br0">
      <inkml:brushProperty name="width" value="0.05" units="cm"/>
      <inkml:brushProperty name="height" value="0.05" units="cm"/>
      <inkml:brushProperty name="color" value="#FFFFFF"/>
    </inkml:brush>
  </inkml:definitions>
  <inkml:trace contextRef="#ctx0" brushRef="#br0">28 0 19351 0 0,'0'2'1491'0'0,"-4"5"-998"0"0,1 1 0 0 0,0-1-1 0 0,0 1 1 0 0,1-1 0 0 0,-2 12 0 0 0,-2 44 921 0 0,4-46-1154 0 0,2-6 5 0 0,0 0 1 0 0,2 13 0 0 0,0 9 263 0 0,5 97 1026 0 0,-5-97-1161 0 0,13 80-6 0 0,-6-47-21 0 0,-6-53-295 0 0,-1-2-1 0 0,8 17 1 0 0,-2 0 297 0 0,-9-41-1164 0 0,-2 5-106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05.416"/>
    </inkml:context>
    <inkml:brush xml:id="br0">
      <inkml:brushProperty name="width" value="0.05" units="cm"/>
      <inkml:brushProperty name="height" value="0.05" units="cm"/>
      <inkml:brushProperty name="color" value="#FFFFFF"/>
    </inkml:brush>
  </inkml:definitions>
  <inkml:trace contextRef="#ctx0" brushRef="#br0">0 93 16703 0 0,'0'0'1963'0'0,"10"-4"660"0"0,32-13 350 0 0,2-3-1722 0 0,25-11-424 0 0,-57 27-729 0 0,0 0 1 0 0,1 0-1 0 0,21-2 1 0 0,-28 5-77 0 0,0 0 1 0 0,-1 1 0 0 0,1 0-1 0 0,0 0 1 0 0,0 1-1 0 0,0 0 1 0 0,0 0-1 0 0,9 3 1 0 0,-14-3-21 0 0,1-1 0 0 0,0 0 1 0 0,-1 1-1 0 0,1 0 0 0 0,0 0 1 0 0,-2 0-1 0 0,2 0 0 0 0,0 0 1 0 0,-1 0-1 0 0,0 1 0 0 0,0-2 0 0 0,0 2 1 0 0,1-1-1 0 0,-2 1 0 0 0,1-1 1 0 0,0 1-1 0 0,0-1 0 0 0,0 0 1 0 0,0 1-1 0 0,-1 0 0 0 0,0 0 1 0 0,1-1-1 0 0,0 1 0 0 0,-1 0 0 0 0,0-1 1 0 0,0 1-1 0 0,1 0 0 0 0,-1-1 1 0 0,0 1-1 0 0,0 0 0 0 0,-1 0 1 0 0,1 0-1 0 0,-1 1 0 0 0,0 4 33 0 0,-2-1 1 0 0,1 0-1 0 0,-1 1 0 0 0,0-1 1 0 0,-1-1-1 0 0,1 1 0 0 0,0 0 1 0 0,-8 7-1 0 0,2 0 46 0 0,0-1 83 0 0,-1-1 0 0 0,0-1 1 0 0,0 0-1 0 0,-14 9 0 0 0,-2 3 200 0 0,14-12-158 0 0,0 1 0 0 0,1 0 1 0 0,1 1-1 0 0,-14 19 0 0 0,23-28-155 0 0,-1-1-1 0 0,0 1 1 0 0,1 1 0 0 0,1-2 0 0 0,-2 2 0 0 0,1-1-1 0 0,1 0 1 0 0,-2 6 0 0 0,3-8 2 0 0,1 0-41 0 0,-1 1 0 0 0,0-1 0 0 0,1-1 0 0 0,0 1 0 0 0,-1 0 0 0 0,1-1 0 0 0,0 1 0 0 0,-1 0 0 0 0,1-1 0 0 0,0 0 0 0 0,0 1 0 0 0,0-1 0 0 0,0 0 0 0 0,-1 0 0 0 0,1 0 0 0 0,0 0 0 0 0,-1 0 0 0 0,2-1 0 0 0,-2 1 0 0 0,1-1 0 0 0,0 1 0 0 0,-1-1 0 0 0,4-1 0 0 0,6-2 119 0 0,-4 3-104 0 0,137-24 154 0 0,-126 21-1155 0 0,18-5 0 0 0,-20 5-784 0 0,-10 1-416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05.895"/>
    </inkml:context>
    <inkml:brush xml:id="br0">
      <inkml:brushProperty name="width" value="0.05" units="cm"/>
      <inkml:brushProperty name="height" value="0.05" units="cm"/>
      <inkml:brushProperty name="color" value="#FFFFFF"/>
    </inkml:brush>
  </inkml:definitions>
  <inkml:trace contextRef="#ctx0" brushRef="#br0">288 1 17935 0 0,'-11'0'201'0'0,"0"1"-1"0"0,1 1 0 0 0,-1-1 0 0 0,0 2 1 0 0,0 0-1 0 0,1 0 0 0 0,0 1 0 0 0,0 0 1 0 0,-13 8-1 0 0,12-7-157 0 0,0 2-1 0 0,1 1 1 0 0,0-1 0 0 0,1 1-1 0 0,0 1 1 0 0,0-1 0 0 0,-15 20-1 0 0,15-16 69 0 0,0 1 0 0 0,1 0 0 0 0,0 0 0 0 0,1 1 0 0 0,0-1 0 0 0,1 1 0 0 0,-6 24 0 0 0,9-19 156 0 0,-1 0-1 0 0,2-1 1 0 0,1 1-1 0 0,0 1 1 0 0,2-1-1 0 0,5 38 1 0 0,-2-34 6 0 0,2 0-1 0 0,0 0 1 0 0,2-1 0 0 0,0 1 0 0 0,15 25 0 0 0,-16-35-129 0 0,2 0 0 0 0,-1-1 1 0 0,1 0-1 0 0,0 0 0 0 0,2-2 0 0 0,-1 1 1 0 0,1-1-1 0 0,1 0 0 0 0,-1-1 0 0 0,22 12 1 0 0,-15-10 71 0 0,0-2 1 0 0,2 0 0 0 0,0-1 0 0 0,0-1-1 0 0,0-1 1 0 0,40 8 0 0 0,-36-12-77 0 0,-1 0 1 0 0,0-2-1 0 0,1 0 1 0 0,-2-2-1 0 0,2 0 0 0 0,-1-2 1 0 0,-1 0-1 0 0,1-2 1 0 0,-1 0-1 0 0,1-2 1 0 0,38-19-1 0 0,-33 13-53 0 0,0-1 0 0 0,-2-1 1 0 0,0-3-1 0 0,36-29 0 0 0,-54 38-47 0 0,0 1 0 0 0,0-1 0 0 0,-1-1 0 0 0,0 1 0 0 0,0-2 0 0 0,-1 1 0 0 0,8-19 0 0 0,-13 23-14 0 0,0 0 0 0 0,0 1 0 0 0,0-1 0 0 0,0 0 0 0 0,-1 0 0 0 0,-1 0 0 0 0,1 0 0 0 0,-1 1 0 0 0,0-1 0 0 0,-4-12 0 0 0,4 12 1 0 0,-1-3 3 0 0,-1 0-1 0 0,0 0 1 0 0,0 0-1 0 0,-1 1 1 0 0,-1-1-1 0 0,1 1 0 0 0,-1 1 1 0 0,-1-2-1 0 0,1 2 1 0 0,-1 0-1 0 0,-1-1 1 0 0,-7-6-1 0 0,-5-3-32 0 0,-1 1 1 0 0,0 2-1 0 0,-2 0 0 0 0,-33-20 1 0 0,-78-29-225 0 0,110 55 132 0 0,0 1 1 0 0,0 1 0 0 0,-2 0-1 0 0,-25-2 1 0 0,29 6-224 0 0,12 1 90 0 0,2 1 0 0 0,-1 0 0 0 0,0 0 0 0 0,0 1 1 0 0,0 0-1 0 0,0 0 0 0 0,0 1 0 0 0,-14 3 0 0 0,4 3-1328 0 0,3-2-335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08.781"/>
    </inkml:context>
    <inkml:brush xml:id="br0">
      <inkml:brushProperty name="width" value="0.05" units="cm"/>
      <inkml:brushProperty name="height" value="0.05" units="cm"/>
      <inkml:brushProperty name="color" value="#FFFFFF"/>
    </inkml:brush>
  </inkml:definitions>
  <inkml:trace contextRef="#ctx0" brushRef="#br0">29 214 3680 0 0,'0'-19'15316'0'0,"-2"23"-13323"0"0,-1 7-2119 0 0,3-4 509 0 0,0 0-1 0 0,-4 11 1 0 0,3-11-34 0 0,-1 0 1 0 0,0 14-1 0 0,-3 45 1423 0 0,4-43-1470 0 0,0 0-1 0 0,-5 23 0 0 0,5-22-259 0 0,1-14 309 0 0,0-15 1256 0 0,4-41-935 0 0,1-28-405 0 0,0 6-214 0 0,0 1-120 0 0,-1 2-33 0 0,1-20-82 0 0,-5 80 174 0 0,0 0 1 0 0,1 0-1 0 0,0 1 1 0 0,0-1-1 0 0,0 1 1 0 0,0-1 0 0 0,1 1-1 0 0,0 0 1 0 0,4-9-1 0 0,-3 9-3 0 0,-2 4 7 0 0,0 0-1 0 0,-1 0 1 0 0,0 0-1 0 0,1 0 1 0 0,0 0 0 0 0,0 0-1 0 0,-1 0 1 0 0,1 0-1 0 0,0 0 1 0 0,-1 0-1 0 0,0 0 1 0 0,1 0-1 0 0,0 1 1 0 0,0-1-1 0 0,-1 0 1 0 0,1 0-1 0 0,0 1 1 0 0,-1-1-1 0 0,0 1 1 0 0,1-1-1 0 0,0 0 1 0 0,-1 1-4 0 0,4 2-3 0 0,0 0 1 0 0,0 1 0 0 0,-1 0-1 0 0,0-1 1 0 0,0 1 0 0 0,0 0-1 0 0,2 5 1 0 0,-5-9 10 0 0,85 150 16 0 0,-54-95 198 0 0,-1-2 31 0 0,-18-31-177 0 0,-8-15-18 0 0,0 1 0 0 0,4 10 0 0 0,-4-10-32 0 0,5 22 67 0 0,-8-28-73 0 0,0 0 0 0 0,-1 1 0 0 0,0-1-1 0 0,0 0 1 0 0,0 0 0 0 0,0 0 0 0 0,0 1-1 0 0,0-2 1 0 0,0 2 0 0 0,-1 3-1 0 0,-3-1 43 0 0,2-4-357 0 0,-1 1-1 0 0,2-1 1 0 0,-2 1 0 0 0,2-2-1 0 0,-2 2 1 0 0,1-1 0 0 0,-1 0 0 0 0,1 0-1 0 0,-1-1 1 0 0,1 0 0 0 0,0 1 0 0 0,-4-1-1 0 0,1 0-1780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09.165"/>
    </inkml:context>
    <inkml:brush xml:id="br0">
      <inkml:brushProperty name="width" value="0.05" units="cm"/>
      <inkml:brushProperty name="height" value="0.05" units="cm"/>
      <inkml:brushProperty name="color" value="#FFFFFF"/>
    </inkml:brush>
  </inkml:definitions>
  <inkml:trace contextRef="#ctx0" brushRef="#br0">1 67 14624 0 0,'0'0'2378'0'0,"9"-4"313"0"0,3-1-1389 0 0,20-5 1 0 0,0 0-694 0 0,-22 7-525 0 0,18-3-1 0 0,-19 5-51 0 0,0 0-1 0 0,-1-1 0 0 0,0 0 1 0 0,8-4-1 0 0,14-6-1005 0 0,-12 7-124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7.687"/>
    </inkml:context>
    <inkml:brush xml:id="br0">
      <inkml:brushProperty name="width" value="0.05" units="cm"/>
      <inkml:brushProperty name="height" value="0.05" units="cm"/>
      <inkml:brushProperty name="color" value="#E8882B"/>
    </inkml:brush>
  </inkml:definitions>
  <inkml:trace contextRef="#ctx0" brushRef="#br0">18 94 17935 0 0,'-17'0'1743'0'0,"17"0"-1434"0"0,5 0 1074 0 0,52 4 1420 0 0,58-5-646 0 0,151-21 0 0 0,15-22-1756 0 0,-236 34-295 0 0,-26 6-40 0 0,25-4 1 0 0,-21 4-368 0 0,4 0-503 0 0,-32 7-1683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2.980"/>
    </inkml:context>
    <inkml:brush xml:id="br0">
      <inkml:brushProperty name="width" value="0.05" units="cm"/>
      <inkml:brushProperty name="height" value="0.05" units="cm"/>
      <inkml:brushProperty name="color" value="#FFFFFF"/>
    </inkml:brush>
  </inkml:definitions>
  <inkml:trace contextRef="#ctx0" brushRef="#br0">1 0 16783 0 0,'0'0'5571'0'0,"6"5"-3910"0"0,-1 1-1217 0 0,0-1 0 0 0,-1 1 0 0 0,1 0-1 0 0,-1 0 1 0 0,0 1 0 0 0,2 6 0 0 0,3 2-186 0 0,-3-3-70 0 0,-2-4-104 0 0,1 1 0 0 0,0 0 0 0 0,1-2 0 0 0,0 2 0 0 0,12 10 0 0 0,-1-1 46 0 0,-14-14-99 0 0,1 0 1 0 0,0 1-1 0 0,0-1 1 0 0,5 3-1 0 0,-1-1-25 0 0,-6-3 2 0 0,1-2 1 0 0,0 1-1 0 0,0 0 0 0 0,0 0 0 0 0,0 0 1 0 0,6 1-1 0 0,-9-3-23 0 0,0 0 1 0 0,0 0-1 0 0,0 0 0 0 0,0 0 1 0 0,1 0-1 0 0,-1 0 0 0 0,0 0 0 0 0,0 0 1 0 0,0 0-1 0 0,0 0 0 0 0,0 0 1 0 0,0 0-1 0 0,1 0 0 0 0,-1-1 1 0 0,0 1-1 0 0,0 0 0 0 0,0 0 0 0 0,0 0 1 0 0,0 0-1 0 0,0 0 0 0 0,0 0 1 0 0,0 0-1 0 0,0 0 0 0 0,0-1 0 0 0,0 1 1 0 0,0 0-1 0 0,1 0 0 0 0,-1 0 1 0 0,0 0-1 0 0,0 0 0 0 0,0 0 0 0 0,0 0 1 0 0,0 0-1 0 0,0 0 0 0 0,0 0 1 0 0,0 0-1 0 0,0 0 0 0 0,0-1-175 0 0,4-4-741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09.604"/>
    </inkml:context>
    <inkml:brush xml:id="br0">
      <inkml:brushProperty name="width" value="0.05" units="cm"/>
      <inkml:brushProperty name="height" value="0.05" units="cm"/>
      <inkml:brushProperty name="color" value="#FFFFFF"/>
    </inkml:brush>
  </inkml:definitions>
  <inkml:trace contextRef="#ctx0" brushRef="#br0">5 55 10968 0 0,'0'0'4873'0'0,"0"1"-4632"0"0,-1 0 0 0 0,1-1 0 0 0,0 1 0 0 0,0-1 0 0 0,-1 0 0 0 0,1 1 0 0 0,0 0 0 0 0,-1 0 0 0 0,1-1 0 0 0,0 1 0 0 0,-1 0 0 0 0,1 0 0 0 0,0 11 1206 0 0,0 4-156 0 0,0 0 0 0 0,3 19 0 0 0,-1-20-757 0 0,-2-12-437 0 0,1-1-1 0 0,-1 2 0 0 0,1-1 0 0 0,-1 0 1 0 0,2 5-1 0 0,6 13 187 0 0,-4-9-81 0 0,9 17-1 0 0,-12-25-172 0 0,2-1-1 0 0,-2 0 0 0 0,1 0 0 0 0,0 0 0 0 0,1 0 0 0 0,-1-1 0 0 0,0 1 1 0 0,1-1-1 0 0,5 5 0 0 0,0-1 20 0 0,-5-5-13 0 0,-1 1 0 0 0,1 0-1 0 0,-1-1 1 0 0,1 0-1 0 0,-1 0 1 0 0,1 1 0 0 0,3-1-1 0 0,-6-1-4 0 0,2 0 0 0 0,-1 0 0 0 0,1 0 0 0 0,-2 0 0 0 0,2 0 1 0 0,-1 0-1 0 0,1 0 0 0 0,-2 0 0 0 0,2 0 0 0 0,-1 0 0 0 0,1-1 0 0 0,-2 1 0 0 0,1-1 0 0 0,1 0 0 0 0,-1 0 0 0 0,0 1 0 0 0,0-1 0 0 0,0 1 0 0 0,0-1 0 0 0,1-2 0 0 0,0 1 30 0 0,1-1-1 0 0,-2 1 1 0 0,2-1 0 0 0,-2 1 0 0 0,1-1 0 0 0,-1 0 0 0 0,1 0-1 0 0,-2 0 1 0 0,2 1 0 0 0,-1-2 0 0 0,0 2 0 0 0,0-2-1 0 0,-1-4 1 0 0,2-6 47 0 0,-1-25-1 0 0,-1 29-66 0 0,-1-2-23 0 0,-1 1 0 0 0,1 0-1 0 0,-5-13 1 0 0,6 23-17 0 0,-4-7 4 0 0,3 8-6 0 0,1-1 1 0 0,-1 1 0 0 0,1-1-1 0 0,-1 1 1 0 0,1 0 0 0 0,-1-1 0 0 0,1 0-1 0 0,0 0 1 0 0,0 1 0 0 0,0-1-1 0 0,0 0 1 0 0,0 1 0 0 0,-1-2-1 0 0,2 5-43 0 0,0 1-1 0 0,0-1 0 0 0,0-1 0 0 0,1 2 0 0 0,-1-1 0 0 0,1 0 0 0 0,0 0 0 0 0,-1-1 0 0 0,4 5 0 0 0,2 1-17 0 0,0 0-1 0 0,10 10 1 0 0,-1-4-20 0 0,14 14-11 0 0,-23-23 145 0 0,1 0 0 0 0,-1-1 1 0 0,1 0-1 0 0,-1 0 0 0 0,14 5 0 0 0,-17-8-7 0 0,0 0 1 0 0,0 0-1 0 0,0 0 0 0 0,-1-1 0 0 0,2 1 0 0 0,-1-1 0 0 0,-1 0 0 0 0,1-1 0 0 0,0 1 1 0 0,0-1-1 0 0,0 0 0 0 0,0 0 0 0 0,-1 1 0 0 0,8-4 0 0 0,-9 3 16 0 0,0 0 0 0 0,0 0-1 0 0,0 0 1 0 0,0-1 0 0 0,0 1-1 0 0,0 0 1 0 0,-1-1 0 0 0,1 1 0 0 0,0-1-1 0 0,-1 0 1 0 0,1 1 0 0 0,-1-2-1 0 0,0 1 1 0 0,0 1 0 0 0,1-2 0 0 0,-1 2-1 0 0,0-2 1 0 0,-1 1 0 0 0,1 0-1 0 0,0-1 1 0 0,0 2 0 0 0,-1-2 0 0 0,1 1-1 0 0,-1 0 1 0 0,0 0 0 0 0,0-1-1 0 0,0-3 1 0 0,-6-34 668 0 0,5 36-678 0 0,0 1 0 0 0,0-1 0 0 0,0 0 0 0 0,-1 1-1 0 0,0 0 1 0 0,-1-4 0 0 0,-4-8-15 0 0,-1-1-30 0 0,-14-22 0 0 0,5 9-215 0 0,14 23 105 0 0,-3-4-326 0 0,6 9 68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10.034"/>
    </inkml:context>
    <inkml:brush xml:id="br0">
      <inkml:brushProperty name="width" value="0.05" units="cm"/>
      <inkml:brushProperty name="height" value="0.05" units="cm"/>
      <inkml:brushProperty name="color" value="#FFFFFF"/>
    </inkml:brush>
  </inkml:definitions>
  <inkml:trace contextRef="#ctx0" brushRef="#br0">185 26 13824 0 0,'0'-2'401'0'0,"0"0"0"0"0,0 0 0 0 0,0 0 1 0 0,-1 1-1 0 0,1-1 0 0 0,0 0 1 0 0,0 1-1 0 0,-2-3 0 0 0,1 3-230 0 0,1 1 0 0 0,0-1 1 0 0,-1 1-1 0 0,1-1 0 0 0,0 1 0 0 0,-1-1 0 0 0,1 1 1 0 0,0-1-1 0 0,0 1 0 0 0,-1 0 0 0 0,1 0 0 0 0,-1 0 1 0 0,0-1-1 0 0,1 1 0 0 0,-1 0 0 0 0,1-1 0 0 0,-1 1 1 0 0,1 0-1 0 0,0 0 0 0 0,-1 0 0 0 0,0 0 0 0 0,1-1 1 0 0,-1 1-1 0 0,0 0 0 0 0,1 0 0 0 0,-1 0 0 0 0,1 0 1 0 0,0 1-1 0 0,-1-1 0 0 0,1 0 0 0 0,-1 0 0 0 0,-1 0 1 0 0,-5 2 138 0 0,-2 0 1 0 0,2 1 0 0 0,-1 0 0 0 0,0 0 0 0 0,1 1-1 0 0,0-1 1 0 0,-1 2 0 0 0,-10 7 0 0 0,1 3-64 0 0,11-11-146 0 0,0 1 1 0 0,0 1-1 0 0,0-1 1 0 0,-4 6 0 0 0,5-4-13 0 0,0 0 1 0 0,1-1-1 0 0,0 1 1 0 0,1 0-1 0 0,-7 16 1 0 0,10-21-75 0 0,0-1 0 0 0,-1 2 0 0 0,0-2 0 0 0,1 1 0 0 0,-1 1 0 0 0,1-2 0 0 0,0 1 0 0 0,0 0 0 0 0,0 0 0 0 0,0 0 0 0 0,0 0 0 0 0,1 0 0 0 0,-1 0 0 0 0,0 0 0 0 0,1 0-1 0 0,0-1 1 0 0,-1 2 0 0 0,1-1 0 0 0,0-1 0 0 0,0 1 0 0 0,0 0 0 0 0,0-1 0 0 0,0 1 0 0 0,0 0 0 0 0,1-1 0 0 0,-1 0 0 0 0,0 1 0 0 0,1-1 0 0 0,2 2 0 0 0,0 0-1 0 0,0 0 0 0 0,1-1 0 0 0,0 1 0 0 0,0-1-1 0 0,0 0 1 0 0,0 0 0 0 0,0-1 0 0 0,0 1 0 0 0,10 0 0 0 0,39 7 167 0 0,-38-7-172 0 0,-1 1 0 0 0,0 0 0 0 0,0 1 1 0 0,-1 1-1 0 0,15 7 0 0 0,-26-10-12 0 0,1-1 1 0 0,-1 2 0 0 0,-1-2 0 0 0,2 2-1 0 0,-2-1 1 0 0,2 1 0 0 0,-2-1-1 0 0,1 1 1 0 0,-1-1 0 0 0,3 5-1 0 0,-4-6 8 0 0,0 1-1 0 0,0-2 1 0 0,-1 2 0 0 0,1 0-1 0 0,0-1 1 0 0,0 0-1 0 0,-1 1 1 0 0,1 0 0 0 0,0-1-1 0 0,-1 1 1 0 0,0 0-1 0 0,0-2 1 0 0,0 2 0 0 0,0 0-1 0 0,0-1 1 0 0,0 1-1 0 0,0 0 1 0 0,0-1 0 0 0,0 1-1 0 0,0 0 1 0 0,-1-1-1 0 0,1 0 1 0 0,-1 1 0 0 0,0 0-1 0 0,1-1 1 0 0,-2 3-1 0 0,-3 1 133 0 0,0 1-1 0 0,-1 0 1 0 0,0 0-1 0 0,-1-1 1 0 0,1 0-1 0 0,-10 6 1 0 0,-3 1 210 0 0,12-8-220 0 0,-1 1 0 0 0,1-1 0 0 0,-1-1 0 0 0,0 0 0 0 0,1-1 0 0 0,-12 3-1 0 0,3-1 26 0 0,-9 1 77 0 0,20-4-182 0 0,-2 0-1 0 0,1 1 1 0 0,-7 1 0 0 0,12-2-47 0 0,-1-1 0 0 0,1 0 0 0 0,1 1 0 0 0,-2-1 0 0 0,1 0 0 0 0,0 0 0 0 0,0 0 0 0 0,0 0 0 0 0,-3-1 0 0 0,-1 1-133 0 0,5 0-554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27.977"/>
    </inkml:context>
    <inkml:brush xml:id="br0">
      <inkml:brushProperty name="width" value="0.05" units="cm"/>
      <inkml:brushProperty name="height" value="0.05" units="cm"/>
      <inkml:brushProperty name="color" value="#FFFFFF"/>
    </inkml:brush>
  </inkml:definitions>
  <inkml:trace contextRef="#ctx0" brushRef="#br0">9 18 1376 0 0,'-9'-17'18063'0'0,"13"22"-16919"0"0,15 69 1432 0 0,-9-24-1341 0 0,-8-40-958 0 0,0 0 0 0 0,0 12 0 0 0,1 3 169 0 0,-3-18-353 0 0,1 2 1 0 0,-1-2-1 0 0,-1 11 0 0 0,1 11 22 0 0,0-28-73 0 0,0 0-227 0 0,-1 2-168 0 0,-2-7-115 0 0,2-4-1360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28.383"/>
    </inkml:context>
    <inkml:brush xml:id="br0">
      <inkml:brushProperty name="width" value="0.05" units="cm"/>
      <inkml:brushProperty name="height" value="0.05" units="cm"/>
      <inkml:brushProperty name="color" value="#FFFFFF"/>
    </inkml:brush>
  </inkml:definitions>
  <inkml:trace contextRef="#ctx0" brushRef="#br0">0 57 12296 0 0,'1'-1'117'0'0,"-1"-1"-1"0"0,1 1 1 0 0,-1 1 0 0 0,0-1 0 0 0,0 0 0 0 0,1 0 0 0 0,0 0 0 0 0,0 0 0 0 0,-1 1 0 0 0,1-1 0 0 0,0 0 0 0 0,-1 0-1 0 0,1 0 1 0 0,0 0 0 0 0,0 1 0 0 0,1-1 0 0 0,15-9 1793 0 0,-14 8-1562 0 0,7-3 289 0 0,0 1 0 0 0,0 0 0 0 0,0 0 1 0 0,0 1-1 0 0,0 1 0 0 0,0 0 0 0 0,21-2 0 0 0,-10 4-240 0 0,-13-1-236 0 0,2 1 0 0 0,-2 0 0 0 0,1 1 0 0 0,-1 0 0 0 0,17 3 0 0 0,-15-2-140 0 0,-2 2 1 0 0,0-1-1 0 0,1 0 1 0 0,13 9 0 0 0,-17-10 33 0 0,0 2 0 0 0,0-1 1 0 0,0 1-1 0 0,-1 0 0 0 0,1 0 1 0 0,-1 0-1 0 0,1 1 0 0 0,-2-1 1 0 0,1 1-1 0 0,-1 0 0 0 0,5 7 1 0 0,-5-6 45 0 0,1 0 1 0 0,-1 1-1 0 0,-1 0 1 0 0,1 0 0 0 0,-1 0-1 0 0,0 0 1 0 0,-1 0-1 0 0,1 0 1 0 0,-1 10 0 0 0,-1-9-18 0 0,0 9 244 0 0,-2 20-1 0 0,1-31-241 0 0,0-1 0 0 0,-1 1-1 0 0,1 0 1 0 0,-1 0-1 0 0,0 0 1 0 0,-6 10-1 0 0,-4 4 188 0 0,-14 20 0 0 0,21-34-224 0 0,0 1 0 0 0,-1-1 0 0 0,0 0 0 0 0,0-1-1 0 0,0 1 1 0 0,-11 7 0 0 0,-3 2 22 0 0,17-13-106 0 0,1 1 0 0 0,-1-1 0 0 0,0 1 0 0 0,0-2 0 0 0,0 2 0 0 0,0-1 0 0 0,0-1 0 0 0,-1 1 0 0 0,1 0 0 0 0,0-1 0 0 0,-2 0 0 0 0,2 0 0 0 0,0 1 0 0 0,-8-1 0 0 0,6-6-2599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29.134"/>
    </inkml:context>
    <inkml:brush xml:id="br0">
      <inkml:brushProperty name="width" value="0.05" units="cm"/>
      <inkml:brushProperty name="height" value="0.05" units="cm"/>
      <inkml:brushProperty name="color" value="#FFFFFF"/>
    </inkml:brush>
  </inkml:definitions>
  <inkml:trace contextRef="#ctx0" brushRef="#br0">1 67 12176 0 0,'0'0'942'0'0,"5"-9"182"0"0,-1 5-555 0 0,-1 1 0 0 0,2-1 1 0 0,-1 0-1 0 0,0 1 0 0 0,0 0 0 0 0,6-3 0 0 0,-2 1-246 0 0,0 1-53 0 0,1 0 0 0 0,-1 0 1 0 0,2 1-1 0 0,-1 0 0 0 0,-1 1 1 0 0,2 0-1 0 0,13-1 0 0 0,-16 2-224 0 0,1 1-1 0 0,-1 0 0 0 0,1 1 1 0 0,-1 0-1 0 0,1 0 0 0 0,-2 0 1 0 0,2 1-1 0 0,-1 0 0 0 0,0 0 1 0 0,0 1-1 0 0,11 6 0 0 0,-17-9-32 0 0,0 1 0 0 0,-1-1-1 0 0,0 0 1 0 0,0 1 0 0 0,1 0-1 0 0,-1-1 1 0 0,1 1 0 0 0,-1 0-1 0 0,1 0 1 0 0,-1-1 0 0 0,0 0-1 0 0,1 1 1 0 0,-1 0 0 0 0,0 0-1 0 0,0 0 1 0 0,0 0 0 0 0,0-1-1 0 0,0 0 1 0 0,0 1 0 0 0,0 0-1 0 0,0 0 1 0 0,0 0 0 0 0,0 0-1 0 0,0-1 1 0 0,0 0 0 0 0,0 1-1 0 0,-1 0 1 0 0,1 0 0 0 0,0 0-1 0 0,-1 0 1 0 0,0-1 0 0 0,0 4 73 0 0,0-1 0 0 0,-1 0 0 0 0,0 1 1 0 0,0-1-1 0 0,-3 4 0 0 0,-13 14 140 0 0,-24 29 21 0 0,20-25-189 0 0,16-19-53 0 0,1 0-1 0 0,0 1 1 0 0,-8 12-1 0 0,9-12 29 0 0,0 0 1 0 0,0 1-1 0 0,1-1 0 0 0,0 1 0 0 0,0 0 0 0 0,-1 9 0 0 0,2-10-71 0 0,2 0-1 0 0,-1 11 0 0 0,1-17 33 0 0,0 1 0 0 0,0-2-1 0 0,0 1 1 0 0,0 1 0 0 0,0-1 0 0 0,1 0-1 0 0,-1 0 1 0 0,0 0 0 0 0,0 1 0 0 0,0-1-1 0 0,1 0 1 0 0,-1 0 0 0 0,1 0-1 0 0,0 0 1 0 0,0 0 0 0 0,-1 0 0 0 0,1 0-1 0 0,-1 0 1 0 0,1 0 0 0 0,0 0-1 0 0,0-1 1 0 0,0 1 0 0 0,2 1 0 0 0,-1-1 13 0 0,-1-1 0 0 0,1 1 0 0 0,1-1 0 0 0,-2 0 0 0 0,2 0 0 0 0,-2 0 0 0 0,1 0 0 0 0,1 0 0 0 0,-2 0 0 0 0,1 0 0 0 0,0-1 0 0 0,0 1 0 0 0,0-1 0 0 0,0 0 0 0 0,0 0 0 0 0,0 0 0 0 0,-1 1 0 0 0,1-1 0 0 0,0 0 0 0 0,-1-1 0 0 0,1 1 0 0 0,0 0 0 0 0,1-3 0 0 0,4-2 24 0 0,0-1-1 0 0,0 0 1 0 0,6-10-1 0 0,-9 11-86 0 0,0-1-1 0 0,0 1 1 0 0,2-8 0 0 0,4-7-183 0 0,-1-3-184 0 0,-8 19 276 0 0,1 0 1 0 0,0 1-1 0 0,3-8 1 0 0,-4 8 17 0 0,1 0-1 0 0,0 1 1 0 0,-1-1-1 0 0,2-7 1 0 0,1-4-113 0 0,-3 6 492 0 0,8 21 108 0 0,-2 8-237 0 0,0 3 296 0 0,-3-17-202 0 0,-2 2 0 0 0,1-1 0 0 0,-2 0 0 0 0,2 0 0 0 0,-1 10-1 0 0,0-7-71 0 0,0-1 0 0 0,3 11 0 0 0,-4-19-209 0 0,0 1 1 0 0,0 0-1 0 0,0-1 1 0 0,0 1-1 0 0,-1-1 1 0 0,1 0-1 0 0,1 1 1 0 0,-1-1-1 0 0,0 1 1 0 0,0-2-1 0 0,1 2 1 0 0,-1-1-1 0 0,0 0 0 0 0,3 1 1 0 0,0-2-1062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29.567"/>
    </inkml:context>
    <inkml:brush xml:id="br0">
      <inkml:brushProperty name="width" value="0.05" units="cm"/>
      <inkml:brushProperty name="height" value="0.05" units="cm"/>
      <inkml:brushProperty name="color" value="#FFFFFF"/>
    </inkml:brush>
  </inkml:definitions>
  <inkml:trace contextRef="#ctx0" brushRef="#br0">1 21 17359 0 0,'0'-1'76'0'0,"0"0"0"0"0,0 0 0 0 0,1 1 0 0 0,-1-2 0 0 0,0 1-1 0 0,1 0 1 0 0,-1 0 0 0 0,0 1 0 0 0,0-1 0 0 0,1 0 0 0 0,-1 0 0 0 0,1 0-1 0 0,-1 0 1 0 0,1 1 0 0 0,0-1 0 0 0,0 0 0 0 0,-1 1 0 0 0,1-1-1 0 0,-1 0 1 0 0,1 0 0 0 0,0 1 0 0 0,0 0 0 0 0,0 0 0 0 0,1-2-1 0 0,-1 2-56 0 0,-1 0 1 0 0,1 0-1 0 0,-1 0 0 0 0,1 0 0 0 0,-1 0 0 0 0,0 0 0 0 0,1 0 0 0 0,-1 0 0 0 0,1 0 0 0 0,-1 0 0 0 0,1 0 0 0 0,-1 1 0 0 0,1-1 0 0 0,-1 0 0 0 0,1 0 0 0 0,-1 0 1 0 0,0 1-1 0 0,0-1 0 0 0,1 0 0 0 0,-1 0 0 0 0,1 0 0 0 0,-1 0 0 0 0,1 1 0 0 0,-1-1 0 0 0,0 1 0 0 0,1-1 0 0 0,-1 0 0 0 0,0 1 0 0 0,1-1 0 0 0,-1 1 1 0 0,0-1-1 0 0,0 1 0 0 0,8 18 715 0 0,-6-12-468 0 0,0-1-144 0 0,0 0 0 0 0,-1 1 1 0 0,0-2-1 0 0,0 1 1 0 0,-1 0-1 0 0,0 0 0 0 0,0 1 1 0 0,-1 5-1 0 0,0 6 179 0 0,0 20 688 0 0,-8 37 0 0 0,4-38-381 0 0,3-18-372 0 0,-4 50 742 0 0,6-62-880 0 0,1-2 0 0 0,1 2 1 0 0,-1 0-1 0 0,1-1 0 0 0,0 0 0 0 0,0 0 0 0 0,1 0 0 0 0,-1 0 0 0 0,6 9 1 0 0,-7-14-99 0 0,0 0 1 0 0,0 0-1 0 0,0 0 1 0 0,0 0-1 0 0,0 0 1 0 0,0 0-1 0 0,1 0 1 0 0,-1 0 0 0 0,0 0-1 0 0,0 0 1 0 0,1-1-1 0 0,-1 0 1 0 0,0 1-1 0 0,1-1 1 0 0,-1 1 0 0 0,0-1-1 0 0,1 1 1 0 0,0-1-1 0 0,-1 0 1 0 0,0 0-1 0 0,1 0 1 0 0,0 0 0 0 0,1 0-1 0 0,4-1-6 0 0,-2-1 1 0 0,2 1-1 0 0,-1-1 0 0 0,8-3 0 0 0,4-2-56 0 0,-10 5-198 0 0,-1-1 1 0 0,1-1-1 0 0,11-7 0 0 0,-11 6-1440 0 0,0 0 0 0 0,13-11-1 0 0,-16 7-351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29.922"/>
    </inkml:context>
    <inkml:brush xml:id="br0">
      <inkml:brushProperty name="width" value="0.05" units="cm"/>
      <inkml:brushProperty name="height" value="0.05" units="cm"/>
      <inkml:brushProperty name="color" value="#FFFFFF"/>
    </inkml:brush>
  </inkml:definitions>
  <inkml:trace contextRef="#ctx0" brushRef="#br0">1 59 17015 0 0,'0'0'504'0'0,"5"-4"728"0"0,-1 0-1104 0 0,-4 0-128 0 0,5 4 0 0 0,4-4 0 0 0,-4-1 112 0 0,4 5 0 0 0,1-4 0 0 0,0 0 0 0 0,3 0-112 0 0,2 0 0 0 0,-1 0 0 0 0,4-1 0 0 0,1-3-376 0 0,0 4-96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0.386"/>
    </inkml:context>
    <inkml:brush xml:id="br0">
      <inkml:brushProperty name="width" value="0.05" units="cm"/>
      <inkml:brushProperty name="height" value="0.05" units="cm"/>
      <inkml:brushProperty name="color" value="#FFFFFF"/>
    </inkml:brush>
  </inkml:definitions>
  <inkml:trace contextRef="#ctx0" brushRef="#br0">0 53 2304 0 0,'2'-1'12292'0'0,"6"-3"-10714"0"0,34-16 3028 0 0,-27 12-3876 0 0,0 2-1 0 0,20-5 1 0 0,-28 10-712 0 0,-1 0 1 0 0,1 1 0 0 0,-2 0 0 0 0,2 0 0 0 0,0 0 0 0 0,10 2 0 0 0,-15-1-19 0 0,0-1 1 0 0,0 2-1 0 0,0-1 1 0 0,-1 0-1 0 0,1-1 1 0 0,0 2 0 0 0,-1-1-1 0 0,1 1 1 0 0,0-2-1 0 0,-1 2 1 0 0,0 0-1 0 0,0-1 1 0 0,1 0-1 0 0,-1 1 1 0 0,0 0 0 0 0,0 0-1 0 0,0 0 1 0 0,1 2-1 0 0,-2-2 0 0 0,0 0 0 0 0,0 1 0 0 0,-1-2 0 0 0,1 1 0 0 0,-1 0 0 0 0,0 0 0 0 0,0 0 0 0 0,0-1 0 0 0,1 1 0 0 0,-1 0 0 0 0,-2 2 0 0 0,3-3 0 0 0,-8 12 67 0 0,0 0 0 0 0,-22 22-1 0 0,20-24-4 0 0,0 2-1 0 0,-13 19 0 0 0,21-28-61 0 0,-1 1 0 0 0,1 0 0 0 0,0-1 0 0 0,0 1 0 0 0,1-1 0 0 0,-1 1 0 0 0,1 0 0 0 0,-1 0 0 0 0,2 0 0 0 0,0 0 0 0 0,-1 0 0 0 0,1 0 0 0 0,0 0 0 0 0,1 0 0 0 0,-1 1 0 0 0,0-1 0 0 0,4 7 0 0 0,-4-11 0 0 0,1 0 0 0 0,-1-1 0 0 0,0 1 0 0 0,1 0 0 0 0,0-1 0 0 0,0 0 0 0 0,-1 0 0 0 0,1 1 0 0 0,0-1 0 0 0,-1 1 0 0 0,1-1 0 0 0,0 0 0 0 0,0 1 0 0 0,-1-1 0 0 0,1 0 0 0 0,0 0 0 0 0,-1 0 0 0 0,1 0 0 0 0,0 0 0 0 0,0 0 0 0 0,0 0 0 0 0,0 0 0 0 0,-1 0 0 0 0,1 0 0 0 0,1-1 0 0 0,20-4 0 0 0,-4-4-132 0 0,29-19 0 0 0,-38 21-72 0 0,-1 0 0 0 0,10-9 0 0 0,-16 14 154 0 0,1-1-1 0 0,-2 1 1 0 0,2-1 0 0 0,-2 1-1 0 0,1-1 1 0 0,0 0 0 0 0,-1 0-1 0 0,1 0 1 0 0,-1 0 0 0 0,1 0 0 0 0,-1-4-1 0 0,3-16 44 0 0,-3 1 0 0 0,0-27-1 0 0,-1 35-26 0 0,-5-6 162 0 0,5 18 608 0 0,0 7-528 0 0,0 0-151 0 0,0-2-23 0 0,0 1 0 0 0,0 0 0 0 0,1-1 0 0 0,-1 1 0 0 0,1 0-1 0 0,0-1 1 0 0,1 5 0 0 0,12 49 806 0 0,-6-36-405 0 0,0 0 0 0 0,18 29-1 0 0,-15-30-434 0 0,-6-14 35 0 0,-1-2-779 0 0,-1 0-19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0.881"/>
    </inkml:context>
    <inkml:brush xml:id="br0">
      <inkml:brushProperty name="width" value="0.05" units="cm"/>
      <inkml:brushProperty name="height" value="0.05" units="cm"/>
      <inkml:brushProperty name="color" value="#FFFFFF"/>
    </inkml:brush>
  </inkml:definitions>
  <inkml:trace contextRef="#ctx0" brushRef="#br0">0 1 17191 0 0,'0'0'1667'0'0,"1"4"-1103"0"0,0 1-323 0 0,0 0 0 0 0,0 0 0 0 0,0 0 0 0 0,0 9 1 0 0,2 15 497 0 0,6 32 521 0 0,0 9 99 0 0,-4-11-619 0 0,4 29-227 0 0,-4-41-414 0 0,-4-43-65 0 0,-1-1 0 0 0,0 1 0 0 0,0 0 0 0 0,0 6 0 0 0,0 9 1 0 0,8-34 93 0 0,-4 4-79 0 0,9-19-1 0 0,-1 1-197 0 0,-9 20 104 0 0,1 2 1 0 0,-1-1-1 0 0,1 2 0 0 0,0-2 0 0 0,1 2 0 0 0,0-1 1 0 0,6-6-1 0 0,-8 9 27 0 0,-1 2 0 0 0,2-2 0 0 0,-2 2 0 0 0,1-1 0 0 0,1 2-1 0 0,-1-2 1 0 0,0 1 0 0 0,1 0 0 0 0,-1 0 0 0 0,1 1 0 0 0,0 0 0 0 0,0-1 0 0 0,0 1 0 0 0,-1 1 0 0 0,1-1 0 0 0,7-1 0 0 0,-8 2 11 0 0,-2 0-1 0 0,1 0 1 0 0,0 1 0 0 0,-1-1 0 0 0,1 0 0 0 0,0 1-1 0 0,-1 0 1 0 0,1-1 0 0 0,0 0 0 0 0,-1 1 0 0 0,1 0-1 0 0,-1 0 1 0 0,1 0 0 0 0,-1 0 0 0 0,1-1 0 0 0,-1 2-1 0 0,0-1 1 0 0,3 2 0 0 0,-3 0 2 0 0,1-1-1 0 0,-1 1 1 0 0,1-1 0 0 0,-1 1 0 0 0,0-1 0 0 0,0 1-1 0 0,1-1 1 0 0,-2 2 0 0 0,0-2 0 0 0,2 6-1 0 0,-1-1 27 0 0,-1 0 0 0 0,0-1 0 0 0,0 2 0 0 0,-1-1-1 0 0,0 0 1 0 0,0 0 0 0 0,0-1 0 0 0,-1 1-1 0 0,-3 8 1 0 0,2-5 44 0 0,-1 0 0 0 0,-1-1 0 0 0,0 0-1 0 0,0 1 1 0 0,-1-1 0 0 0,-13 14 0 0 0,4-6 95 0 0,7-8-57 0 0,0 0 0 0 0,-1 0 0 0 0,-1 0-1 0 0,-13 9 1 0 0,21-16-243 0 0,0-1 0 0 0,-1 0 0 0 0,1 0 0 0 0,-1 1 0 0 0,1-1 0 0 0,-3-1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1.576"/>
    </inkml:context>
    <inkml:brush xml:id="br0">
      <inkml:brushProperty name="width" value="0.05" units="cm"/>
      <inkml:brushProperty name="height" value="0.05" units="cm"/>
      <inkml:brushProperty name="color" value="#FFFFFF"/>
    </inkml:brush>
  </inkml:definitions>
  <inkml:trace contextRef="#ctx0" brushRef="#br0">0 67 15752 0 0,'0'0'1523'0'0,"5"-9"-596"0"0,-3 8-825 0 0,-1-1 0 0 0,1 1 1 0 0,0-1-1 0 0,-1 2 0 0 0,1-2 0 0 0,0 1 0 0 0,-1-1 1 0 0,1 2-1 0 0,0-1 0 0 0,0 0 0 0 0,2-1 0 0 0,10-4 317 0 0,-1-2 692 0 0,26-13 0 0 0,-34 20-984 0 0,1-1 1 0 0,-1 0 0 0 0,1 1-1 0 0,0 1 1 0 0,-1-1 0 0 0,0 0-1 0 0,12 1 1 0 0,-15 1-112 0 0,-1 0 0 0 0,1-1-1 0 0,0 0 1 0 0,-1 1 0 0 0,0 0 0 0 0,1 1 0 0 0,-1-1-1 0 0,0-1 1 0 0,0 1 0 0 0,1 1 0 0 0,-1-1 0 0 0,0 0-1 0 0,-1 0 1 0 0,2 1 0 0 0,-1-1 0 0 0,0 0 0 0 0,0 3-1 0 0,5 5 74 0 0,-4-7-80 0 0,-1 1 0 0 0,0-1 0 0 0,0 1 0 0 0,1 0 0 0 0,-1 0 0 0 0,0-1 0 0 0,-1 2-1 0 0,1 2 1 0 0,1-1-2 0 0,-2-5-2 0 0,1 0 1 0 0,-1 1 0 0 0,0-1-1 0 0,1 1 1 0 0,-1-1-1 0 0,0 1 1 0 0,0-1-1 0 0,0 1 1 0 0,0-1-1 0 0,0 0 1 0 0,0 0-1 0 0,0 1 1 0 0,0 0-1 0 0,0-1 1 0 0,0 1-1 0 0,0-1 1 0 0,0 1 0 0 0,0-1-1 0 0,0 1 1 0 0,0 2 5 0 0,0-1 1 0 0,-1 1 0 0 0,-1-1 0 0 0,1 1 0 0 0,0-1 0 0 0,0 1 0 0 0,0-1 0 0 0,-1 1-1 0 0,1-1 1 0 0,-1 0 0 0 0,0 1 0 0 0,-3 2 0 0 0,0 0-20 0 0,-3 6 12 0 0,1-2 12 0 0,1-2-1 0 0,-2 1 1 0 0,-14 12 0 0 0,10-10 3 0 0,0 0-1 0 0,1 0 1 0 0,0 1 0 0 0,-17 23-1 0 0,25-31-18 0 0,0 1 0 0 0,1 0 0 0 0,0 1 0 0 0,0-1 0 0 0,-2 10 0 0 0,3-13 0 0 0,0 1 0 0 0,1 1 0 0 0,0-2 0 0 0,-1 1 0 0 0,1 0 0 0 0,0 0 0 0 0,0 1 0 0 0,0-2 0 0 0,1 1 0 0 0,-1 0 0 0 0,0 0 0 0 0,1 0 0 0 0,0 0 0 0 0,-1 0 0 0 0,2 2 0 0 0,-2-2 1 0 0,1-1-1 0 0,0-1 1 0 0,0 1-1 0 0,-1 0 1 0 0,2 0-1 0 0,-1 1 1 0 0,0-2 0 0 0,0 0-1 0 0,0 1 1 0 0,0 0-1 0 0,0 0 1 0 0,1 0-1 0 0,-2-1 1 0 0,2 1-1 0 0,-1-1 1 0 0,1 0-1 0 0,-2 0 1 0 0,2 0-1 0 0,-1 1 1 0 0,1-1-1 0 0,-2 0 1 0 0,2 0 0 0 0,-1 0-1 0 0,1 0 1 0 0,-1 0-1 0 0,0-1 1 0 0,1 1-1 0 0,-1 0 1 0 0,2-1-1 0 0,2-1 35 0 0,-1 0 0 0 0,0 0 0 0 0,1-1 0 0 0,-1 1-1 0 0,1-1 1 0 0,-2 0 0 0 0,8-7 0 0 0,-4 3-34 0 0,-3 4-8 0 0,1 0 1 0 0,-2-1-1 0 0,0 0 0 0 0,1 1 0 0 0,-1-1 1 0 0,-1 0-1 0 0,2-1 0 0 0,-2 0 0 0 0,0 1 1 0 0,0 0-1 0 0,0-1 0 0 0,3-9 0 0 0,-3 5 3 0 0,-1 0 0 0 0,1-1-1 0 0,-1 0 1 0 0,-1-15 0 0 0,4-25-507 0 0,-4 43 458 0 0,0 6 170 0 0,1 1-110 0 0,-1 1 0 0 0,1-1-1 0 0,-1 1 1 0 0,1 0-1 0 0,-1-1 1 0 0,0 0 0 0 0,0 0-1 0 0,0 1 1 0 0,0 0 0 0 0,1-1-1 0 0,-1 1 1 0 0,0 0 0 0 0,0-1-1 0 0,0 1 1 0 0,2 4 44 0 0,-1-2-37 0 0,0 0 0 0 0,0 1 0 0 0,0-1 1 0 0,0 0-1 0 0,1 6 0 0 0,-2-5 2 0 0,1 0 0 0 0,0 0 0 0 0,0 1 0 0 0,2 3 0 0 0,1 2 78 0 0,0-1 0 0 0,3 13 0 0 0,-5-17-47 0 0,0-1 1 0 0,0 1-1 0 0,0 0 1 0 0,1 0-1 0 0,0-1 1 0 0,-1 1-1 0 0,1-1 1 0 0,6 5-1 0 0,-5-4-14 0 0,-2-3-101 0 0,-2-1 0 0 0,1 0 1 0 0,0 1-1 0 0,1-1 1 0 0,-1 0-1 0 0,0 0 0 0 0,0 0 1 0 0,1 0-1 0 0,-1 0 1 0 0,1 0-1 0 0,-1-1 0 0 0,1 1 1 0 0,-1-1-1 0 0,1 1 1 0 0,0 0-1 0 0,1 0 0 0 0,5-1-1132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3.416"/>
    </inkml:context>
    <inkml:brush xml:id="br0">
      <inkml:brushProperty name="width" value="0.05" units="cm"/>
      <inkml:brushProperty name="height" value="0.05" units="cm"/>
      <inkml:brushProperty name="color" value="#FFFFFF"/>
    </inkml:brush>
  </inkml:definitions>
  <inkml:trace contextRef="#ctx0" brushRef="#br0">1 1 18863 0 0,'6'0'1827'0'0,"-5"0"-1777"0"0,-1 0 0 0 0,1 0-1 0 0,-1 0 1 0 0,0 0 0 0 0,1 0 0 0 0,-1 0-1 0 0,1 0 1 0 0,0 1 0 0 0,-1-1 0 0 0,1 0-1 0 0,0 0 1 0 0,-1 1 0 0 0,0-1 0 0 0,0 0 0 0 0,1 1-1 0 0,-1-1 1 0 0,1 0 0 0 0,-1 0 0 0 0,1 0-1 0 0,-1 1 1 0 0,1-1 0 0 0,-1 1 0 0 0,0-1-1 0 0,0 1 1 0 0,0-1 0 0 0,0 1 0 0 0,1 0-1 0 0,-1-1 1 0 0,3 19 1605 0 0,-2-8-797 0 0,0 3-167 0 0,1 0-1 0 0,0 23 1 0 0,-2-20-152 0 0,3 24 0 0 0,-1-23-267 0 0,-1-10-144 0 0,-1-1 0 0 0,2 0-1 0 0,-1 0 1 0 0,4 9 0 0 0,1 3 35 0 0,-5-14-82 0 0,0 0-1 0 0,1 0 1 0 0,4 7-1 0 0,8 20 511 0 0,-11-23-260 0 0,-3-8-309 0 0,0-1 1 0 0,0 1-1 0 0,0-1 0 0 0,0 0 0 0 0,1 1 0 0 0,-1 0 1 0 0,0 0-1 0 0,0-1 0 0 0,1 1 0 0 0,-1 0 0 0 0,0-1 0 0 0,1 0 1 0 0,-1 0-1 0 0,0 1 0 0 0,0 0 0 0 0,0-1 0 0 0,1 1 0 0 0,-1-1 1 0 0,1 1-1 0 0,-1-1 0 0 0,1 1 0 0 0,0-1 0 0 0,-1 0 1 0 0,1 0-1 0 0,-1 0 0 0 0,0 1 0 0 0,1-1 0 0 0,0 0 0 0 0,-1 0 1 0 0,1 0-1 0 0,0 1 0 0 0,-1-1 0 0 0,1 0 0 0 0,4 0 104 0 0,0 0 0 0 0,0 0 0 0 0,0-1-1 0 0,0 0 1 0 0,7-1 0 0 0,28-4-62 0 0,-15 0-155 0 0,0 2 1 0 0,0 1-1 0 0,40-1 0 0 0,-35-1-1215 0 0,-20 5 343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1.979"/>
    </inkml:context>
    <inkml:brush xml:id="br0">
      <inkml:brushProperty name="width" value="0.05" units="cm"/>
      <inkml:brushProperty name="height" value="0.05" units="cm"/>
      <inkml:brushProperty name="color" value="#FFFFFF"/>
    </inkml:brush>
  </inkml:definitions>
  <inkml:trace contextRef="#ctx0" brushRef="#br0">198 10 16639 0 0,'-1'-1'158'0'0,"0"1"-1"0"0,-1-1 1 0 0,1 0-1 0 0,0 0 0 0 0,0 0 1 0 0,-1 0-1 0 0,1 1 0 0 0,0 0 1 0 0,-1-1-1 0 0,1 0 0 0 0,0 1 1 0 0,-1 0-1 0 0,0-1 0 0 0,1 1 1 0 0,0 0-1 0 0,-1 0 0 0 0,0 0 1 0 0,1 0-1 0 0,0 0 0 0 0,-1 0 1 0 0,-1 1-1 0 0,-4 1 314 0 0,1-1-1 0 0,1 2 1 0 0,-11 3-1 0 0,7-2-583 0 0,5-1 144 0 0,0-1 1 0 0,1 1-1 0 0,-1 0 1 0 0,1 0-1 0 0,0 0 1 0 0,-1 1-1 0 0,1-1 1 0 0,1 0-1 0 0,-1 1 1 0 0,1 0-1 0 0,-1 0 1 0 0,-1 4-1 0 0,-2 5 237 0 0,-6 23 0 0 0,12-34-237 0 0,0 0 0 0 0,0 1 0 0 0,0-1 0 0 0,0 0 0 0 0,0 0 0 0 0,1 0 0 0 0,-1 0 0 0 0,1 1 0 0 0,0-2 0 0 0,0 2 0 0 0,0-2 0 0 0,-1 1 0 0 0,1 1 0 0 0,1-2 0 0 0,-1 1 0 0 0,0 0 0 0 0,0-1 0 0 0,1 1 0 0 0,0 0 0 0 0,-1-1 0 0 0,1 0 0 0 0,0 1 0 0 0,2 0 0 0 0,12 7 99 0 0,-11-7-87 0 0,0 1-1 0 0,0 0 0 0 0,0 0 1 0 0,0 1-1 0 0,5 3 0 0 0,5 5 70 0 0,-11-11-90 0 0,-2 1 0 0 0,2 1 0 0 0,-2-1 0 0 0,1 1 0 0 0,-1-1 0 0 0,1 1 0 0 0,-1-1 0 0 0,3 4 0 0 0,-4-4-21 0 0,1 1 9 0 0,-1-1 1 0 0,0 1 0 0 0,1-1-1 0 0,-1 1 1 0 0,0-1-1 0 0,2 6 1 0 0,-3-6 4 0 0,0 0-1 0 0,-1 0 1 0 0,1-1 0 0 0,0 1 0 0 0,0 0-1 0 0,-1-1 1 0 0,1 1 0 0 0,-1 0-1 0 0,0-1 1 0 0,1 1 0 0 0,-1 0-1 0 0,0-1 1 0 0,-1 2 0 0 0,-2 4 49 0 0,-1 1 0 0 0,0-2 1 0 0,0 1-1 0 0,-1 0 0 0 0,0-1 0 0 0,-12 10 0 0 0,5-7 119 0 0,0 1-1 0 0,-23 11 0 0 0,29-17-66 0 0,0-2 0 0 0,1 1 0 0 0,-1-1 0 0 0,-10 2 0 0 0,16-4-116 0 0,0 0 1 0 0,-1 0-1 0 0,0 0 1 0 0,2 0-1 0 0,-2 0 1 0 0,0 0-1 0 0,1-1 1 0 0,0 1-1 0 0,0 0 1 0 0,-1 0-1 0 0,1-1 1 0 0,0 0-1 0 0,0 1 1 0 0,-1-1-1 0 0,-1-1 1 0 0,0-2-551 0 0,3 4 497 0 0,0 0-1 0 0,-1 0 1 0 0,1 0-1 0 0,0 0 0 0 0,0 0 1 0 0,0 0-1 0 0,0-1 1 0 0,0 1-1 0 0,-1 0 1 0 0,1 0-1 0 0,0 0 1 0 0,0 0-1 0 0,0 0 1 0 0,0 0-1 0 0,0 0 1 0 0,0 0-1 0 0,0 0 1 0 0,0-1-1 0 0,0 1 0 0 0,0 0 1 0 0,0 0-1 0 0,0 0 1 0 0,0-1-1 0 0,0 1 1 0 0,0 0-1 0 0,0 0 1 0 0,0 0-1 0 0,0-1 1 0 0,0 1-1 0 0,0 0 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2.356"/>
    </inkml:context>
    <inkml:brush xml:id="br0">
      <inkml:brushProperty name="width" value="0.05" units="cm"/>
      <inkml:brushProperty name="height" value="0.05" units="cm"/>
      <inkml:brushProperty name="color" value="#FFFFFF"/>
    </inkml:brush>
  </inkml:definitions>
  <inkml:trace contextRef="#ctx0" brushRef="#br0">0 192 17047 0 0,'4'0'401'0'0,"0"-1"-1"0"0,0 1 0 0 0,1-2 0 0 0,0 1 0 0 0,-1 0 1 0 0,-1 0-1 0 0,7-3 0 0 0,28-17 1354 0 0,-35 18-1592 0 0,62-38 1448 0 0,-18 3-770 0 0,-43 36-765 0 0,-1-2-1 0 0,0 1 1 0 0,1 0 0 0 0,-1-1-1 0 0,0 1 1 0 0,5-8-1 0 0,-7 10-65 0 0,0 0-1 0 0,-1 0 0 0 0,0 0 1 0 0,1-1-1 0 0,0 1 0 0 0,-1 0 1 0 0,1 0-1 0 0,-1-1 0 0 0,1 1 1 0 0,-1 0-1 0 0,0-1 0 0 0,0 1 1 0 0,1 0-1 0 0,-1 0 0 0 0,0-1 0 0 0,0 0 1 0 0,-1 2-1 0 0,1-2 0 0 0,0 1 1 0 0,0-1-1 0 0,-1 2 0 0 0,1-2 1 0 0,-1 0-1 0 0,1 1 0 0 0,-1 1 1 0 0,0-4-1 0 0,-1 3-5 0 0,1 0 1 0 0,-1 0-1 0 0,1-1 0 0 0,0 1 0 0 0,-1 1 1 0 0,1-1-1 0 0,-1 0 0 0 0,0 0 1 0 0,1 1-1 0 0,0-1 0 0 0,-1 0 1 0 0,0 1-1 0 0,1 0 0 0 0,-4 0 1 0 0,-24-2-87 0 0,23 2 71 0 0,-1 1-8 0 0,0 0 1 0 0,1-1-1 0 0,-2 2 1 0 0,2 0 0 0 0,-11 4-1 0 0,1-1 30 0 0,10-3 27 0 0,0 1-1 0 0,1-1 1 0 0,-1 1-1 0 0,1 1 1 0 0,-1-1 0 0 0,1 0-1 0 0,0 2 1 0 0,0-1-1 0 0,1 0 1 0 0,-1 1 0 0 0,1 0-1 0 0,-1-1 1 0 0,2 2 0 0 0,-6 7-1 0 0,7-9 27 0 0,1 0 0 0 0,0 0 0 0 0,0-1 0 0 0,0 1 0 0 0,-1 6 0 0 0,1 0 46 0 0,0-6-55 0 0,1 0 0 0 0,1 0 1 0 0,-1 0-1 0 0,1 0 0 0 0,-1 1 0 0 0,1-1 0 0 0,0 0 1 0 0,0-1-1 0 0,1 1 0 0 0,-1 1 0 0 0,4 4 1 0 0,0 1 96 0 0,0-1 0 0 0,1 0 0 0 0,0-1 0 0 0,1 1 0 0 0,-1-1 0 0 0,2 0 0 0 0,-1 0 0 0 0,1-1 0 0 0,10 8 0 0 0,-13-12-121 0 0,-1-1 0 0 0,1 2 0 0 0,0-2 0 0 0,0 1 0 0 0,1-2 0 0 0,-1 2 0 0 0,7 0 0 0 0,4 0 50 0 0,19 2 0 0 0,-29-4-217 0 0,0-2 0 0 0,0 1 1 0 0,0 0-1 0 0,-1-1 0 0 0,1-1 0 0 0,-1 1 0 0 0,8-3 0 0 0,0 0-1176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4.647"/>
    </inkml:context>
    <inkml:brush xml:id="br0">
      <inkml:brushProperty name="width" value="0.05" units="cm"/>
      <inkml:brushProperty name="height" value="0.05" units="cm"/>
      <inkml:brushProperty name="color" value="#FFFFFF"/>
    </inkml:brush>
  </inkml:definitions>
  <inkml:trace contextRef="#ctx0" brushRef="#br0">3 130 12816 0 0,'0'0'6727'0'0,"0"5"-5527"0"0,24 54 952 0 0,-18-31-1517 0 0,1 0 0 0 0,3 41 0 0 0,-6 59 236 0 0,-8-97-367 0 0,-1-41 32 0 0,4 10-487 0 0,1-2 0 0 0,0 0-1 0 0,-1 1 1 0 0,1 0 0 0 0,0-1-1 0 0,0 0 1 0 0,-1 1 0 0 0,-1-2 0 0 0,-1-8 79 0 0,-1-9 49 0 0,-17-114-115 0 0,17 108-224 0 0,2 15-67 0 0,-1-24 0 0 0,2 9-110 0 0,0 15 82 0 0,1 0 0 0 0,2-15 0 0 0,-1-3-272 0 0,0 18 122 0 0,3-19 1 0 0,-3 25 363 0 0,0 2 0 0 0,0-1 0 0 0,0 1 0 0 0,0-1 0 0 0,1 0 0 0 0,0 1 0 0 0,0-1 0 0 0,5-5 0 0 0,-6 8 41 0 0,-1 1-1 0 0,1-1 1 0 0,1-1 0 0 0,-1 1 0 0 0,0 0 0 0 0,0 1-1 0 0,0 0 1 0 0,1-1 0 0 0,-1 0 0 0 0,0 0-1 0 0,1 1 1 0 0,0-1 0 0 0,-2 1 0 0 0,2 0-1 0 0,0-1 1 0 0,-1 1 0 0 0,0 0 0 0 0,1 0-1 0 0,0 0 1 0 0,-2 0 0 0 0,2 0 0 0 0,0 0 0 0 0,-1 1-1 0 0,0-1 1 0 0,1 1 0 0 0,0 0 0 0 0,3 0 2 0 0,-2 0 0 0 0,0 0 0 0 0,0 1 0 0 0,0 0 0 0 0,0 0 1 0 0,0 0-1 0 0,0 0 0 0 0,0 0 0 0 0,3 4 0 0 0,8 7 98 0 0,-9-9-46 0 0,-1 0 1 0 0,0 1-1 0 0,0 0 1 0 0,5 6-1 0 0,19 38 471 0 0,24 63-1 0 0,-32-69-292 0 0,-12-25-196 0 0,-2-4 17 0 0,0 0 1 0 0,1 0-1 0 0,13 17 1 0 0,-20-30-46 0 0,1-1 0 0 0,0 1 0 0 0,-1 0 1 0 0,1 0-1 0 0,-1-1 0 0 0,0 0 0 0 0,1 1 0 0 0,0-1 1 0 0,-1 1-1 0 0,1 0 0 0 0,0-1 0 0 0,0 1 0 0 0,-1-1 1 0 0,1 0-1 0 0,0 1 0 0 0,0-1 0 0 0,0 0 0 0 0,0 0 1 0 0,-1 0 2 0 0,1 0 0 0 0,0 0 0 0 0,-1 0 0 0 0,1 0 0 0 0,-1 0 0 0 0,1 0 0 0 0,-1 0 0 0 0,1-1 0 0 0,-1 1 0 0 0,0 0 0 0 0,1-1 0 0 0,-1 1 0 0 0,1 0 0 0 0,-1-1 0 0 0,0 1 0 0 0,1-1 0 0 0,-1 1 0 0 0,1-1 0 0 0,-1 1 0 0 0,1-1 0 0 0,0-2 40 0 0,1 0 1 0 0,-1 0-1 0 0,0-1 1 0 0,0 1-1 0 0,0 0 1 0 0,1-5-1 0 0,1-16 192 0 0,0-40 0 0 0,0 5-235 0 0,-1-7-214 0 0,-2 42-27 0 0,3-31 0 0 0,2 13-107 0 0,-5 35 316 0 0,0 7 23 0 0,0-1-1 0 0,-1 1 0 0 0,1-1 1 0 0,0 0-1 0 0,0 1 0 0 0,0-1 1 0 0,0 0-1 0 0,0 0 1 0 0,1 1-1 0 0,-1 0 0 0 0,0-1 1 0 0,0 0-1 0 0,0 0 1 0 0,1 1-1 0 0,-1-1 0 0 0,0 0 1 0 0,1 1-1 0 0,-1 0 0 0 0,0-1 1 0 0,0 0-1 0 0,1 1 1 0 0,-1-1-1 0 0,1 1 0 0 0,-1-1 1 0 0,1 1-1 0 0,-1-1 1 0 0,1 1-1 0 0,0 0 0 0 0,-1 0 1 0 0,0-1-1 0 0,1 1 1 0 0,1-1-1 0 0,-2 1 1 0 0,1 0-1 0 0,0 0 1 0 0,-1-1 0 0 0,0 1 0 0 0,0 0 0 0 0,1 0-1 0 0,0 0 1 0 0,-1 0 0 0 0,1 0 0 0 0,-1 0 0 0 0,1 0-1 0 0,0 0 1 0 0,-1 0 0 0 0,0 1 0 0 0,0-1 0 0 0,1 0-1 0 0,-1 0 1 0 0,1 0 0 0 0,0 1 0 0 0,-1-1 0 0 0,1 0-1 0 0,-1 1 1 0 0,1-1 0 0 0,9 10-20 0 0,-5-5-20 0 0,-2-2 42 0 0,0 1 0 0 0,0-1 0 0 0,-1 2-1 0 0,1-2 1 0 0,-1 1 0 0 0,0 0 0 0 0,0 0-1 0 0,3 8 1 0 0,-1 0 0 0 0,4 10 129 0 0,0 2 1 0 0,-2-1-1 0 0,3 27 0 0 0,2 2 271 0 0,-2-2 3 0 0,-7-35-372 0 0,1 1 0 0 0,1 0 1 0 0,7 20-1 0 0,-11-36-34 0 0,0 1-61 0 0,0-1 1 0 0,0 1-1 0 0,0-1 0 0 0,0 0 0 0 0,0 0 0 0 0,0 1 1 0 0,0-1-1 0 0,0 0 0 0 0,0 1 0 0 0,0-1 0 0 0,1 1 0 0 0,-1-1 1 0 0,0 0-1 0 0,1 1 0 0 0,-1-1 0 0 0,0 0 0 0 0,1 1 1 0 0,-1-1-1 0 0,0 0 0 0 0,1 0 0 0 0,-1 0 0 0 0,1 0 1 0 0,-1 0-1 0 0,0 1 0 0 0,0-1 0 0 0,0 0 0 0 0,1 0 1 0 0,-1 0-1 0 0,1 0 0 0 0,-1 0 0 0 0,1 0 0 0 0,-1 1 1 0 0,1-1-1 0 0,0 0 0 0 0,3 0-1994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5.046"/>
    </inkml:context>
    <inkml:brush xml:id="br0">
      <inkml:brushProperty name="width" value="0.05" units="cm"/>
      <inkml:brushProperty name="height" value="0.05" units="cm"/>
      <inkml:brushProperty name="color" value="#FFFFFF"/>
    </inkml:brush>
  </inkml:definitions>
  <inkml:trace contextRef="#ctx0" brushRef="#br0">1 0 17247 0 0,'0'6'1126'0'0,"0"-4"-952"0"0,-1 8 296 0 0,2 0 0 0 0,2 21 0 0 0,2 11 2860 0 0,-2-19-2437 0 0,-3-19-901 0 0,0 1 0 0 0,1-1 0 0 0,0 0 1 0 0,0 1-1 0 0,0-1 0 0 0,0 0 0 0 0,0 0 0 0 0,4 6 0 0 0,-3-6-2023 0 0,1-4-88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5.412"/>
    </inkml:context>
    <inkml:brush xml:id="br0">
      <inkml:brushProperty name="width" value="0.05" units="cm"/>
      <inkml:brushProperty name="height" value="0.05" units="cm"/>
      <inkml:brushProperty name="color" value="#FFFFFF"/>
    </inkml:brush>
  </inkml:definitions>
  <inkml:trace contextRef="#ctx0" brushRef="#br0">1 21 20183 0 0,'5'-3'1792'0'0,"0"-2"-1432"0"0,-1 1-288 0 0,1-1 312 0 0,-1 5 64 0 0,-4-3 16 0 0,6 3 0 0 0,-2 0-368 0 0,0 0-96 0 0,1 3 0 0 0,0 2-736 0 0,0-1-168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5.815"/>
    </inkml:context>
    <inkml:brush xml:id="br0">
      <inkml:brushProperty name="width" value="0.05" units="cm"/>
      <inkml:brushProperty name="height" value="0.05" units="cm"/>
      <inkml:brushProperty name="color" value="#FFFFFF"/>
    </inkml:brush>
  </inkml:definitions>
  <inkml:trace contextRef="#ctx0" brushRef="#br0">208 72 18799 0 0,'-4'-25'2056'0'0,"4"21"-1848"0"0,0 0-1 0 0,0 1 1 0 0,-1 0 0 0 0,1-2-1 0 0,-1 2 1 0 0,0 0-1 0 0,-1-6 1 0 0,1 8-138 0 0,1 0 1 0 0,-1 0-1 0 0,0 0 1 0 0,1 1-1 0 0,-1-1 1 0 0,0 0-1 0 0,1 1 1 0 0,-1-1-1 0 0,0 0 1 0 0,0 0 0 0 0,0 1-1 0 0,0 0 1 0 0,1 0-1 0 0,-1-1 1 0 0,0 1-1 0 0,0-1 1 0 0,0 1-1 0 0,0-1 1 0 0,1 1-1 0 0,-2 0 1 0 0,1 0-1 0 0,0 0 1 0 0,0 0-1 0 0,1 0 1 0 0,-1 0-1 0 0,-1 0 1 0 0,1 0-1 0 0,0 0 1 0 0,1 0 0 0 0,-1 1-1 0 0,-2 0 1 0 0,-2 0 57 0 0,0 0 1 0 0,0 1-1 0 0,1 0 1 0 0,-1-1-1 0 0,1 2 1 0 0,-1-1-1 0 0,-4 4 1 0 0,-28 24-163 0 0,31-26 52 0 0,2 0-45 0 0,1 0 0 0 0,-2 0 0 0 0,2 0 1 0 0,0 0-1 0 0,0 1 0 0 0,-5 8 1 0 0,6-11 24 0 0,2 1 0 0 0,-2 1 0 0 0,1-2 0 0 0,0 2 0 0 0,0-1 0 0 0,1-1 0 0 0,0 2 0 0 0,-1-1 0 0 0,1 0 0 0 0,0 1 0 0 0,0-1 0 0 0,1 6 1 0 0,-1-5-22 0 0,1 0 1 0 0,0 0 0 0 0,0 0 0 0 0,1 0 0 0 0,-1 0 0 0 0,1-1 0 0 0,0 0 0 0 0,3 7-1 0 0,-4-8 20 0 0,2 0 0 0 0,-2 0 0 0 0,1 0-1 0 0,0 0 1 0 0,1 0 0 0 0,-1 0-1 0 0,0-1 1 0 0,1 0 0 0 0,-1 1-1 0 0,1-1 1 0 0,0 0 0 0 0,-1 0 0 0 0,4 1-1 0 0,-1 0-17 0 0,1-2 0 0 0,-1 1 1 0 0,0-1-1 0 0,1 1 0 0 0,-1-1 0 0 0,1 0 0 0 0,10-2 0 0 0,-13 2 15 0 0,0-1-1 0 0,1 0 1 0 0,-1 0 0 0 0,0 0-1 0 0,1 0 1 0 0,-1 0 0 0 0,0-1-1 0 0,0 0 1 0 0,0 1 0 0 0,0-1-1 0 0,0 0 1 0 0,0 0 0 0 0,2-4-1 0 0,5-2 7 0 0,-9 6 0 0 0,1 0 0 0 0,0 2 0 0 0,-1-2 0 0 0,0 0 0 0 0,1 1 0 0 0,-1-1 0 0 0,2-4 0 0 0,1-2 0 0 0,-1 4 0 0 0,-2-1 0 0 0,1 1 0 0 0,0 0 0 0 0,-1 0 0 0 0,1 0 0 0 0,-1-1 0 0 0,0 0 0 0 0,-1 0 0 0 0,1-6 0 0 0,4-31 0 0 0,-5 41 0 0 0,0-2 0 0 0,0 1 0 0 0,-1 0 0 0 0,1 0 0 0 0,0 0 0 0 0,0 0 0 0 0,-3-3 0 0 0,2 0-10 0 0,-7 13-44 0 0,6-3 56 0 0,1 1 0 0 0,0-1 0 0 0,0 0 0 0 0,0 1 0 0 0,0-1 0 0 0,1 1 0 0 0,1 7-1 0 0,6 40 139 0 0,-1-11-15 0 0,-4-25-61 0 0,1-1 0 0 0,7 25 0 0 0,9 28 54 0 0,-17-61-38 0 0,0 1 0 0 0,-1-1 0 0 0,0 2 0 0 0,0-2 0 0 0,-1 1 0 0 0,0-1 1 0 0,-1 2-1 0 0,0-2 0 0 0,1 1 0 0 0,-2-1 0 0 0,-1 1 0 0 0,1-1 0 0 0,-1 0 1 0 0,0 1-1 0 0,0-1 0 0 0,-1 0 0 0 0,-9 13 0 0 0,11-17-30 0 0,-2 1-1 0 0,0-1 0 0 0,1 0 1 0 0,-1-1-1 0 0,0 1 0 0 0,-1-1 1 0 0,1 0-1 0 0,0 1 0 0 0,-1-2 1 0 0,1 1-1 0 0,-1-1 0 0 0,0 0 0 0 0,0 0 1 0 0,0 0-1 0 0,0 0 0 0 0,-7-1 1 0 0,-3 2 0 0 0,0-1 0 0 0,-1-2 1 0 0,-19 0-1 0 0,13 0-58 0 0,-24-5-312 0 0,45 5 239 0 0,0 0 1 0 0,1 0-1 0 0,0 0 0 0 0,-1 0 0 0 0,1 0 0 0 0,-1 0 0 0 0,0 0 1 0 0,1 0-1 0 0,-1 0 0 0 0,0 0 0 0 0,1 0 0 0 0,0-1 1 0 0,-1 1-1 0 0,1 0 0 0 0,-1-1 0 0 0,1 1 0 0 0,-2-1 1 0 0,-2-4-1418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6.223"/>
    </inkml:context>
    <inkml:brush xml:id="br0">
      <inkml:brushProperty name="width" value="0.05" units="cm"/>
      <inkml:brushProperty name="height" value="0.05" units="cm"/>
      <inkml:brushProperty name="color" value="#FFFFFF"/>
    </inkml:brush>
  </inkml:definitions>
  <inkml:trace contextRef="#ctx0" brushRef="#br0">0 27 14480 0 0,'0'0'3539'0'0,"1"4"-1433"0"0,1 3-1617 0 0,-1 0-1 0 0,0 0 1 0 0,0 0 0 0 0,0 8 0 0 0,0 8 172 0 0,9 52 772 0 0,0 9 649 0 0,-10-109-1688 0 0,1 1 0 0 0,8-48 0 0 0,-7 65-398 0 0,1 0 0 0 0,0 0 0 0 0,-1 1 0 0 0,2 0 0 0 0,0-1 0 0 0,-1 1 0 0 0,10-9 0 0 0,-4 2-36 0 0,-5 7-36 0 0,1 2-1 0 0,0-1 1 0 0,0 1-1 0 0,1-1 1 0 0,0 2-1 0 0,0-2 1 0 0,8-3-1 0 0,-1 1-167 0 0,-8 4-284 0 0,0 1 0 0 0,0 1 0 0 0,0-1 0 0 0,0 0 0 0 0,1 2 0 0 0,-1-1 0 0 0,1 0 0 0 0,5 0 0 0 0,-1 1-1840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7.183"/>
    </inkml:context>
    <inkml:brush xml:id="br0">
      <inkml:brushProperty name="width" value="0.05" units="cm"/>
      <inkml:brushProperty name="height" value="0.05" units="cm"/>
      <inkml:brushProperty name="color" value="#FFFFFF"/>
    </inkml:brush>
  </inkml:definitions>
  <inkml:trace contextRef="#ctx0" brushRef="#br0">1 68 12816 0 0,'0'0'984'0'0,"9"-5"209"0"0,27-14 2436 0 0,-26 14-2686 0 0,18-8-1 0 0,-14 6-428 0 0,-11 6-430 0 0,-1 0-1 0 0,0 0 1 0 0,0 0-1 0 0,0 0 0 0 0,1 1 1 0 0,-2 0-1 0 0,5-1 1 0 0,13-5 260 0 0,-16 5-264 0 0,1-1 0 0 0,0 2 0 0 0,0-1 1 0 0,7-1-1 0 0,-7 2-36 0 0,1 0 0 0 0,0 0-1 0 0,-1 0 1 0 0,0 1 0 0 0,7 1 0 0 0,-10-2-44 0 0,0 1 1 0 0,1 0 0 0 0,-1 0 0 0 0,0 0-1 0 0,0 0 1 0 0,0-1 0 0 0,1 1 0 0 0,-1 0-1 0 0,-1 0 1 0 0,2 0 0 0 0,-1 0-1 0 0,0 0 1 0 0,0 0 0 0 0,-1 1 0 0 0,1-2-1 0 0,0 2 1 0 0,-1-1 0 0 0,1 1 0 0 0,1 2-1 0 0,-2-3-19 0 0,0 0 1 0 0,1 0-1 0 0,-1 1 0 0 0,1 0 0 0 0,-1-2 0 0 0,0 2 0 0 0,0 0 0 0 0,1-1 0 0 0,-1 0 1 0 0,0 1-1 0 0,0 0 0 0 0,-1-2 0 0 0,1 2 0 0 0,0 0 0 0 0,-1-1 0 0 0,1 0 0 0 0,-1 1 1 0 0,1 1-1 0 0,-4 3-102 0 0,4-5 113 0 0,0 0-1 0 0,-1 0 1 0 0,1-1-1 0 0,0 1 0 0 0,-1 0 1 0 0,1 0-1 0 0,-1 0 1 0 0,0-1-1 0 0,0 1 1 0 0,0 2-1 0 0,-7 3-40 0 0,7-3 30 0 0,0-1 0 0 0,-1-2-1 0 0,0 2 1 0 0,1 0 0 0 0,-1-1 0 0 0,0 0 0 0 0,-3 3-1 0 0,-3 0-50 0 0,0 2 1 0 0,1-1-1 0 0,-1 0 0 0 0,2 1 0 0 0,-1 1 0 0 0,0 0 0 0 0,2-1 0 0 0,-1 1 1 0 0,-7 11-1 0 0,11-15 59 0 0,-1 0 0 0 0,1 1 0 0 0,-1 1 1 0 0,1-1-1 0 0,-1 0 0 0 0,2 0 0 0 0,-1 0 0 0 0,0 0 1 0 0,1 1-1 0 0,0 0 0 0 0,-1 5 0 0 0,2-10 8 0 0,0 1-1 0 0,0 0 0 0 0,0 0 1 0 0,1 1-1 0 0,-1-2 0 0 0,0 1 1 0 0,0 0-1 0 0,1 0 1 0 0,-1 0-1 0 0,0 0 0 0 0,1-1 1 0 0,-1 1-1 0 0,0 0 0 0 0,0 0 1 0 0,1 0-1 0 0,0 0 0 0 0,-1-1 1 0 0,1 1-1 0 0,0 0 0 0 0,0-1 1 0 0,-1 1-1 0 0,0 0 0 0 0,1 0 1 0 0,0-1-1 0 0,0 0 0 0 0,0 0 1 0 0,0 1-1 0 0,-1-1 1 0 0,1 1-1 0 0,0-1 0 0 0,0 0 1 0 0,2 1-1 0 0,-1-1 3 0 0,0 1 0 0 0,1-1 1 0 0,-1 0-1 0 0,0-1 0 0 0,0 1 0 0 0,0 0 1 0 0,1-1-1 0 0,-2 1 0 0 0,2-1 0 0 0,-1 0 0 0 0,0 1 1 0 0,0-1-1 0 0,0 0 0 0 0,2-2 0 0 0,13-7-53 0 0,-12 9-79 0 0,0-3 0 0 0,0 2 0 0 0,0-1 1 0 0,-1-1-1 0 0,1 1 0 0 0,-1 0 0 0 0,1-2 0 0 0,-1 1 1 0 0,0 0-1 0 0,-1 0 0 0 0,5-7 0 0 0,-2 0-350 0 0,0 0 0 0 0,-1-1 0 0 0,-1-1 0 0 0,7-20-1 0 0,-9 24-112 0 0,0-1-1 0 0,-2 1 1 0 0,2-13 4039 0 0,-2 39-2202 0 0,0-11-1058 0 0,0 1 0 0 0,1 0-1 0 0,0-1 1 0 0,0 1 0 0 0,0 0 0 0 0,1-1 0 0 0,0 0 0 0 0,3 9-1 0 0,0-5 189 0 0,-5-8-314 0 0,0 0-1 0 0,1-1 1 0 0,-1 1-1 0 0,1-1 0 0 0,0 0 1 0 0,0 1-1 0 0,0-1 1 0 0,0 2-1 0 0,4 5 118 0 0,-4-6-134 0 0,1 0 0 0 0,-1 0 0 0 0,0-1 0 0 0,0 1 0 0 0,1 0 0 0 0,-1-1 0 0 0,0 1 0 0 0,1 0-1 0 0,0-1 1 0 0,3 3 0 0 0,-3-4-105 0 0,2 1-188 0 0,0 1 1 0 0,1-1-1 0 0,0 0 0 0 0,6-1 0 0 0,-6 0-1034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7.575"/>
    </inkml:context>
    <inkml:brush xml:id="br0">
      <inkml:brushProperty name="width" value="0.05" units="cm"/>
      <inkml:brushProperty name="height" value="0.05" units="cm"/>
      <inkml:brushProperty name="color" value="#FFFFFF"/>
    </inkml:brush>
  </inkml:definitions>
  <inkml:trace contextRef="#ctx0" brushRef="#br0">1 13 18799 0 0,'-1'0'69'0'0,"1"-1"-1"0"0,0 0 0 0 0,0 0 1 0 0,0 1-1 0 0,0-1 0 0 0,1 1 1 0 0,-1 0-1 0 0,0-1 0 0 0,0 1 1 0 0,0-1-1 0 0,0 0 0 0 0,1 1 1 0 0,-1-1-1 0 0,0 0 0 0 0,0 1 0 0 0,0 0 1 0 0,0 0-1 0 0,1-1 0 0 0,-1 1 1 0 0,1-1-1 0 0,-1 1 0 0 0,1-1 1 0 0,0 1-45 0 0,-1 0 1 0 0,1 0 0 0 0,-1 0 0 0 0,0 0-1 0 0,0 0 1 0 0,1 0 0 0 0,-1 0 0 0 0,0 0 0 0 0,1 1-1 0 0,-1-1 1 0 0,1 0 0 0 0,-1 0 0 0 0,0 1-1 0 0,1-1 1 0 0,-1 0 0 0 0,1 0 0 0 0,-1 1-1 0 0,0-1 1 0 0,0 0 0 0 0,0 0 0 0 0,0 0 0 0 0,0 1-1 0 0,1-1 1 0 0,-1 1 0 0 0,0-1 0 0 0,0 0-1 0 0,0 1 1 0 0,0-1 0 0 0,1 1 0 0 0,-1-1-1 0 0,0 1 1 0 0,0-1 0 0 0,0 0 0 0 0,2 7 242 0 0,-1 0 1 0 0,1-1-1 0 0,-1 1 0 0 0,0 0 1 0 0,0 11-1 0 0,-5 38 313 0 0,1-5-34 0 0,7 24 438 0 0,-2-44-310 0 0,5 33-1 0 0,-5-52-524 0 0,0 1 78 0 0,2 0 0 0 0,0 0-1 0 0,0-2 1 0 0,1 2-1 0 0,13 22 1 0 0,-17-30-188 0 0,0-4-37 0 0,-1-1-1 0 0,0 1 1 0 0,1 0 0 0 0,-1 0-1 0 0,1 0 1 0 0,-1 0 0 0 0,1-1-1 0 0,-1 0 1 0 0,0 1 0 0 0,1 0-1 0 0,0 0 1 0 0,-1-1 0 0 0,1 1-1 0 0,1 0 1 0 0,-1 0 8 0 0,1 0 0 0 0,0 1 0 0 0,-1-1 0 0 0,1-1 0 0 0,0 1 0 0 0,0-1 1 0 0,0 1-1 0 0,-1 0 0 0 0,1-1 0 0 0,1 1 0 0 0,-2-1 0 0 0,1 0 0 0 0,0 1 0 0 0,0-1 0 0 0,0 0 0 0 0,0-1 0 0 0,0 1 0 0 0,0 0 0 0 0,0-1 0 0 0,0 1 0 0 0,-1-1 0 0 0,1 0 0 0 0,3 0 0 0 0,3-4-406 0 0,20-8-1 0 0,6-3-3289 0 0,-25 12 1676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7.963"/>
    </inkml:context>
    <inkml:brush xml:id="br0">
      <inkml:brushProperty name="width" value="0.05" units="cm"/>
      <inkml:brushProperty name="height" value="0.05" units="cm"/>
      <inkml:brushProperty name="color" value="#FFFFFF"/>
    </inkml:brush>
  </inkml:definitions>
  <inkml:trace contextRef="#ctx0" brushRef="#br0">0 81 15984 0 0,'0'0'1227'0'0,"2"0"-799"0"0,3-1-48 0 0,0 0-1 0 0,-1 0 1 0 0,1 0-1 0 0,-1-1 0 0 0,0 0 1 0 0,8-3-1 0 0,13-7 901 0 0,10 3-224 0 0,48-7-1 0 0,5-1-1128 0 0,-18 6-2651 0 0,-62 10 1112 0 0,-1 0 1 0 0,-1 1-1 0 0,11 0 1 0 0,-2 1-3923 0 0,-14-1 5590 0 0,0 0 0 0 0,-1 0 1 0 0,0 0-1 0 0,1 0 0 0 0,0 0 0 0 0,-1 0 0 0 0,1 1 1 0 0,0-1-1 0 0,0 0 0 0 0,-1 1 0 0 0,0-1 0 0 0,1 0 1 0 0,-1 0-1 0 0,1 0 0 0 0,-1 0 0 0 0,1 1 0 0 0,-1-1 0 0 0,1 1 1 0 0,-1-1-1 0 0,1 1 0 0 0,-1 0 0 0 0,0-1 0 0 0,0 1 1 0 0,1-1-1 0 0,-1 0 0 0 0,0 1 0 0 0,1-1 0 0 0,-1 1 1 0 0,0 0-1 0 0,0 0 0 0 0,0-1 0 0 0,1 1 0 0 0,-1 4 1476 0 0,1-1-1 0 0,-1 1 1 0 0,-1 8-1 0 0,2 7-11 0 0,3-2-27 0 0,-2-9-639 0 0,0 1 1 0 0,0-1-1 0 0,0 16 0 0 0,-1-16-299 0 0,0 0 0 0 0,2 12 0 0 0,-1-12-230 0 0,0 0-1 0 0,-1 13 1 0 0,3 32-46 0 0,-4-51 28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4.318"/>
    </inkml:context>
    <inkml:brush xml:id="br0">
      <inkml:brushProperty name="width" value="0.05" units="cm"/>
      <inkml:brushProperty name="height" value="0.05" units="cm"/>
      <inkml:brushProperty name="color" value="#FFFFFF"/>
    </inkml:brush>
  </inkml:definitions>
  <inkml:trace contextRef="#ctx0" brushRef="#br0">300 16 19063 0 0,'-11'-7'2599'0'0,"7"5"-2291"0"0,0 0 0 0 0,0 1 0 0 0,0 1-1 0 0,0-1 1 0 0,0 0 0 0 0,0 0 0 0 0,0 1 0 0 0,0 0 0 0 0,0 0 0 0 0,-1 0-1 0 0,-5 2 1 0 0,-1-1 236 0 0,-2 3 0 0 0,-17 5 1 0 0,19-6-508 0 0,1 2 1 0 0,0-1 0 0 0,0 2 0 0 0,0 0 0 0 0,0 0 0 0 0,1 1 0 0 0,0-1 0 0 0,0 2 0 0 0,0-1 0 0 0,1 1-1 0 0,1 1 1 0 0,-1 0 0 0 0,-9 16 0 0 0,0-2-49 0 0,14-18-42 0 0,7 0-11 0 0,-3-5 59 0 0,0 0 0 0 0,0 1 0 0 0,0-1 0 0 0,1 1 0 0 0,-1-1 0 0 0,0 1 0 0 0,0-1 0 0 0,1 0 0 0 0,-1 1 0 0 0,-1-1 0 0 0,2 0 0 0 0,-1 0 0 0 0,1 0 0 0 0,1 0 1 0 0,7-4-25 0 0,1 1 1 0 0,-1 1-1 0 0,1 0 1 0 0,0 0-1 0 0,20 1 1 0 0,-18 1 13 0 0,1 1 0 0 0,-1 1 0 0 0,0 0-1 0 0,1 0 1 0 0,25 10 0 0 0,-35-11-8 0 0,0 1 0 0 0,0 0-1 0 0,1 0 1 0 0,-2 0 0 0 0,1 0 0 0 0,-1 2 0 0 0,5 2-1 0 0,-7-6 14 0 0,0 2 0 0 0,1 0 0 0 0,0-1-1 0 0,-2 1 1 0 0,2 0 0 0 0,-1-1 0 0 0,1 1-1 0 0,-2 0 1 0 0,1-1 0 0 0,0 2 0 0 0,0-1-1 0 0,0 0 1 0 0,0 0 0 0 0,-1-1 0 0 0,0 2-1 0 0,1 3 1 0 0,-2-1 11 0 0,1 0 0 0 0,0 0-1 0 0,-1 0 1 0 0,0 0 0 0 0,-1 0-1 0 0,1 0 1 0 0,-1-1 0 0 0,0 1-1 0 0,0-1 1 0 0,-1 1 0 0 0,1-1-1 0 0,-1 0 1 0 0,-5 8 0 0 0,2-6 102 0 0,0 0 0 0 0,0 0 0 0 0,-1 0 0 0 0,0 0 0 0 0,1-1 0 0 0,-2-1 0 0 0,-9 6-1 0 0,-37 23 713 0 0,28-18-434 0 0,-14 7 211 0 0,35-19-531 0 0,0-1 39 0 0,1 1 0 0 0,-1-2 1 0 0,0 1-1 0 0,-1 0 0 0 0,1-1 0 0 0,0 0 1 0 0,0 0-1 0 0,-10 1 0 0 0,14-2-61 0 0,-1 0-1 0 0,1 0 1 0 0,0 0-1 0 0,-1 0 1 0 0,0-1-1 0 0,2 1 1 0 0,-2 0-1 0 0,1-1 1 0 0,-2 0-1 0 0,1-3-35 0 0,7-4-354 0 0,-3 8 61 0 0,0-2-1 0 0,0 1 0 0 0,0 0 1 0 0,-1 0-1 0 0,2 0 0 0 0,2-1 1 0 0,4 1-1337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8.366"/>
    </inkml:context>
    <inkml:brush xml:id="br0">
      <inkml:brushProperty name="width" value="0.05" units="cm"/>
      <inkml:brushProperty name="height" value="0.05" units="cm"/>
      <inkml:brushProperty name="color" value="#FFFFFF"/>
    </inkml:brush>
  </inkml:definitions>
  <inkml:trace contextRef="#ctx0" brushRef="#br0">0 13 19319 0 0,'6'-5'1720'0'0,"-6"2"-1376"0"0,4 3-160 0 0,-4-5 72 0 0,5 10-128 0 0,-1-2-1024 0 0,1-3-208 0 0</inkml:trace>
  <inkml:trace contextRef="#ctx0" brushRef="#br0" timeOffset="1">264 230 12176 0 0,'-1'5'1268'0'0,"-5"19"301"0"0,4-18-1066 0 0,0 0-1 0 0,1 0 1 0 0,-6 9-1 0 0,5-10-84 0 0,1-1 0 0 0,-1 0 0 0 0,-1 9 0 0 0,-3 7 1136 0 0,3-13-1068 0 0,1-1 1 0 0,-1 0-1 0 0,2 1 1 0 0,-1 0-1 0 0,1-1 1 0 0,-1 2-1 0 0,2 6 1 0 0,0-10-391 0 0,0 0-1 0 0,0 0 1 0 0,0 0-1 0 0,1 0 1 0 0,0-1 0 0 0,0 2-1 0 0,1-1 1 0 0,-1-1-1 0 0,0 0 1 0 0,1 2-1 0 0,0-2 1 0 0,0 0 0 0 0,4 6-1 0 0,-5-8-66 0 0,1 0-1 0 0,0 1 1 0 0,-1-1-1 0 0,1 0 1 0 0,1 0-1 0 0,-2 1 1 0 0,1-1-1 0 0,0-1 1 0 0,0 1-1 0 0,1 0 1 0 0,-1-1-1 0 0,0 1 1 0 0,0 0 0 0 0,1-1-1 0 0,-2 0 1 0 0,2 0-1 0 0,-1 0 1 0 0,0 0-1 0 0,1 0 1 0 0,-1 0-1 0 0,0-1 1 0 0,4-1-1 0 0,4-2 81 0 0,0 1-4 0 0,-1-1 0 0 0,0-1-1 0 0,11-8 1 0 0,-16 10-66 0 0,1-1-1 0 0,-1 1 1 0 0,0-1 0 0 0,1 0-1 0 0,-2 0 1 0 0,1-1 0 0 0,-1 0-1 0 0,4-5 1 0 0,-5 8-27 0 0,-1 0 1 0 0,-1 1-1 0 0,1-2 1 0 0,0 1 0 0 0,-1 1-1 0 0,1-2 1 0 0,0 2-1 0 0,-1-2 1 0 0,0 1-1 0 0,1 0 1 0 0,-1-1-1 0 0,0 2 1 0 0,0-2-1 0 0,-1 2 1 0 0,1-2 0 0 0,0 1-1 0 0,-1 0 1 0 0,0 0-1 0 0,1 0 1 0 0,-1 0-1 0 0,0 0 1 0 0,1 0-1 0 0,-2 0 1 0 0,-1-3 0 0 0,-2-2-10 0 0,0-1 0 0 0,-11-10 0 0 0,13 15-27 0 0,0 1 0 0 0,0-1 0 0 0,1 2 1 0 0,-1-2-1 0 0,-1 2 0 0 0,2-1 0 0 0,-2 0 0 0 0,1 1 0 0 0,-6-2 0 0 0,-9-3-173 0 0,11 4-310 0 0,-1-1 1 0 0,1 2 0 0 0,-1-1-1 0 0,1 0 1 0 0,-14 1-1 0 0,13 1-1153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38.787"/>
    </inkml:context>
    <inkml:brush xml:id="br0">
      <inkml:brushProperty name="width" value="0.05" units="cm"/>
      <inkml:brushProperty name="height" value="0.05" units="cm"/>
      <inkml:brushProperty name="color" value="#FFFFFF"/>
    </inkml:brush>
  </inkml:definitions>
  <inkml:trace contextRef="#ctx0" brushRef="#br0">1 119 18575 0 0,'2'7'615'0'0,"2"0"0"0"0,-2-1-1 0 0,0 2 1 0 0,2 8 0 0 0,-1-1 293 0 0,4 31 430 0 0,-6-41-1194 0 0,1 1 0 0 0,-1 0 0 0 0,1 0 0 0 0,0-1 0 0 0,0 1 0 0 0,1-1 0 0 0,0 0 0 0 0,4 6 0 0 0,2-1 533 0 0,-9-10-652 0 0,0 0-1 0 0,1 0 1 0 0,-1 0 0 0 0,0 0 0 0 0,0 0 0 0 0,0 0 0 0 0,1 0-1 0 0,-1 0 1 0 0,1 0 0 0 0,-1 0 0 0 0,0-1 0 0 0,1 1 0 0 0,-1 0-1 0 0,1 0 1 0 0,-1 0 0 0 0,0 0 0 0 0,1 0 0 0 0,-1 0 0 0 0,0 0-1 0 0,0 0 1 0 0,0-1 0 0 0,0 1 0 0 0,0 0 0 0 0,1 0 0 0 0,-1-1-1 0 0,0 1 1 0 0,0 0 0 0 0,1-1 0 0 0,-1 1 0 0 0,0 0 0 0 0,0-1-1 0 0,0 1 1 0 0,0-1 0 0 0,1 1 0 0 0,-1 0 0 0 0,5-17 602 0 0,0 0-341 0 0,-3 10-197 0 0,1-1-1 0 0,2-11 1 0 0,4-13 121 0 0,2 7-77 0 0,40-84-418 0 0,-46 102 267 0 0,0 0-1 0 0,0 0 1 0 0,11-9 0 0 0,-16 15 28 0 0,2 0 0 0 0,-1 0 0 0 0,0 0 0 0 0,0 0 0 0 0,0 0 0 0 0,1 0 0 0 0,-1 0-1 0 0,0 1 1 0 0,1 0 0 0 0,-1-1 0 0 0,1 1 0 0 0,-1-1 0 0 0,0 1 0 0 0,1-1 0 0 0,-1 1 0 0 0,1 0 0 0 0,-1 0 0 0 0,1 0 0 0 0,-1 0 0 0 0,1 0 0 0 0,-1 0 0 0 0,0 0 0 0 0,1 0 0 0 0,0 1 0 0 0,-1-1 0 0 0,0 1 0 0 0,1 0 0 0 0,-1-1 0 0 0,0 0 0 0 0,1 1-1 0 0,-1 0 1 0 0,1 0 0 0 0,-2 0 0 0 0,1 0 0 0 0,1-1 0 0 0,-1 1 0 0 0,0 0 0 0 0,-1 1 0 0 0,2-1 0 0 0,-1 0 0 0 0,0 0 0 0 0,0 1 0 0 0,-1-2 0 0 0,0 2 0 0 0,1-1 0 0 0,0 2 0 0 0,6 12 135 0 0,-1 1 0 0 0,-1 0-1 0 0,0 0 1 0 0,2 22 0 0 0,-3-9 376 0 0,0 50-1 0 0,-4-69-455 0 0,0 2 6 0 0,0 1 0 0 0,-5 22 1 0 0,6-30-43 0 0,-1-5-25 0 0,0 1 1 0 0,0 0 0 0 0,0 0 0 0 0,0 0-1 0 0,0 0 1 0 0,0-1 0 0 0,0 1-1 0 0,-1 0 1 0 0,1 0 0 0 0,0-1 0 0 0,0 1-1 0 0,0 0 1 0 0,0-1 0 0 0,-1 1 0 0 0,1 0-1 0 0,-1-1 1 0 0,1 1 0 0 0,-2 1-1 0 0,1-1-96 0 0,1-8-437 0 0,0 3-1063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0.641"/>
    </inkml:context>
    <inkml:brush xml:id="br0">
      <inkml:brushProperty name="width" value="0.05" units="cm"/>
      <inkml:brushProperty name="height" value="0.05" units="cm"/>
      <inkml:brushProperty name="color" value="#FFFFFF"/>
    </inkml:brush>
  </inkml:definitions>
  <inkml:trace contextRef="#ctx0" brushRef="#br0">268 31 16559 0 0,'0'-1'78'0'0,"0"0"0"0"0,0 0 0 0 0,0 1 0 0 0,0 0-1 0 0,0-1 1 0 0,0 1 0 0 0,0-1 0 0 0,0 0 0 0 0,0 0-1 0 0,0 1 1 0 0,0-1 0 0 0,-1 1 0 0 0,1 0 0 0 0,0-1-1 0 0,-1 0 1 0 0,1 1 0 0 0,-1-1 0 0 0,1 1 0 0 0,-1-2-1 0 0,-8-11 315 0 0,8 13-261 0 0,1-1 0 0 0,-1 1-1 0 0,1-1 1 0 0,-1 1 0 0 0,0 0-1 0 0,0 0 1 0 0,0-1 0 0 0,0 1-1 0 0,1 0 1 0 0,0-1 0 0 0,-1 1 0 0 0,0 0-1 0 0,0 0 1 0 0,0 0 0 0 0,0 0-1 0 0,1 0 1 0 0,-1 0 0 0 0,0 0-1 0 0,0 0 1 0 0,0 0 0 0 0,0 0-1 0 0,1 1 1 0 0,-1-1 0 0 0,0 0-1 0 0,0 1 1 0 0,0-1 0 0 0,0 0-1 0 0,1 1 1 0 0,-5 0 77 0 0,2 1-1 0 0,0-1 1 0 0,-1 1 0 0 0,1 1 0 0 0,-4 2-1 0 0,-75 55 541 0 0,4-2-776 0 0,71-52 47 0 0,0 0 1 0 0,-10 15-1 0 0,15-18-6 0 0,0-1 0 0 0,0 1-1 0 0,0-1 1 0 0,1 1 0 0 0,0 0 0 0 0,-1 0-1 0 0,1 0 1 0 0,0-1 0 0 0,1 2 0 0 0,-1-1 0 0 0,0 0-1 0 0,0 4 1 0 0,1 1-13 0 0,2 0 0 0 0,-1-6 2 0 0,1-1-1 0 0,-1 1 1 0 0,1 0-1 0 0,-1-2 1 0 0,1 2 0 0 0,0-1-1 0 0,-1 1 1 0 0,2-2-1 0 0,-2 1 1 0 0,1 0-1 0 0,1 0 1 0 0,-2 0-1 0 0,1 0 1 0 0,0-1-1 0 0,0 0 1 0 0,1 0 0 0 0,-1 1-1 0 0,0-1 1 0 0,0 0-1 0 0,0 0 1 0 0,0 0-1 0 0,3-1 1 0 0,5 0 52 0 0,0-1 0 0 0,0 0 0 0 0,14-7 0 0 0,-18 7-23 0 0,69-27 230 0 0,-66 26-260 0 0,-2 1 0 0 0,1 1 0 0 0,0-1 0 0 0,0 1 0 0 0,0 1 0 0 0,10 0 0 0 0,-14 0-5 0 0,-1 0 0 0 0,-1 1 0 0 0,2-1 0 0 0,-1 1 0 0 0,0 0 0 0 0,0 0 0 0 0,-1 0 0 0 0,1 0 0 0 0,0 1 0 0 0,0-1 0 0 0,-1 0 1 0 0,1 1-1 0 0,-1 0 0 0 0,1 0 0 0 0,-1 0 0 0 0,1 0 0 0 0,-2 0 0 0 0,2 0 0 0 0,1 4 0 0 0,-2-4 5 0 0,-1 0-1 0 0,-1 1 1 0 0,2-1-1 0 0,-1 0 1 0 0,0 1-1 0 0,0-2 1 0 0,-1 2 0 0 0,0-1-1 0 0,1 1 1 0 0,-1-1-1 0 0,0 1 1 0 0,0-1-1 0 0,0 0 1 0 0,0 4-1 0 0,-1-2 26 0 0,1-1-1 0 0,-1 1 0 0 0,0 1 0 0 0,-1-1 1 0 0,1-1-1 0 0,0 1 0 0 0,-5 6 1 0 0,1-2 60 0 0,0-2 1 0 0,0 1 0 0 0,0-1-1 0 0,-1 0 1 0 0,0 0 0 0 0,0-1 0 0 0,-13 10-1 0 0,1-5 191 0 0,0 0 0 0 0,0 0 0 0 0,-1-1 0 0 0,0-2 0 0 0,-30 8-1 0 0,21-15-1587 0 0,46-7-2180 0 0,-12 2 1392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1.072"/>
    </inkml:context>
    <inkml:brush xml:id="br0">
      <inkml:brushProperty name="width" value="0.05" units="cm"/>
      <inkml:brushProperty name="height" value="0.05" units="cm"/>
      <inkml:brushProperty name="color" value="#FFFFFF"/>
    </inkml:brush>
  </inkml:definitions>
  <inkml:trace contextRef="#ctx0" brushRef="#br0">0 205 11312 0 0,'7'0'1775'0'0,"-1"0"0"0"0,2-1-1 0 0,8-2 1 0 0,9-1 408 0 0,-20 4-1809 0 0,0 0 1 0 0,0 0 0 0 0,0-2 0 0 0,8-1-1 0 0,52-22 1213 0 0,-54 20-1431 0 0,0-1 1 0 0,-1 0-1 0 0,0-1 1 0 0,0 1-1 0 0,0-2 1 0 0,0 1-1 0 0,-1-2 1 0 0,-1 1-1 0 0,0-1 1 0 0,12-15-1 0 0,-20 22-141 0 0,2 0 0 0 0,-1 1 0 0 0,0-1-1 0 0,0 0 1 0 0,-1 1 0 0 0,0-1 0 0 0,1 0 0 0 0,-1 0 0 0 0,1 0-1 0 0,-1 0 1 0 0,0 1 0 0 0,0-1 0 0 0,0 0 0 0 0,0 0 0 0 0,0 0-1 0 0,0 1 1 0 0,0-2 0 0 0,-1 1 0 0 0,1 1 0 0 0,-1-1-1 0 0,1 0 1 0 0,0 1 0 0 0,-1-1 0 0 0,0 0 0 0 0,0 1 0 0 0,-1-1-1 0 0,0-2 1 0 0,1 2-9 0 0,-1 1-1 0 0,1-1 1 0 0,-1 0-1 0 0,0 1 1 0 0,0 0-1 0 0,0-1 1 0 0,1 1-1 0 0,-2 0 1 0 0,1 0-1 0 0,0 0 1 0 0,0 0-1 0 0,0 0 1 0 0,-1 0-1 0 0,2 1 1 0 0,-2 0-1 0 0,1-1 1 0 0,-1 1-1 0 0,1-1 1 0 0,0 1-1 0 0,-1 0 1 0 0,-3 1-1 0 0,-2 0-16 0 0,0 0-1 0 0,0 2 1 0 0,1-2-1 0 0,-1 3 1 0 0,1-2-1 0 0,-1 2 1 0 0,2-1-1 0 0,-12 8 0 0 0,5-2-30 0 0,0 1-1 0 0,2 1 0 0 0,-16 15 1 0 0,23-21 36 0 0,0 0 1 0 0,0 0 0 0 0,0 0-1 0 0,1 1 1 0 0,0 0 0 0 0,0 0 0 0 0,1 0-1 0 0,0 0 1 0 0,-1-1 0 0 0,2 2 0 0 0,-2 8-1 0 0,2-11 10 0 0,1 1 1 0 0,-1 0-1 0 0,1-1 0 0 0,0 1 0 0 0,1 0 0 0 0,-1 0 0 0 0,0 0 0 0 0,1 0 0 0 0,0-1 0 0 0,1 0 1 0 0,-1 1-1 0 0,1-1 0 0 0,0 0 0 0 0,-1 0 0 0 0,2 1 0 0 0,3 5 0 0 0,0-1-6 0 0,4 3 19 0 0,13 15 0 0 0,-21-24-13 0 0,2 0 1 0 0,-1 0-1 0 0,0 0 1 0 0,1-1-1 0 0,0 1 1 0 0,-1-2-1 0 0,1 2 0 0 0,0-2 1 0 0,6 4-1 0 0,-8-5-11 0 0,6 3-92 0 0,-1-1 0 0 0,2 0-1 0 0,-2 0 1 0 0,1-1 0 0 0,0 0-1 0 0,0 0 1 0 0,15-1 0 0 0,-10-2-414 0 0,-5 2 35 0 0,1-1-1 0 0,-1-1 1 0 0,10-2-1 0 0,1-4-1709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1.448"/>
    </inkml:context>
    <inkml:brush xml:id="br0">
      <inkml:brushProperty name="width" value="0.05" units="cm"/>
      <inkml:brushProperty name="height" value="0.05" units="cm"/>
      <inkml:brushProperty name="color" value="#FFFFFF"/>
    </inkml:brush>
  </inkml:definitions>
  <inkml:trace contextRef="#ctx0" brushRef="#br0">4 58 17103 0 0,'-4'13'2242'0'0,"5"-7"-1953"0"0,0-1 1 0 0,-1 1-1 0 0,2-1 0 0 0,0 0 1 0 0,-1 1-1 0 0,1-1 1 0 0,1 0-1 0 0,4 9 0 0 0,3 6 281 0 0,13 24 566 0 0,-12-23-643 0 0,-7-16-347 0 0,-2 0 0 0 0,1 0 1 0 0,-1 0-1 0 0,1 0 0 0 0,-2 0 1 0 0,1 0-1 0 0,0 0 0 0 0,0 9 1 0 0,-2-14-123 0 0,0 0 0 0 0,0 1 0 0 0,0-1 0 0 0,0 0 0 0 0,0 0 0 0 0,0 0 0 0 0,0 0 0 0 0,0 1 0 0 0,0-1 0 0 0,0 0 0 0 0,0 1 0 0 0,1-1 0 0 0,-1 0 0 0 0,0 1 0 0 0,0-1 0 0 0,0 0 0 0 0,0 0 0 0 0,1 1 1 0 0,-1-1-1 0 0,0 0 0 0 0,0 0 0 0 0,0 1 0 0 0,1-1 0 0 0,0 1 2061 0 0,-2-3-1949 0 0,1 0-1 0 0,-1 0 1 0 0,0-1-1 0 0,0 1 1 0 0,1 0-1 0 0,-1-1 1 0 0,1 1 0 0 0,-1-1-1 0 0,1-2 1 0 0,1-27 703 0 0,0 13-619 0 0,-1 6-167 0 0,1 0-1 0 0,1 0 1 0 0,-1 1 0 0 0,5-13 0 0 0,-4 19-57 0 0,-1 0 1 0 0,1 0-1 0 0,1 1 0 0 0,-1 0 0 0 0,1 0 1 0 0,-1-1-1 0 0,1 1 0 0 0,1 0 1 0 0,-1 1-1 0 0,1-1 0 0 0,5-5 1 0 0,-3 5-310 0 0,2 0 0 0 0,-2 0 1 0 0,2 0-1 0 0,-1 0 0 0 0,1 1 0 0 0,-1 0 1 0 0,2 1-1 0 0,-1-1 0 0 0,0 2 1 0 0,1-1-1 0 0,-1 2 0 0 0,11-3 1 0 0,-4 1-1106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1.831"/>
    </inkml:context>
    <inkml:brush xml:id="br0">
      <inkml:brushProperty name="width" value="0.05" units="cm"/>
      <inkml:brushProperty name="height" value="0.05" units="cm"/>
      <inkml:brushProperty name="color" value="#FFFFFF"/>
    </inkml:brush>
  </inkml:definitions>
  <inkml:trace contextRef="#ctx0" brushRef="#br0">1 1 16527 0 0,'0'0'1599'0'0,"5"8"528"0"0,0 2-816 0 0,-1 1 1 0 0,0 0 0 0 0,3 12 0 0 0,-5-12-1026 0 0,2 1 1 0 0,-1-1 0 0 0,10 18 0 0 0,1-2-111 0 0,-11-19-131 0 0,1-1 0 0 0,0 0-1 0 0,0 0 1 0 0,8 11 0 0 0,0-1-124 0 0,-11-14 33 0 0,0-1-1 0 0,0 0 0 0 0,0 1 1 0 0,1-2-1 0 0,-1 2 0 0 0,1-2 1 0 0,0 1-1 0 0,-1 0 1 0 0,5 3-1 0 0,-4-4-77 0 0,-2-1 16 0 0,1 0 0 0 0,-1 1-1 0 0,1-1 1 0 0,-1 1 0 0 0,0-1-1 0 0,0 0 1 0 0,1 0-1 0 0,-1 1 1 0 0,1-1 0 0 0,-1 0-1 0 0,1 0 1 0 0,-1 0 0 0 0,1 1-1 0 0,0-1 1 0 0,-1 0 0 0 0,0 0-1 0 0,0 0 1 0 0,1 0-1 0 0,0 0 1 0 0,-1 0 0 0 0,1 0-1 0 0,-1 0 1 0 0,1-1 0 0 0,-1 1-1 0 0,1 0 1 0 0,-1 0 0 0 0,0 0-1 0 0,1-1 1 0 0,-1 1-1 0 0,1 0 1 0 0,-1-1 0 0 0,1 1-1 0 0,0-1 1 0 0,4-2-1787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2.215"/>
    </inkml:context>
    <inkml:brush xml:id="br0">
      <inkml:brushProperty name="width" value="0.05" units="cm"/>
      <inkml:brushProperty name="height" value="0.05" units="cm"/>
      <inkml:brushProperty name="color" value="#FFFFFF"/>
    </inkml:brush>
  </inkml:definitions>
  <inkml:trace contextRef="#ctx0" brushRef="#br0">67 3 18863 0 0,'1'-3'2012'0'0,"0"6"-1457"0"0,2 6-127 0 0,-5 17 318 0 0,0 1 0 0 0,-3 0 0 0 0,-8 34 0 0 0,11-52-605 0 0,-22 71 1243 0 0,9-10-560 0 0,12-52-702 0 0,1-12-134 0 0,1 0 0 0 0,1 0 0 0 0,-2 9 0 0 0,2-15-38 0 0,0 0 1 0 0,0 0 0 0 0,0 0 0 0 0,0 0 0 0 0,0 0 0 0 0,0 0 0 0 0,0 1 0 0 0,0-1 0 0 0,0 0 0 0 0,0 0 0 0 0,0 0 0 0 0,0 0 0 0 0,0 0-1 0 0,0 1 1 0 0,0-1 0 0 0,0 0 0 0 0,0 0 0 0 0,0 0 0 0 0,0 0 0 0 0,0 0 0 0 0,0 1 0 0 0,0-1 0 0 0,1 0 0 0 0,-1 0 0 0 0,0 0 0 0 0,0 0-1 0 0,0 0 1 0 0,0 0 0 0 0,0 0 0 0 0,0 1 0 0 0,0-1 0 0 0,1 0 0 0 0,-1 0 0 0 0,0 0 0 0 0,0 0 0 0 0,0 0 0 0 0,0 0 0 0 0,0 0 0 0 0,0 0 0 0 0,0 0-1 0 0,0 0 1 0 0,0 0 0 0 0,0 0 0 0 0,0 0 0 0 0,0 0 0 0 0,1 0 0 0 0,-1 0 0 0 0,0 0 0 0 0,0 0 0 0 0,0 0 0 0 0,0 0 0 0 0,0 0 0 0 0,1 0-1 0 0,-1 0 1 0 0,0 0 0 0 0,0 0 0 0 0,0 0 0 0 0,0 0 0 0 0,0 0 0 0 0,0 0 0 0 0,1-1 0 0 0,3-2-1534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2.608"/>
    </inkml:context>
    <inkml:brush xml:id="br0">
      <inkml:brushProperty name="width" value="0.05" units="cm"/>
      <inkml:brushProperty name="height" value="0.05" units="cm"/>
      <inkml:brushProperty name="color" value="#FFFFFF"/>
    </inkml:brush>
  </inkml:definitions>
  <inkml:trace contextRef="#ctx0" brushRef="#br0">5 168 16096 0 0,'0'0'80'0'0,"0"0"1"0"0,0 1-1 0 0,0-1 1 0 0,0 1 0 0 0,0-1-1 0 0,0 1 1 0 0,1-1-1 0 0,-1 1 1 0 0,0-1 0 0 0,0 1-1 0 0,0-1 1 0 0,1 0 0 0 0,-1 0-1 0 0,0 0 1 0 0,0 1-1 0 0,0-1 1 0 0,0 0 0 0 0,1 1-1 0 0,-1-1 1 0 0,1 1-1 0 0,0-1-43 0 0,-1 0-1 0 0,1 1 0 0 0,-1-1 1 0 0,1 1-1 0 0,-1-1 0 0 0,0 0 0 0 0,0 0 1 0 0,0 0-1 0 0,0 1 0 0 0,1-1 0 0 0,-1 1 1 0 0,0 0-1 0 0,0-1 0 0 0,1 1 0 0 0,-1-1 1 0 0,0 1-1 0 0,0-1 0 0 0,0 0 1 0 0,0 1-1 0 0,0 0 0 0 0,5 23 2387 0 0,-5-3-1340 0 0,1-3-286 0 0,-2 1 0 0 0,-3 24 0 0 0,4-38-742 0 0,-1 0 0 0 0,1 1 0 0 0,0-1 0 0 0,1 1-1 0 0,1 7 1 0 0,0 13-24 0 0,-2-26-46 0 0,0 0 0 0 0,0 0-1 0 0,0 1 1 0 0,0-1 0 0 0,0 0-1 0 0,0 0 1 0 0,0 0 0 0 0,0 0-1 0 0,0 1 1 0 0,0-1 0 0 0,0 0-1 0 0,0 0 1 0 0,0 0 0 0 0,0 0-1 0 0,0 0 1 0 0,0 0 0 0 0,0 0-1 0 0,0 0 1 0 0,0 1 0 0 0,0-1-1 0 0,0 0 1 0 0,0 0 0 0 0,1 0 0 0 0,-1 0-1 0 0,0 0 1 0 0,0 1 0 0 0,0-1-1 0 0,0 0 1 0 0,0 0 0 0 0,1 0-1 0 0,-1 0 1 0 0,0 0 0 0 0,0 1-1 0 0,1 0-647 0 0,0 2-649 0 0</inkml:trace>
  <inkml:trace contextRef="#ctx0" brushRef="#br0" timeOffset="1">0 0 20239 0 0,'0'0'2216'0'0,"5"5"-2216"0"0,0-2-320 0 0,-1-3-88 0 0,1 9-16 0 0,-1-4-8 0 0,1-2-1728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3.038"/>
    </inkml:context>
    <inkml:brush xml:id="br0">
      <inkml:brushProperty name="width" value="0.05" units="cm"/>
      <inkml:brushProperty name="height" value="0.05" units="cm"/>
      <inkml:brushProperty name="color" value="#FFFFFF"/>
    </inkml:brush>
  </inkml:definitions>
  <inkml:trace contextRef="#ctx0" brushRef="#br0">179 24 14024 0 0,'-1'-17'2330'0'0,"1"16"-2183"0"0,0 1 1 0 0,-1-1-1 0 0,0 0 0 0 0,1 1 0 0 0,-1 0 0 0 0,0 0 1 0 0,0-1-1 0 0,1 1 0 0 0,-1-1 0 0 0,0 1 0 0 0,0 0 1 0 0,0-1-1 0 0,0 1 0 0 0,1 0 0 0 0,-1 0 1 0 0,0 0-1 0 0,0 0 0 0 0,0 0 0 0 0,0 0 0 0 0,1 0 1 0 0,-1 0-1 0 0,0 0 0 0 0,0 0 0 0 0,0 0 0 0 0,-1 1 1 0 0,-25 7 1232 0 0,24-7-1160 0 0,-4 2 2 0 0,0 0-1 0 0,1 1 1 0 0,-1-1 0 0 0,0 2-1 0 0,2-1 1 0 0,-1 1-1 0 0,0 0 1 0 0,-7 8 0 0 0,3-3 37 0 0,2 0 1 0 0,0 1 0 0 0,-13 22-1 0 0,18-29-159 0 0,1 1-1 0 0,0 0 1 0 0,1 0-1 0 0,-1 0 1 0 0,0-1-1 0 0,1 1 1 0 0,1 0-1 0 0,-1 0 1 0 0,0 0 0 0 0,1 0-1 0 0,0 0 1 0 0,0 0-1 0 0,0 0 1 0 0,1 0-1 0 0,0 0 1 0 0,-1 0-1 0 0,2 0 1 0 0,0 0-1 0 0,1 6 1 0 0,-2-9-78 0 0,1 1 1 0 0,-2-1-1 0 0,2 1 1 0 0,-1-1-1 0 0,1 1 1 0 0,-1-1-1 0 0,1 1 1 0 0,0-2-1 0 0,0 2 1 0 0,0-2-1 0 0,0 1 1 0 0,0 1-1 0 0,0-2 1 0 0,3 3-1 0 0,0-2-18 0 0,-1 1-1 0 0,1-1 0 0 0,-1 0 1 0 0,1 0-1 0 0,0 0 0 0 0,0 0 1 0 0,0-2-1 0 0,0 2 0 0 0,0-1 1 0 0,0-1-1 0 0,9 1 0 0 0,-4-1-471 0 0,1-1-1 0 0,-1-1 1 0 0,1 1-1 0 0,17-7 1 0 0,-15 4-1598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1:43.376"/>
    </inkml:context>
    <inkml:brush xml:id="br0">
      <inkml:brushProperty name="width" value="0.05" units="cm"/>
      <inkml:brushProperty name="height" value="0.05" units="cm"/>
      <inkml:brushProperty name="color" value="#FFFFFF"/>
    </inkml:brush>
  </inkml:definitions>
  <inkml:trace contextRef="#ctx0" brushRef="#br0">0 187 18863 0 0,'0'0'1827'0'0,"15"0"-1491"0"0,-3-4 713 0 0,-6 3-548 0 0,0-1 0 0 0,-1 0 0 0 0,1 0 0 0 0,6-3 1 0 0,10-7 157 0 0,-14 9-462 0 0,0-1 0 0 0,10-7 0 0 0,2-3 58 0 0,39-30 290 0 0,-58 43-508 0 0,2-2 0 0 0,-2 1 0 0 0,1 0-1 0 0,0 0 1 0 0,-1 0 0 0 0,1-1 0 0 0,-1 1-1 0 0,1-1 1 0 0,-2 1 0 0 0,2-1 0 0 0,0-5 0 0 0,-1 6-18 0 0,-1 1-1 0 0,0 0 1 0 0,0-1 0 0 0,0 0 0 0 0,0 2 0 0 0,0-2 0 0 0,0 0 0 0 0,0 1 0 0 0,0 0 0 0 0,0-1 0 0 0,0 0 0 0 0,-1 1 0 0 0,1 0 0 0 0,-1-1 0 0 0,0 1 0 0 0,1 0 0 0 0,-1-1 0 0 0,0 1-1 0 0,1 0 1 0 0,-1 0 0 0 0,0 0 0 0 0,0-1 0 0 0,-1 0 0 0 0,0 0-9 0 0,0 0-7 0 0,1 2 0 0 0,0-1 0 0 0,0-1 0 0 0,-1 1 0 0 0,1 0-1 0 0,0 0 1 0 0,-1 0 0 0 0,0 0 0 0 0,1 0 0 0 0,-1 1 0 0 0,0-1-1 0 0,1 1 1 0 0,-1 0 0 0 0,0-1 0 0 0,1 1 0 0 0,-1-1 0 0 0,0 1-1 0 0,-2 0 1 0 0,-10 3-3 0 0,-16 6 0 0 0,28-9 0 0 0,-1 1 0 0 0,1 1 0 0 0,0-1 0 0 0,-1 0 0 0 0,1 0 0 0 0,0 1 0 0 0,0 0 0 0 0,0-1 0 0 0,-3 4 0 0 0,-5 6 0 0 0,8-8 0 0 0,-1-1 0 0 0,1 1 0 0 0,0-1 0 0 0,0 1 0 0 0,1-1 0 0 0,-1 1 0 0 0,0 0 0 0 0,-1 3 0 0 0,-9 20 81 0 0,10-21-51 0 0,-1 0 0 0 0,1 0-1 0 0,-1 0 1 0 0,2 0 0 0 0,-3 7 0 0 0,3-6 12 0 0,0-1 11 0 0,-1 1 0 0 0,1-1 0 0 0,0 0 0 0 0,1 1 0 0 0,0-1 0 0 0,0 0 0 0 0,0 0 0 0 0,0 0 0 0 0,1 0 0 0 0,0 1 0 0 0,2 5-1 0 0,-1-5 15 0 0,1 1 93 0 0,1 2 1 0 0,-1-2-1 0 0,6 10 0 0 0,-7-15-134 0 0,0 0 0 0 0,-1 1 0 0 0,1-2 0 0 0,0 1 0 0 0,0 0 0 0 0,0 0 1 0 0,0 0-1 0 0,1-1 0 0 0,-2 0 0 0 0,2 1 0 0 0,-1-1 0 0 0,1 0 0 0 0,-1 0 0 0 0,4 1 0 0 0,3 0-57 0 0,1 0 1 0 0,0 0-1 0 0,-1-1 1 0 0,1-1-1 0 0,-1 1 0 0 0,17-2 1 0 0,0-3-349 0 0,30-7 0 0 0,-28 2-501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5.108"/>
    </inkml:context>
    <inkml:brush xml:id="br0">
      <inkml:brushProperty name="width" value="0.05" units="cm"/>
      <inkml:brushProperty name="height" value="0.05" units="cm"/>
      <inkml:brushProperty name="color" value="#FFFFFF"/>
    </inkml:brush>
  </inkml:definitions>
  <inkml:trace contextRef="#ctx0" brushRef="#br0">0 176 14832 0 0,'0'0'1137'0'0,"10"5"2607"0"0,-8-5-3372 0 0,-1 0 1 0 0,1 1-1 0 0,0-1 1 0 0,-1 0-1 0 0,0 0 0 0 0,1 0 1 0 0,0 0-1 0 0,-1-1 1 0 0,1 1-1 0 0,0 0 1 0 0,-2-1-1 0 0,5 0 1 0 0,15-2 1589 0 0,-10 1-1763 0 0,-1 1 1 0 0,1-1-1 0 0,-1-1 1 0 0,1 1-1 0 0,-1-1 1 0 0,0-2-1 0 0,17-7 1 0 0,-2 0-133 0 0,-15 8-53 0 0,-2 0 0 0 0,0-1 0 0 0,12-9-1 0 0,6-5 7 0 0,-24 19-16 0 0,0-1-1 0 0,0 0 1 0 0,0 0 0 0 0,1-1-1 0 0,-1 2 1 0 0,-1-1 0 0 0,1-1-1 0 0,0 1 1 0 0,0 0-1 0 0,0 0 1 0 0,0-1 0 0 0,-1 0-1 0 0,0 2 1 0 0,1-2 0 0 0,-1 0-1 0 0,1-1 1 0 0,2-25-2 0 0,-4 27-2 0 0,1 0 0 0 0,-1-1 0 0 0,0 1 0 0 0,0 0 0 0 0,0-1 0 0 0,1 0 0 0 0,-1 2 0 0 0,0-2 0 0 0,0 1 0 0 0,-1 0 0 0 0,2 0 0 0 0,-1 0 0 0 0,-1 0 0 0 0,1 0 0 0 0,0 0 0 0 0,-4-1 0 0 0,-1-4 0 0 0,4 5 0 0 0,0 0 0 0 0,1 0 0 0 0,-2 1 0 0 0,2-1 0 0 0,-1 0 0 0 0,0 0 0 0 0,0 1 0 0 0,0-1 0 0 0,0 1 0 0 0,0-1 0 0 0,-2 1 0 0 0,-8-1 0 0 0,9 0 0 0 0,-1 0 0 0 0,0 1 0 0 0,1 0 0 0 0,0 0 0 0 0,-2 0 0 0 0,2 1 0 0 0,0-1 0 0 0,-1 1 0 0 0,0 0 0 0 0,1-1 0 0 0,0 2 0 0 0,-1-1 0 0 0,1 1 0 0 0,0-1 0 0 0,-1 1 0 0 0,1 0 0 0 0,0 0 0 0 0,-3 2 0 0 0,-1 2 0 0 0,1-1 0 0 0,0 1 0 0 0,0 0 0 0 0,1 0 0 0 0,-1 1 0 0 0,-7 13 0 0 0,9-14 8 0 0,2 0 0 0 0,-1-1 0 0 0,1 1 0 0 0,0-1 0 0 0,0 2 0 0 0,1-1 0 0 0,-2 8 0 0 0,2 4 79 0 0,0 21 1 0 0,1-33-62 0 0,0-3-9 0 0,0 0-1 0 0,0 1 1 0 0,1-2-1 0 0,-1 1 1 0 0,0 1-1 0 0,1-2 1 0 0,0 2-1 0 0,0-2 1 0 0,1 1-1 0 0,-2 0 1 0 0,2-1-1 0 0,0 2 1 0 0,-1-2-1 0 0,1 1 1 0 0,0-1-1 0 0,0 1 1 0 0,0-2-1 0 0,4 5 0 0 0,-3-3 3 0 0,1 0-1 0 0,0 0 0 0 0,1-1 0 0 0,-1 0 1 0 0,0 0-1 0 0,1 0 0 0 0,-1 0 0 0 0,1-2 1 0 0,-1 2-1 0 0,1-1 0 0 0,5 1 0 0 0,10 1-5 0 0,-14-1-13 0 0,0-1-1 0 0,1 0 1 0 0,5 0-1 0 0,44 1-46 0 0,-33 0-34 0 0,42-3 0 0 0,-45-1-732 0 0,0-2 0 0 0,0 0 0 0 0,33-12 0 0 0,-37 11-1518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2:21.055"/>
    </inkml:context>
    <inkml:brush xml:id="br0">
      <inkml:brushProperty name="width" value="0.05" units="cm"/>
      <inkml:brushProperty name="height" value="0.05" units="cm"/>
      <inkml:brushProperty name="color" value="#FEEAC5"/>
    </inkml:brush>
  </inkml:definitions>
  <inkml:trace contextRef="#ctx0" brushRef="#br0">20 264 10136 0 0,'-19'-9'7657'0'0,"19"8"-7478"0"0,0 0 1 0 0,1-1-1 0 0,-1 1 1 0 0,1 0-1 0 0,0 0 0 0 0,-1-1 1 0 0,0 1-1 0 0,1 0 1 0 0,0 0-1 0 0,0 0 1 0 0,0 0-1 0 0,0 0 1 0 0,-1 0-1 0 0,1 1 0 0 0,1-1 1 0 0,-1 0-1 0 0,0 0 1 0 0,-1 0-1 0 0,2 0 1 0 0,-1 1-1 0 0,1 0 1 0 0,1-2-1 0 0,5-1 25 0 0,1-1 0 0 0,9-2 0 0 0,-13 5 175 0 0,42-15 664 0 0,19-6-82 0 0,188-36 1082 0 0,-94 25-1379 0 0,-21 9-164 0 0,-64 14-232 0 0,21 1 94 0 0,-7 1 53 0 0,-68 4-302 0 0,13-1 220 0 0,57-2 0 0 0,-73 6-280 0 0,0-1 0 0 0,36-8 1 0 0,-49 10-30 0 0,2-1 0 0 0,0 1 1 0 0,13 0-1 0 0,-14 1-5 0 0,-1-1 1 0 0,1 0-1 0 0,0 0 0 0 0,0-1 1 0 0,10-2-1 0 0,-15 2-17 0 0,1 1 0 0 0,0 0 0 0 0,-1-1 0 0 0,2 1 0 0 0,-1 0 0 0 0,-1 0-1 0 0,1 0 1 0 0,0 0 0 0 0,-1 0 0 0 0,1 0 0 0 0,0 0 0 0 0,-1 1 0 0 0,4 0 0 0 0,-4-1 0 0 0,0 0 0 0 0,-1 0 0 0 0,1 1 0 0 0,0-1 0 0 0,-1 0 0 0 0,1 0 0 0 0,-1 0 0 0 0,1 0 0 0 0,0 1 0 0 0,0-1 0 0 0,0-1 1 0 0,-1 1-1 0 0,0 0 0 0 0,1 0 0 0 0,0 0 0 0 0,0 0 0 0 0,-1 0 0 0 0,1-1 0 0 0,0 1 0 0 0,-1 0 0 0 0,0-1 0 0 0,1 1 0 0 0,0 0 0 0 0,0-1 0 0 0,1 0 0 0 0,-2 1-4 0 0,1 0 0 0 0,-1-1 0 0 0,0 1-1 0 0,1 0 1 0 0,-1 0 0 0 0,1 0 0 0 0,-1 0 0 0 0,0 0-1 0 0,1 0 1 0 0,-1 0 0 0 0,1 0 0 0 0,-1 0 0 0 0,0 0 0 0 0,0 0-1 0 0,0 0 1 0 0,1 0 0 0 0,-1 0 0 0 0,0 0 0 0 0,1 0 0 0 0,-1 0-1 0 0,0 1 1 0 0,1-1 0 0 0,-1 0 0 0 0,0 0 0 0 0,1 0-1 0 0,-1 1 1 0 0,0-1 0 0 0,1 0 0 0 0,-1 1 0 0 0,0-1 0 0 0,0 0-1 0 0,0 0 1 0 0,0 0 0 0 0,0 0 0 0 0,0 0 0 0 0,1 1-1 0 0,-1-1 1 0 0,0 1 0 0 0,0-1 0 0 0,0 0 0 0 0,0 1 0 0 0,1 0-1 0 0,2 12-312 0 0,-3-12-167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2:23.082"/>
    </inkml:context>
    <inkml:brush xml:id="br0">
      <inkml:brushProperty name="width" value="0.05" units="cm"/>
      <inkml:brushProperty name="height" value="0.05" units="cm"/>
      <inkml:brushProperty name="color" value="#FEEAC5"/>
    </inkml:brush>
  </inkml:definitions>
  <inkml:trace contextRef="#ctx0" brushRef="#br0">0 8 1840 0 0,'1'-4'13548'0'0,"9"4"-13021"0"0,-3 0 157 0 0,1 0 0 0 0,-1 0 0 0 0,1-1 0 0 0,8-1 0 0 0,-15 2-630 0 0,0-1-1 0 0,0 1 0 0 0,0 0 1 0 0,0 0-1 0 0,0 0 0 0 0,0 1 1 0 0,1-1-1 0 0,-1 0 0 0 0,-1 0 1 0 0,3 1-1 0 0,-1 0 6 0 0,-2-1 0 0 0,2 0 0 0 0,-1 0 0 0 0,1 0 0 0 0,-1 0 0 0 0,0 0 0 0 0,1 0 0 0 0,1 0 0 0 0,4 0 174 0 0,-1-1-1 0 0,0 1 1 0 0,12 1 0 0 0,2 0 150 0 0,91 3 1289 0 0,-54 1-1050 0 0,-5-1-197 0 0,18 1 67 0 0,-32-1-295 0 0,58 8 203 0 0,-65-7-310 0 0,-20-2-73 0 0,-1-1 0 0 0,16 0-1 0 0,22 2 104 0 0,-37 0-97 0 0,-10-4-18 0 0,-1 0 0 0 0,1 0 0 0 0,0 0-1 0 0,-1 0 1 0 0,1 1 0 0 0,0-1 0 0 0,-1 0-1 0 0,0 0 1 0 0,1 0 0 0 0,-1 0 0 0 0,1 1-1 0 0,0-1 1 0 0,0 0 0 0 0,-1 0 0 0 0,1-1-1 0 0,-1 1 1 0 0,1 0 0 0 0,0 0 0 0 0,0 0 8 0 0,-1 0 0 0 0,0 0 0 0 0,1 0 0 0 0,-1 0 0 0 0,0 0 0 0 0,1 0 0 0 0,-1 0 0 0 0,0 0 0 0 0,0 0 0 0 0,0 0 0 0 0,0 0 0 0 0,0 0 0 0 0,1 1 0 0 0,-1-1 0 0 0,0 0 1 0 0,1 0-1 0 0,-1 0 0 0 0,0 1 0 0 0,0-1 0 0 0,1 0 0 0 0,-1 0 0 0 0,0 0 0 0 0,0 1 0 0 0,0-1 0 0 0,1 0 0 0 0,-1 0 0 0 0,0 1 0 0 0,0-1 0 0 0,0 0 0 0 0,1 2 280 0 0,0-7-255 0 0,-1 3 66 0 0,0 2-101 0 0,1 0 0 0 0,-1 0-1 0 0,0 0 1 0 0,0 0 0 0 0,0 0 0 0 0,1 0-1 0 0,-1 0 1 0 0,0 0 0 0 0,0 0-1 0 0,0 0 1 0 0,1 0 0 0 0,-1 0 0 0 0,0 0-1 0 0,0 0 1 0 0,0 0 0 0 0,0 0 0 0 0,1 0-1 0 0,-1 0 1 0 0,0 0 0 0 0,0 0-1 0 0,0 0 1 0 0,0 0 0 0 0,0 0 0 0 0,0-1-1 0 0,0 1 1 0 0,0 0 0 0 0,0 0 0 0 0,0 0-1 0 0,0 0 1 0 0,0-1 0 0 0,0 1-1 0 0,0 0 1 0 0,1 0 0 0 0,-1 0 0 0 0,0-1-1 0 0,0 1 1 0 0,0 0 0 0 0,0 0 0 0 0,0-1-2 0 0,0 1 0 0 0,0 0 0 0 0,0 0 0 0 0,0 0 0 0 0,0 0 0 0 0,0 0 0 0 0,0-1 0 0 0,0 1 0 0 0,0 0 0 0 0,0 0 0 0 0,0 0 1 0 0,0 0-1 0 0,0 0 0 0 0,0 0 0 0 0,1 0 0 0 0,-1 0 0 0 0,0 0 0 0 0,0 0 0 0 0,0 0 0 0 0,0 0 0 0 0,0 0 0 0 0,0 0 0 0 0,0 0 1 0 0,1 0-1 0 0,-1 0 0 0 0,0 0 0 0 0,0-1 0 0 0,0 1 0 0 0,0 0 0 0 0,0 0 0 0 0,1 0 0 0 0,-1 0 0 0 0,0 0 0 0 0,0 0 0 0 0,0 0 0 0 0,0 0 1 0 0,0 0-1 0 0,1 0 0 0 0,-1 0 0 0 0,0 0 0 0 0,0 0 0 0 0,0 0 0 0 0,0 1 0 0 0,0-1 0 0 0,0 0 0 0 0,0 0 0 0 0,0 0 0 0 0,0 0 1 0 0,0 0-1 0 0,0 0 0 0 0,0 0 0 0 0,0 0 0 0 0,1 0 0 0 0,-1 0 0 0 0,0 0 0 0 0,0 0 0 0 0,0 0-1 0 0,0 0 0 0 0,0 0 0 0 0,1 0 0 0 0,-1 0 0 0 0,0 0 0 0 0,0 0 0 0 0,0 0 0 0 0,1 0 0 0 0,-1 0 0 0 0,0 0 0 0 0,0 0 0 0 0,0 0 0 0 0,1 0 0 0 0,-1 0 0 0 0,0 0 0 0 0,0 0 0 0 0,0 0 0 0 0,0 0 0 0 0,1 0 0 0 0,-1 0 0 0 0,0 0 0 0 0,0 0 0 0 0,0 0 0 0 0,0 0 0 0 0,0 0 0 0 0,0 0 0 0 0,0 0 0 0 0,0 0 0 0 0,0 0 0 0 0,0-1 0 0 0,0 1 0 0 0,0 0 0 0 0,0 0 0 0 0,0 0 0 0 0,1 0 0 0 0,-1-1 0 0 0,0 1 0 0 0,0 0 0 0 0,0 0 0 0 0,0 0 0 0 0,0 0 0 0 0,0-1 0 0 0,0 1 0 0 0,0 0 0 0 0,0 0 0 0 0,0 0 0 0 0,0-1 0 0 0,0 1 0 0 0,0 0 0 0 0,0 0 0 0 0,0-1 0 0 0,0 1 0 0 0,0 0 0 0 0,0 0 0 0 0,0 0 0 0 0,0 0 0 0 0,0 0 0 0 0,0-1 0 0 0,0 1 0 0 0,0 0 0 0 0,0 0 0 0 0,0-1 0 0 0,0 1 0 0 0,0 0 0 0 0,1 0 0 0 0,-1-1 0 0 0,0 1 0 0 0,0 0 0 0 0,0 0 0 0 0,0 0 0 0 0,1-1 0 0 0,-1 1 0 0 0,0 0 0 0 0,0 0 0 0 0,0 0 0 0 0,1-1 0 0 0,-1 1 0 0 0,0 0 0 0 0,0 0 0 0 0,1 0 0 0 0,-1 0 0 0 0,0 0 0 0 0,0 0 0 0 0,1 0 0 0 0,0 0-5 0 0,0 0 0 0 0,0 0 0 0 0,-1 0 0 0 0,1 0 0 0 0,-1 0-1 0 0,1 0 1 0 0,-1 0 0 0 0,1 0 0 0 0,0 0 0 0 0,-1 0 0 0 0,1-1 0 0 0,0 1 0 0 0,-1 0 0 0 0,0-1 0 0 0,1 1 0 0 0,-1-1 0 0 0,1 1 0 0 0,0 0 0 0 0,-1-1 0 0 0,1 1 0 0 0,-1-1 0 0 0,1 1 0 0 0,4-4-88 0 0,-5 4 59 0 0,0 0 0 0 0,0 0 0 0 0,0 0 0 0 0,0 0 0 0 0,1 0 0 0 0,-1-1 0 0 0,0 1 0 0 0,0 0 0 0 0,1 0 0 0 0,-1 0 0 0 0,0 0 0 0 0,0 0 0 0 0,0 0 0 0 0,1 0 0 0 0,-1 0 0 0 0,0 0 0 0 0,0-1 0 0 0,0 1 0 0 0,0 0 0 0 0,0 0 0 0 0,1-1 0 0 0,-1 1 0 0 0,0 0 0 0 0,0 0 1 0 0,0-1-1 0 0,0 1 0 0 0,5-1-1848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2:25.270"/>
    </inkml:context>
    <inkml:brush xml:id="br0">
      <inkml:brushProperty name="width" value="0.05" units="cm"/>
      <inkml:brushProperty name="height" value="0.05" units="cm"/>
      <inkml:brushProperty name="color" value="#FEEAC5"/>
    </inkml:brush>
  </inkml:definitions>
  <inkml:trace contextRef="#ctx0" brushRef="#br0">131 101 12496 0 0,'0'0'964'0'0,"-5"-13"-482"0"0,4 12-117 0 0,0 0-1 0 0,0-1 1 0 0,1 0-1 0 0,0 1 1 0 0,0-1-1 0 0,0 0 1 0 0,-1 1-1 0 0,1-1 1 0 0,0 0-1 0 0,0-2 0 0 0,0 3-38 0 0,0-6 150 0 0,0 4-145 0 0,0 6 136 0 0,-1 4-305 0 0,0-1 0 0 0,-1 1 0 0 0,0 0 0 0 0,0-1 0 0 0,0 0 0 0 0,-6 11 0 0 0,-3 9 336 0 0,-13 42 405 0 0,-3 24-230 0 0,25-85-648 0 0,-4 16 70 0 0,-10 30-1 0 0,14-46-76 0 0,0 0 0 0 0,1 1 0 0 0,-1-2 1 0 0,1 2-1 0 0,0-1 0 0 0,1 8 1 0 0,-5-2 2446 0 0,5-17-2362 0 0,0 0 0 0 0,0 1 0 0 0,1-1 0 0 0,-1 0 0 0 0,1 1 0 0 0,2-4 0 0 0,1-30-103 0 0,1 4 0 0 0,0-17-64 0 0,0-14-192 0 0,-3 56 216 0 0,0-10-37 0 0,8-27 0 0 0,-2 1 10 0 0,-3 13 40 0 0,0-2 27 0 0,-1-1 11 0 0,-2 26 32 0 0,1-5-33 0 0,-1 4 44 0 0,0 10-78 0 0,1 0 0 0 0,-1-1 1 0 0,0 1-1 0 0,0 1 0 0 0,0-1 1 0 0,2 2-1 0 0,0 0-27 0 0,-1 1 0 0 0,0-1 0 0 0,0 0 0 0 0,2 6 0 0 0,7 7-80 0 0,80 88-43 0 0,-71-80 174 0 0,-13-15 0 0 0,-1-1 0 0 0,10 11 0 0 0,6 2 8 0 0,20 28-1 0 0,-39-46 30 0 0,0 0 1 0 0,0 1-1 0 0,0-2 1 0 0,7 6-1 0 0,9 5-89 0 0,-19-11 42 0 0,-1-2 11 0 0,0 1-1 0 0,1-1 0 0 0,-1 0 1 0 0,0 0-1 0 0,0 1 0 0 0,0-1 0 0 0,0 1 1 0 0,1-1-1 0 0,-1 0 0 0 0,1 1 1 0 0,-1-1-1 0 0,0 0 0 0 0,1 1 1 0 0,-1-1-1 0 0,1 0 0 0 0,-1 1 1 0 0,1-1-1 0 0,-1 0 0 0 0,0 0 1 0 0,1 0-1 0 0,0 0 293 0 0,-11 1-218 0 0,-50 15 149 0 0,23-4-130 0 0,20-7-50 0 0,-19 7-1 0 0,5 8-43 0 0,26-16 0 0 0,1-4 0 0 0,2 3 0 0 0,-2-1 0 0 0,1-1 0 0 0,1 2 0 0 0,-1-1 0 0 0,-4 5 0 0 0,2-2 0 0 0,4-5 0 0 0,1 0 0 0 0,-1 0 0 0 0,1 0 0 0 0,0 0 0 0 0,-1 0 0 0 0,1 0 0 0 0,0 0 0 0 0,-1 0 0 0 0,1 0 0 0 0,0 0 0 0 0,-1 0 0 0 0,1 0 0 0 0,0 0 0 0 0,0 1 0 0 0,0-1 0 0 0,0 0 0 0 0,-1 0 0 0 0,1 0 0 0 0,0 0 0 0 0,-1 1 0 0 0,1-1 0 0 0,0 0 0 0 0,0 0 0 0 0,-1 0 0 0 0,1 0 0 0 0,0 0 0 0 0,0 0 0 0 0,-1 0 0 0 0,1 1 0 0 0,0-1 0 0 0,-5 4 0 0 0,2-3 11 0 0,1-1 32 0 0,-2 4-33 0 0,-1-4-10 0 0,4 0-10 0 0,0 0 1 0 0,1 0-1 0 0,-1 0 0 0 0,0 0 1 0 0,0 0-1 0 0,1 0 0 0 0,-1 1 0 0 0,0-1 1 0 0,0 0-1 0 0,1 1 0 0 0,-1-1 1 0 0,-1 2-1 0 0,0-1-100 0 0,2-6 33 0 0,0 5 1 0 0,-7 0-177 0 0,7-1 250 0 0,0 1 0 0 0,-1 0 0 0 0,1 0 0 0 0,-1-1 0 0 0,1 1 0 0 0,0 0 0 0 0,-1 0 0 0 0,1 0 0 0 0,0 0 0 0 0,0-1 1 0 0,-1 1-1 0 0,1 0 0 0 0,-1 0 0 0 0,1 0 0 0 0,-1 0 0 0 0,1 0 0 0 0,-1 0 0 0 0,1 0 0 0 0,0 1 0 0 0,-1-1 0 0 0,1 0 0 0 0,0 0 1 0 0,0 0-1 0 0,-1 0 0 0 0,1 0 0 0 0,0 1 0 0 0,-1-1 0 0 0,-2 1-1 0 0,0-1-29 0 0,1 0 0 0 0,-2 1 0 0 0,2 0 0 0 0,-2 0 0 0 0,2 0 0 0 0,-1 0 0 0 0,0 0 0 0 0,-4 3-1 0 0,-5 2-172 0 0,8-6 129 0 0,4 0-15 0 0,-1 0 32 0 0,-3 0 49 0 0,-29 0-125 0 0,28 1 124 0 0,1 2-48 0 0,0-2-264 0 0,4-1 324 0 0,0 0-1 0 0,1-1 0 0 0,-1 1 1 0 0,0 0-1 0 0,1 0 1 0 0,-1 0-1 0 0,1 0 0 0 0,-1 0 1 0 0,0 0-1 0 0,0 0 0 0 0,0 0 1 0 0,0-1-1 0 0,0 1 0 0 0,1 0 1 0 0,-1-1-1 0 0,0 1 1 0 0,0 0-1 0 0,0-1 0 0 0,1 1 1 0 0,-1-1-1 0 0,0 0 1 0 0,1 1 0 0 0,-1 0 0 0 0,1-1 0 0 0,-1 1 1 0 0,1-1-1 0 0,-1 0 0 0 0,0 1 0 0 0,1-1 0 0 0,0 1 0 0 0,-1-1 0 0 0,1 1 0 0 0,0 0 0 0 0,-1 0 0 0 0,1-1 0 0 0,2 0 0 0 0,-2 1 0 0 0,2-1 0 0 0,-1-1 0 0 0,0 2 0 0 0,0-1 0 0 0,-1 0 0 0 0,2-1 0 0 0,-1 1 0 0 0,2-3 0 0 0,9-5 0 0 0,-10 8 0 0 0,-2 0 0 0 0,2 0 0 0 0,-1 0 0 0 0,0-1 0 0 0,0 1 0 0 0,-1-1 0 0 0,2 0 0 0 0,-2 1 0 0 0,1-1 0 0 0,0-1 0 0 0,1-2 0 0 0,2-3 25 0 0,-5 6-10 0 0,0 1-1 0 0,3-8 5 0 0,0 2 1 0 0,-1-1 0 0 0,0 0 0 0 0,-1 0 0 0 0,1-1-1 0 0,-1-10 1 0 0,-1 15-20 0 0,0 0 0 0 0,1 1 0 0 0,0-2 0 0 0,1-3 0 0 0,-1 4 0 0 0,1 1 0 0 0,-1-2 0 0 0,-1 1 0 0 0,1-5 0 0 0,-1 7 0 0 0,0-1 0 0 0,0 1 0 0 0,1 0 0 0 0,-1 0 0 0 0,1 0 0 0 0,0-1 0 0 0,1-2 0 0 0,1 2-14 0 0,-2 19-156 0 0,-1-11 168 0 0,1 5-30 0 0,-2 0-1 0 0,0 0 1 0 0,-2 12-1 0 0,3-16 30 0 0,-1 0 0 0 0,1 0 0 0 0,-1 0 0 0 0,2 6 0 0 0,0-8 4 0 0,-1 1-1 0 0,0-1 0 0 0,0 1 1 0 0,-1-1-1 0 0,1 0 1 0 0,-1 0-1 0 0,-2 6 0 0 0,3-1 71 0 0,0-10 22 0 0,2-3-57 0 0,-1 1-1 0 0,0-1 0 0 0,0 0 1 0 0,-1 1-1 0 0,1-1 1 0 0,-1 1-1 0 0,0-1 0 0 0,0 0 1 0 0,0-3-1 0 0,-6-35 106 0 0,5 28-119 0 0,0 11-17 0 0,1 0-1 0 0,-1 0 1 0 0,0 0-1 0 0,0 1 0 0 0,1-2 1 0 0,-4-2-1 0 0,3-3-38 0 0,1 9 31 0 0,0-1 1 0 0,0 1-1 0 0,0 0 0 0 0,0 0 1 0 0,0 0-1 0 0,0-1 1 0 0,0 1-1 0 0,0-1 1 0 0,0 1-1 0 0,0 0 0 0 0,0-1 1 0 0,0 1-1 0 0,0 0 1 0 0,-1-1-1 0 0,1 1 1 0 0,0 0-1 0 0,0-1 1 0 0,-1 1-1 0 0,1 0 0 0 0,0 0 1 0 0,0 0-1 0 0,-1 0 1 0 0,1 0-1 0 0,-1-1 1 0 0,0-1-54 0 0,1 0-22 0 0,0 1-4 0 0,1 14-92 0 0,18 15 12 0 0,-16-23 149 0 0,1 0-1 0 0,0 0 1 0 0,0 0 0 0 0,1 0 0 0 0,5 4 0 0 0,-2-2 6 0 0,3 1 7 0 0,-10-8 0 0 0,0 1 0 0 0,1-1 0 0 0,-1 1 0 0 0,1 0 0 0 0,-2 1 0 0 0,1-1 0 0 0,1-1 0 0 0,0 4 0 0 0,0-3 0 0 0,0 1 0 0 0,-1 0 0 0 0,1-1 0 0 0,0 0 0 0 0,-1 1 0 0 0,2-1 0 0 0,-1 0 0 0 0,0 0 0 0 0,0 0 0 0 0,0 0 0 0 0,1 0 0 0 0,-2 0 0 0 0,6 0 0 0 0,-6-1 8 0 0,0 0-1 0 0,0 0 1 0 0,0 0 0 0 0,0 0-1 0 0,0 1 1 0 0,0-1 0 0 0,0 0-1 0 0,0 1 1 0 0,0-1-1 0 0,2 2 1 0 0,-3-2 0 0 0,0 0 1 0 0,1 0-1 0 0,-1 0 0 0 0,1 0 1 0 0,0 0-1 0 0,-1 1 0 0 0,1-1 1 0 0,0 0-1 0 0,-1 0 0 0 0,0 0 1 0 0,1 0-1 0 0,-1 0 0 0 0,1 0 1 0 0,0 0-1 0 0,-1 0 0 0 0,1 0 1 0 0,0 0-1 0 0,-1 0 0 0 0,0 0 1 0 0,1-1-1 0 0,-1 1 1 0 0,1 0-1 0 0,-1 0 0 0 0,1 0 1 0 0,0 0-1 0 0,-1-1 0 0 0,1 1 1 0 0,-1 0-1 0 0,0-1 0 0 0,0 1 1 0 0,1-2-1 0 0,0 2 65 0 0,0-1-1 0 0,-1 1 1 0 0,1 0 0 0 0,-1-1-1 0 0,1 0 1 0 0,-1 0 0 0 0,0 0 0 0 0,0 1-1 0 0,0-1 1 0 0,0 1 0 0 0,0-1-1 0 0,1 0 1 0 0,-1 0 0 0 0,0 0 0 0 0,0 1-1 0 0,0-1 1 0 0,0 1 0 0 0,0-1-1 0 0,0 0 1 0 0,0 0 0 0 0,0 0 0 0 0,-1 0-1 0 0,1 1 1 0 0,0-2 0 0 0,0 1-41 0 0,0 0 0 0 0,0 0 0 0 0,0 1 0 0 0,-1 0 0 0 0,1-1 0 0 0,0 0 0 0 0,-1 0 0 0 0,1 0 0 0 0,-1 0 0 0 0,1 1 0 0 0,-1 0 0 0 0,1-1 0 0 0,-1 1 0 0 0,1-1 0 0 0,0 0 0 0 0,-1 1 0 0 0,0-1 0 0 0,1 0 0 0 0,-2 1 1 0 0,1 0-15 0 0,1-1 0 0 0,-1 0 1 0 0,-1 1-1 0 0,1-1 0 0 0,0 0 1 0 0,1 0-1 0 0,0 1 0 0 0,-1-1 1 0 0,0 0-1 0 0,0 0 0 0 0,0 0 1 0 0,1 0-1 0 0,-1-2 0 0 0,-1 1 20 0 0,-10-8 193 0 0,1-1-179 0 0,10 6-29 0 0,1 5-21 0 0,0 0-1 0 0,0 0 0 0 0,0-1 0 0 0,0 1 0 0 0,-1 0 0 0 0,1-1 0 0 0,0 1 1 0 0,0 0-1 0 0,0 0 0 0 0,0-1 0 0 0,-1 1 0 0 0,1 0 0 0 0,0 0 0 0 0,0 0 1 0 0,-1-1-1 0 0,1 1 0 0 0,0 0 0 0 0,0 0 0 0 0,-1 0 0 0 0,1 0 0 0 0,0 0 1 0 0,0 0-1 0 0,0 0 0 0 0,0 0 0 0 0,-1 0 0 0 0,0-1-13 0 0,0 1 0 0 0,0-1 0 0 0,0 0-1 0 0,1 1 1 0 0,0-1 0 0 0,-1 0 0 0 0,0 1 0 0 0,0-1 0 0 0,1 1-1 0 0,-1-1 1 0 0,1 0 0 0 0,-1-1 0 0 0,-4-3-100 0 0,5 4-191 0 0,0-3-2244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02:27.004"/>
    </inkml:context>
    <inkml:brush xml:id="br0">
      <inkml:brushProperty name="width" value="0.05" units="cm"/>
      <inkml:brushProperty name="height" value="0.05" units="cm"/>
      <inkml:brushProperty name="color" value="#FEEAC5"/>
    </inkml:brush>
  </inkml:definitions>
  <inkml:trace contextRef="#ctx0" brushRef="#br0">29 126 9184 0 0,'4'-5'1090'0'0,"-4"5"-994"0"0,0 0 1 0 0,0-1-1 0 0,1 1 0 0 0,-1 0 0 0 0,0-1 0 0 0,1 1 0 0 0,-1 0 1 0 0,0 0-1 0 0,1 0 0 0 0,-1 0 0 0 0,1 0 0 0 0,-1-1 0 0 0,1 1 0 0 0,-1 0 1 0 0,0 0-1 0 0,0 0 0 0 0,0 0 0 0 0,1 0 0 0 0,-1-1 0 0 0,1 1 1 0 0,-1 0-1 0 0,1 0 0 0 0,-1 0 0 0 0,1 0 0 0 0,0 1 0 0 0,-1-2-54 0 0,1 1-1 0 0,1 0 1 0 0,-1-1-1 0 0,0 1 0 0 0,-1-1 1 0 0,1 0-1 0 0,0 1 1 0 0,0 0-1 0 0,0-1 1 0 0,0 0-1 0 0,-1 1 0 0 0,1-1 1 0 0,-1 0-1 0 0,1 0 1 0 0,0 1-1 0 0,0-3 1 0 0,8-5 155 0 0,-8 7-165 0 0,0 0 0 0 0,-1 1 0 0 0,1-1 0 0 0,0 0 0 0 0,0 1 0 0 0,-1-1 0 0 0,1 0 1 0 0,0 1-1 0 0,-1-1 0 0 0,0 0 0 0 0,0 0 0 0 0,1 0 0 0 0,-1 0 0 0 0,1 0 0 0 0,-1 0 1 0 0,0 0-1 0 0,1 1 0 0 0,-1-1 0 0 0,0 0 0 0 0,0-2 0 0 0,1 1 79 0 0,7-11 992 0 0,-8 12-1081 0 0,0 1 0 0 0,0 0 0 0 0,0-1 0 0 0,0 1 0 0 0,0-1 0 0 0,1 1 0 0 0,-1-1 0 0 0,0 1 0 0 0,0-1 0 0 0,0 1 0 0 0,1 0 0 0 0,-1 0 0 0 0,0 0 0 0 0,0 0 0 0 0,1-1 0 0 0,-1 1 0 0 0,0 0 0 0 0,0-1 0 0 0,0 1 0 0 0,1 0 0 0 0,-1-1 0 0 0,1 1 0 0 0,-1 0 73 0 0,1-1-1 0 0,-1 1 1 0 0,0 0 0 0 0,1 0-1 0 0,-1-1 1 0 0,1 1 0 0 0,-1 0-1 0 0,0 0 1 0 0,0 0 0 0 0,0 0-1 0 0,0 0 1 0 0,0-1 0 0 0,0 1-1 0 0,1-1 1 0 0,-1 1 0 0 0,0 0-1 0 0,0-1 1 0 0,0 1 0 0 0,0-1-1 0 0,1 1 1 0 0,-1 0 0 0 0,0-1-1 0 0,-1 3-75 0 0,0 1 0 0 0,4 11 7 0 0,4 7 38 0 0,-6-13-64 0 0,0 2 30 0 0,1-8-12 0 0,-1-1-6 0 0,4 5 11 0 0,-5-4 202 0 0,-14-21 266 0 0,-5-4 558 0 0,10 11-756 0 0,7 11-268 0 0,1-1 0 0 0,0 0 0 0 0,0 1 0 0 0,-1 0 0 0 0,1-1 0 0 0,0 1 1 0 0,-3-2-1 0 0,2 1-23 0 0,1 2 1 0 0,-1-1-1 0 0,1-1 1 0 0,0 0-1 0 0,-1 2 1 0 0,1-2-1 0 0,-2-2 1 0 0,2 2-3 0 0,0 0-1 0 0,1 2 1 0 0,-2-2 0 0 0,1 1 0 0 0,0-1 0 0 0,0 2 0 0 0,-3-3-1 0 0,-3-3 1 0 0,7 5 0 0 0,-1 1 0 0 0,0 0 0 0 0,1-1 0 0 0,-1 1 0 0 0,0-1 0 0 0,1 0 0 0 0,0 1 0 0 0,-1 0 0 0 0,0-1 0 0 0,1 1 0 0 0,-1-1 0 0 0,0 1 0 0 0,0 0 0 0 0,1 0 0 0 0,-1 0 0 0 0,0 0 0 0 0,-1 0 0 0 0,1 0-3 0 0,1-1 0 0 0,-1 1 0 0 0,1 0 0 0 0,-1-1 1 0 0,0 1-1 0 0,0-1 0 0 0,0 1 0 0 0,1-1 0 0 0,-1 1 0 0 0,1-1 0 0 0,-1 1 0 0 0,0 0 0 0 0,0-1 0 0 0,1 0 0 0 0,-1 0 0 0 0,1 1 0 0 0,0-1 0 0 0,0 0 0 0 0,-1 1 0 0 0,1-1 0 0 0,-1-1 0 0 0,1 2-68 0 0,10 8-142 0 0,-8-7 194 0 0,0 1 0 0 0,1 0 0 0 0,-1-1 0 0 0,0 2 0 0 0,0-2 0 0 0,3 5 0 0 0,4 3-1 0 0,-8-9 14 0 0,0 0 1 0 0,0 1 0 0 0,0 0-1 0 0,0 0 1 0 0,-1 0 0 0 0,1 0-1 0 0,0-1 1 0 0,0 0 0 0 0,1 4-1 0 0,26 32-6 0 0,-24-29 12 0 0,-2-5 0 0 0,-1 0 0 0 0,0 0 0 0 0,1 0 0 0 0,0 0 0 0 0,-1 0 0 0 0,1-1 0 0 0,0 1 0 0 0,-1 0 0 0 0,2-1 0 0 0,-2 1 0 0 0,4 1 0 0 0,7 3-5 0 0,-12-6 1 0 0,0 1 0 0 0,1-1 0 0 0,-1 0 0 0 0,1 1 1 0 0,-1-1-1 0 0,0 0 0 0 0,1 1 0 0 0,-1-1 0 0 0,0 0 1 0 0,0 0-1 0 0,1 1 0 0 0,0-1 0 0 0,-1 0 0 0 0,1 0 1 0 0,-1 0-1 0 0,1 0 0 0 0,-1 0 0 0 0,1 0 1 0 0,-1 0-1 0 0,0 0 0 0 0,1 0 0 0 0,-1 0 0 0 0,1 0 1 0 0,-1 0-1 0 0,1 0 0 0 0,-1 0 0 0 0,2 0 0 0 0,-2-1-10 0 0,1 1-8 0 0,7 3-22 0 0,-4-2 55 0 0,-3-3 32 0 0,-1-3-22 0 0,0 4 34 0 0,-1 1-43 0 0,1 0 1 0 0,-1-1-1 0 0,0 1 1 0 0,0-1-1 0 0,1 1 1 0 0,0-1-1 0 0,-1 1 1 0 0,1-1-1 0 0,-1 1 1 0 0,0-1-1 0 0,1 1 1 0 0,-1 0-1 0 0,1-1 1 0 0,-1 1-1 0 0,1-1 1 0 0,0 0-1 0 0,0 1 1 0 0,0-1-1 0 0,-1 0 1 0 0,1 1-1 0 0,0-1 1 0 0,0 1-1 0 0,-1-2 1 0 0,1 1-7 0 0,0 0 1 0 0,-1 1 0 0 0,1-1-1 0 0,-1 0 1 0 0,1 0-1 0 0,-1 0 1 0 0,1 0-1 0 0,0 1 1 0 0,-1 0 0 0 0,1-1-1 0 0,-1 0 1 0 0,0 0-1 0 0,0 0 1 0 0,0 0-1 0 0,-2 0 27 0 0,1-1 0 0 0,-1 0 0 0 0,1 1 0 0 0,0-1 0 0 0,-1 0 0 0 0,1 0 0 0 0,0-1 0 0 0,1 1 0 0 0,-2-1 0 0 0,1 1 0 0 0,1-1-1 0 0,-2-2 1 0 0,-1 2-35 0 0,4 3-35 0 0,0 0 1 0 0,0 0-1 0 0,0-1 0 0 0,0 1 1 0 0,-1 0-1 0 0,1 0 1 0 0,0 0-1 0 0,0 0 0 0 0,0 0 1 0 0,-1 0-1 0 0,1 0 1 0 0,0 0-1 0 0,0 0 0 0 0,0 0 1 0 0,0 0-1 0 0,0 0 1 0 0,0 0-1 0 0,0 0 0 0 0,0 0 1 0 0,-1 0-1 0 0,1 0 1 0 0,0 0-1 0 0,0 1 0 0 0,0-1 1 0 0,0 0-1 0 0,-1 0 1 0 0,1 0-1 0 0,0 0 1 0 0,0 0-1 0 0,0 0 0 0 0,0 1 1 0 0,-1-1-1 0 0,1 0 1 0 0,0 0-1 0 0,0 0 0 0 0,0 0 1 0 0,0 0-1 0 0,0 1 1 0 0,0-1-1 0 0,0 0 0 0 0,0 0 1 0 0,0 0-1 0 0,-1 1 1 0 0,1-1-1 0 0,0 0 0 0 0,0 0 1 0 0,0 0-1 0 0,0 0 1 0 0,0 0-1 0 0,0 0 0 0 0,0 0 1 0 0,0 0-1 0 0,0 1 1 0 0,0-1-1 0 0,1 0 1 0 0,-1 0-1 0 0,0 1 0 0 0,0 12-822 0 0,0-11 135 0 0,0 6-3521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6.326"/>
    </inkml:context>
    <inkml:brush xml:id="br0">
      <inkml:brushProperty name="width" value="0.05" units="cm"/>
      <inkml:brushProperty name="height" value="0.05" units="cm"/>
      <inkml:brushProperty name="color" value="#FFFFFF"/>
    </inkml:brush>
  </inkml:definitions>
  <inkml:trace contextRef="#ctx0" brushRef="#br0">28 176 14136 0 0,'0'-16'3514'0'0,"0"28"446"0"0,0-11-3945 0 0,3 119 2698 0 0,5 12-1308 0 0,-6-66-720 0 0,-3-38 126 0 0,1-28-793 0 0,0 0 0 0 0,0 0 0 0 0,0 1-1 0 0,0-1 1 0 0,0 0 0 0 0,0 1 0 0 0,0-1-1 0 0,0 0 1 0 0,0 0 0 0 0,0 1 0 0 0,0-1 0 0 0,0 0-1 0 0,0 1 1 0 0,0-1 0 0 0,0 0 0 0 0,0 0-1 0 0,0 1 1 0 0,0-1 0 0 0,-1 0 0 0 0,1 0 0 0 0,0 0-1 0 0,0 0 1 0 0,0 0 0 0 0,0 0 0 0 0,0 1-1 0 0,0-1 1 0 0,0 0 0 0 0,0 0 0 0 0,-1 0 0 0 0,1 1-1 0 0,-6-5 734 0 0,-4-11 139 0 0,3-5-460 0 0,6 15-383 0 0,-1-1-1 0 0,0 0 1 0 0,1 0 0 0 0,0 1 0 0 0,0-1 0 0 0,-1-7-1 0 0,1-28 1 0 0,-1 27-35 0 0,1-1 0 0 0,1-16 0 0 0,3 6-12 0 0,1 0 0 0 0,0 1 0 0 0,2 0 0 0 0,0 0 0 0 0,3 0 0 0 0,15-35 0 0 0,-11 32-71 0 0,-7 13-107 0 0,1 0 0 0 0,13-18 0 0 0,-18 29 125 0 0,1-2 0 0 0,-1 3 0 0 0,1-1 1 0 0,1-1-1 0 0,-2 2 0 0 0,2-2 0 0 0,0 2 1 0 0,-1-1-1 0 0,1 1 0 0 0,0 0 0 0 0,-1 1 1 0 0,1-2-1 0 0,5 0 0 0 0,-3 1-656 0 0,1 0 0 0 0,-1 1 0 0 0,0 0 0 0 0,0 0 0 0 0,1 1-1 0 0,12 0 1 0 0,-5 3-1535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6.933"/>
    </inkml:context>
    <inkml:brush xml:id="br0">
      <inkml:brushProperty name="width" value="0.05" units="cm"/>
      <inkml:brushProperty name="height" value="0.05" units="cm"/>
      <inkml:brushProperty name="color" value="#FFFFFF"/>
    </inkml:brush>
  </inkml:definitions>
  <inkml:trace contextRef="#ctx0" brushRef="#br0">14 285 6448 0 0,'1'-2'10168'0'0,"7"-3"-7655"0"0,-3 2-1481 0 0,0 0 1 0 0,0-1-1 0 0,7-5 1 0 0,-5 3-564 0 0,1-1 0 0 0,-1-1 0 0 0,5-7 0 0 0,27-35 367 0 0,-27 33-683 0 0,-1 0 0 0 0,-2 0 0 0 0,0-1 0 0 0,-1 0 0 0 0,8-25 0 0 0,-15 41-123 0 0,-1 0 1 0 0,0 1 0 0 0,0-1-1 0 0,-1-1 1 0 0,1 2 0 0 0,0-1 0 0 0,-1 0-1 0 0,1 1 1 0 0,0-1 0 0 0,0 0-1 0 0,-1 1 1 0 0,0-1 0 0 0,0 0 0 0 0,0 1-1 0 0,0-1 1 0 0,0 0 0 0 0,0 1-1 0 0,0 0 1 0 0,-1-1 0 0 0,2 1 0 0 0,-2 0-1 0 0,1 0 1 0 0,-1-1 0 0 0,1 1-1 0 0,-3-1 1 0 0,1 2-6 0 0,0-1 0 0 0,-1 1 0 0 0,2 0 0 0 0,-1 0 0 0 0,0 1 0 0 0,0-1 0 0 0,0 1 0 0 0,0 0 0 0 0,0-1 0 0 0,0 1 0 0 0,1 0 0 0 0,-1 0 0 0 0,0 1-1 0 0,0-1 1 0 0,-2 3 0 0 0,-4 1-19 0 0,0 1 0 0 0,-15 13-1 0 0,17-12-5 0 0,0 1-1 0 0,0-1 1 0 0,1 1 0 0 0,0 1-1 0 0,0-1 1 0 0,1 0-1 0 0,0 2 1 0 0,1-1 0 0 0,0 0-1 0 0,0 0 1 0 0,1 0-1 0 0,-2 13 1 0 0,2-10 6 0 0,1-1 0 0 0,2 1 0 0 0,-1 0 0 0 0,0-1 0 0 0,2 1-1 0 0,0 0 1 0 0,-1-1 0 0 0,2 1 0 0 0,1 0 0 0 0,4 13 0 0 0,-4-19 20 0 0,0 1 0 0 0,-1-1 0 0 0,3 0 0 0 0,-2 0 0 0 0,5 5 0 0 0,4 5 69 0 0,-9-12-54 0 0,1-1 0 0 0,-1 1 0 0 0,1-1 0 0 0,0 0-1 0 0,0-1 1 0 0,0 1 0 0 0,0 0 0 0 0,1-1 0 0 0,7 3 0 0 0,-8-4-12 0 0,-1 0 1 0 0,0 0-1 0 0,1 0 0 0 0,-1 0 0 0 0,1-1 0 0 0,0 0 1 0 0,-1 1-1 0 0,1-1 0 0 0,-1-1 0 0 0,1 1 0 0 0,-1 0 1 0 0,5-1-1 0 0,5-3-14 0 0,-1 0 0 0 0,13-5-1 0 0,-7 2-239 0 0,-7 3-429 0 0,1-3-203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8.168"/>
    </inkml:context>
    <inkml:brush xml:id="br0">
      <inkml:brushProperty name="width" value="0.05" units="cm"/>
      <inkml:brushProperty name="height" value="0.05" units="cm"/>
      <inkml:brushProperty name="color" value="#FFFFFF"/>
    </inkml:brush>
  </inkml:definitions>
  <inkml:trace contextRef="#ctx0" brushRef="#br0">13 122 3224 0 0,'0'-3'637'0'0,"0"-1"0"0"0,-1 1-1 0 0,1 0 1 0 0,-1-1 0 0 0,-1-2 0 0 0,1 2 1100 0 0,0 1-1 0 0,0 0 1 0 0,1-1 0 0 0,-2-6 3644 0 0,2 10-5316 0 0,0 0 1 0 0,-1 1-1 0 0,1-1 1 0 0,0 0-1 0 0,-1 1 1 0 0,1-1-1 0 0,0 0 1 0 0,0 1-1 0 0,0-1 1 0 0,0 0-1 0 0,0 1 1 0 0,0-1-1 0 0,0 0 1 0 0,-1 0-1 0 0,1 0 1 0 0,0 0-1 0 0,0 1 1 0 0,0-1-1 0 0,0 1 1 0 0,0-1-1 0 0,0 1 1 0 0,0-1-1 0 0,0 0 1 0 0,0 2-1 0 0,-1 8 433 0 0,1-9-443 0 0,1 28 659 0 0,0-1-1 0 0,10 52 0 0 0,-4-41-258 0 0,-5-21-195 0 0,7 21 1 0 0,-5-20-76 0 0,-3-16-134 0 0,0 1-1 0 0,-1 0 1 0 0,1 0-1 0 0,1-1 1 0 0,2 7-1 0 0,-1-3 38 0 0,2 5 177 0 0,-5-12-249 0 0,0 1 0 0 0,0-1 0 0 0,0 0 1 0 0,0 1-1 0 0,0-1 0 0 0,1 0 0 0 0,-1 1 0 0 0,0-1 1 0 0,1 0-1 0 0,-1 0 0 0 0,0 1 0 0 0,1-1 1 0 0,-1 0-1 0 0,0 0 0 0 0,1 0 0 0 0,-1 1 0 0 0,0-1 1 0 0,1 0-1 0 0,-1 0 0 0 0,0 0 0 0 0,0 0 1 0 0,0 0-1 0 0,1 0 0 0 0,-1 0 0 0 0,1 0 0 0 0,-1 0 1 0 0,0 0-1 0 0,1 0 0 0 0,-1 0 0 0 0,1 0 1 0 0,-1 0-1 0 0,0 0 0 0 0,1 0 0 0 0,0-2 42 0 0,1 0-1 0 0,0 1 0 0 0,-1 0 1 0 0,1-1-1 0 0,0 0 1 0 0,-2 1-1 0 0,2-1 0 0 0,-1 0 1 0 0,1 1-1 0 0,-2-1 1 0 0,1 0-1 0 0,0 0 0 0 0,0 0 1 0 0,0 1-1 0 0,0-2 1 0 0,-1 1-1 0 0,0-3 1 0 0,3-5 73 0 0,-2 1 1 0 0,0 0 0 0 0,0-9-1 0 0,-1 1-4 0 0,-1-10 0 0 0,6-32 0 0 0,-5 48-121 0 0,0-22-1 0 0,0 8-17 0 0,0 24-52 0 0,1 2 41 0 0,0 0 0 0 0,0 0 0 0 0,0 0 0 0 0,0-1 0 0 0,-1 0 0 0 0,0 2 0 0 0,1-1 0 0 0,0 0 0 0 0,-1 0 0 0 0,2 1 0 0 0,-1 0-4 0 0,23 47-109 0 0,-20-39 101 0 0,1 1-1 0 0,0-1 1 0 0,1-1-1 0 0,0 1 1 0 0,-1-1-1 0 0,2-1 1 0 0,12 15-1 0 0,-15-20 55 0 0,1 1 1 0 0,0-1-1 0 0,-1 0 0 0 0,1 0 0 0 0,-1 0 1 0 0,1-1-1 0 0,0 0 0 0 0,0 1 0 0 0,0-2 1 0 0,1 1-1 0 0,5 0 0 0 0,-9-1-5 0 0,1-1-1 0 0,0 0 0 0 0,-1 0 1 0 0,1 0-1 0 0,0 0 1 0 0,0 0-1 0 0,-1 0 1 0 0,2-1-1 0 0,-2 0 1 0 0,1 1-1 0 0,-1-1 0 0 0,1-1 1 0 0,-1 2-1 0 0,1-1 1 0 0,-1-1-1 0 0,1 0 1 0 0,-1 2-1 0 0,1-2 0 0 0,-2 0 1 0 0,2 0-1 0 0,-2 0 1 0 0,5-4-1 0 0,-3 2 66 0 0,-1 0-1 0 0,1 0 1 0 0,-1 0 0 0 0,0-1-1 0 0,0 0 1 0 0,0 0-1 0 0,-1 1 1 0 0,1-1-1 0 0,-2 0 1 0 0,1 0 0 0 0,0-5-1 0 0,1-11 294 0 0,-3-28 0 0 0,0 20-192 0 0,0 10-121 0 0,0 0 0 0 0,-6-20 1 0 0,7 38-61 0 0,-2-6 7 0 0,1 1-1 0 0,-7-12 1 0 0,1 2 29 0 0,3 8-129 0 0,3 8 65 0 0,1-1 0 0 0,0 0-1 0 0,0 0 1 0 0,-1 0 0 0 0,1 1 0 0 0,-1 0 0 0 0,1-1-1 0 0,0 0 1 0 0,0 0 0 0 0,-1 0 0 0 0,1 0 0 0 0,0 1 0 0 0,0-2-1 0 0,0 1-676 0 0,0 9-4905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8.587"/>
    </inkml:context>
    <inkml:brush xml:id="br0">
      <inkml:brushProperty name="width" value="0.05" units="cm"/>
      <inkml:brushProperty name="height" value="0.05" units="cm"/>
      <inkml:brushProperty name="color" value="#FFFFFF"/>
    </inkml:brush>
  </inkml:definitions>
  <inkml:trace contextRef="#ctx0" brushRef="#br0">33 114 16128 0 0,'-9'6'1572'0'0,"8"-5"-1446"0"0,0-1 0 0 0,0 1 0 0 0,0 0 0 0 0,0 0 0 0 0,0-1 1 0 0,1 1-1 0 0,-1-1 0 0 0,0 1 0 0 0,0 1 0 0 0,0-1 0 0 0,1-1 0 0 0,-1 1 0 0 0,1 0 0 0 0,-1 0 0 0 0,1 0 0 0 0,-1 0 0 0 0,1 0 0 0 0,-1 2 0 0 0,-2 14 676 0 0,0 2-1 0 0,1-1 1 0 0,1 0-1 0 0,1 26 1 0 0,1-15-227 0 0,0-13-222 0 0,0 0 0 0 0,7 28 0 0 0,-2-29-36 0 0,-6-15-100 0 0,1 2 0 0 0,0 0 0 0 0,0-1 0 0 0,-1 1 0 0 0,1 0 0 0 0,0-1 0 0 0,-1 0-1 0 0,0 1 1 0 0,0 2 0 0 0,6-12 928 0 0,-4 0-882 0 0,0 1 0 0 0,-2-1 0 0 0,1 1-1 0 0,0-9 1 0 0,0-5-30 0 0,1-17 49 0 0,-2 24-135 0 0,3-27 0 0 0,0 26-127 0 0,1-1-1 0 0,0 1 1 0 0,0 0-1 0 0,2 0 1 0 0,0 1 0 0 0,0-1-1 0 0,2 1 1 0 0,-1 0-1 0 0,12-12 1 0 0,-16 21-157 0 0,0 0 1 0 0,1 0-1 0 0,0 0 0 0 0,0 1 0 0 0,0 1 1 0 0,0-1-1 0 0,1 0 0 0 0,-1 0 0 0 0,1 2 1 0 0,0-2-1 0 0,1 2 0 0 0,-1-1 0 0 0,0 1 1 0 0,1-1-1 0 0,10-1 0 0 0,6 0-2060 0 0,-9 4-210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9.146"/>
    </inkml:context>
    <inkml:brush xml:id="br0">
      <inkml:brushProperty name="width" value="0.05" units="cm"/>
      <inkml:brushProperty name="height" value="0.05" units="cm"/>
      <inkml:brushProperty name="color" value="#FFFFFF"/>
    </inkml:brush>
  </inkml:definitions>
  <inkml:trace contextRef="#ctx0" brushRef="#br0">0 1 12752 0 0,'0'0'8342'0'0,"1"5"-7218"0"0,1 3-684 0 0,0 1 1 0 0,2 12-1 0 0,-1 3 260 0 0,2 15 380 0 0,5 45 192 0 0,-6-68-1218 0 0,-3-14-49 0 0,-1 0 0 0 0,1 1 0 0 0,0 0-1 0 0,0-1 1 0 0,-1 1 0 0 0,1 3 0 0 0,3 12-2994 0 0,-4-21 634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9.563"/>
    </inkml:context>
    <inkml:brush xml:id="br0">
      <inkml:brushProperty name="width" value="0.05" units="cm"/>
      <inkml:brushProperty name="height" value="0.05" units="cm"/>
      <inkml:brushProperty name="color" value="#FFFFFF"/>
    </inkml:brush>
  </inkml:definitions>
  <inkml:trace contextRef="#ctx0" brushRef="#br0">35 3 17999 0 0,'0'0'56'0'0,"0"-1"0"0"0,0 1-1 0 0,-1 0 1 0 0,1 0 0 0 0,0 0-1 0 0,0 0 1 0 0,-1 0 0 0 0,1-1-1 0 0,0 1 1 0 0,0 0 0 0 0,0 0-1 0 0,0 0 1 0 0,0 0 0 0 0,-1 0-1 0 0,1 0 1 0 0,0 0 0 0 0,0 0-1 0 0,-1 0 1 0 0,1 0 0 0 0,0 0-1 0 0,-1 0 1 0 0,1 0 0 0 0,0 0-1 0 0,0 0 1 0 0,-1 0 0 0 0,1 1-1 0 0,0-1 1 0 0,0 0 0 0 0,-1 0-1 0 0,1 0 1 0 0,0 0 0 0 0,0 0-1 0 0,0 1 1 0 0,-7 8 690 0 0,0 13 153 0 0,3 6-54 0 0,1-1-1 0 0,1 31 1 0 0,-2 44 682 0 0,4-102-1522 0 0,3 102 1166 0 0,3-9-98 0 0,-3-64-604 0 0,2 31 1 0 0,0-21-209 0 0,-5-32-197 0 0,0 0-1 0 0,0-1 1 0 0,1 1 0 0 0,1-1-1 0 0,1 9 1 0 0,-1-12-50 0 0,-1-1 0 0 0,0 2 0 0 0,-1-2 0 0 0,2 1 0 0 0,0-1 0 0 0,-1 1 0 0 0,1-1 0 0 0,0 1 0 0 0,-1-2 0 0 0,1 2 0 0 0,1-1 0 0 0,-2 0 0 0 0,2 0 0 0 0,3 3 0 0 0,-2-5-14 0 0,-1 2 1 0 0,0 0-1 0 0,1-1 0 0 0,-1-1 0 0 0,1 1 1 0 0,0 0-1 0 0,0 0 0 0 0,-1-1 1 0 0,0 0-1 0 0,2 0 0 0 0,-2 0 0 0 0,1 0 1 0 0,-1-1-1 0 0,2 1 0 0 0,-2-1 1 0 0,0 0-1 0 0,1 0 0 0 0,4-2 0 0 0,6-3-19 0 0,1-1-1 0 0,25-16 0 0 0,-37 21 10 0 0,25-20-684 0 0,-9 6 84 0 0,-16 13 160 0 0,2-1 0 0 0,-2 1 1 0 0,1-1-1 0 0,4-7 0 0 0,5-3-1461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5.510"/>
    </inkml:context>
    <inkml:brush xml:id="br0">
      <inkml:brushProperty name="width" value="0.05" units="cm"/>
      <inkml:brushProperty name="height" value="0.05" units="cm"/>
      <inkml:brushProperty name="color" value="#FFFFFF"/>
    </inkml:brush>
  </inkml:definitions>
  <inkml:trace contextRef="#ctx0" brushRef="#br0">1 13 14832 0 0,'0'0'1137'0'0,"1"10"1725"0"0,3 11-352 0 0,-3-17-2043 0 0,-1 0 0 0 0,1-1 0 0 0,0 1 0 0 0,2 6 1 0 0,7 31 846 0 0,-4-19-809 0 0,-4-15-340 0 0,1 0 0 0 0,-1-1 0 0 0,6 11 1 0 0,-7-13-40 0 0,1 0 0 0 0,0-1 1 0 0,-1 1-1 0 0,0-1 1 0 0,0 2-1 0 0,1 4 2686 0 0,-1-18-1925 0 0,-1 6-802 0 0,1 1 0 0 0,0-1 0 0 0,0 0 0 0 0,0 0-1 0 0,0 1 1 0 0,-1-2 0 0 0,0 2 0 0 0,0-1 0 0 0,0 0 0 0 0,0-5 0 0 0,0-16 166 0 0,1 17-246 0 0,0-1 0 0 0,1 1 1 0 0,0-1-1 0 0,0 1 0 0 0,1-1 0 0 0,0 2 1 0 0,0-2-1 0 0,0 2 0 0 0,1-1 0 0 0,6-7 0 0 0,-4 5-65 0 0,-3 6-63 0 0,-1 0 1 0 0,1 0 0 0 0,0 0 0 0 0,0 0-1 0 0,0 0 1 0 0,0 1 0 0 0,0-1-1 0 0,5-2 1 0 0,2 1-345 0 0,0-1-394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29.934"/>
    </inkml:context>
    <inkml:brush xml:id="br0">
      <inkml:brushProperty name="width" value="0.05" units="cm"/>
      <inkml:brushProperty name="height" value="0.05" units="cm"/>
      <inkml:brushProperty name="color" value="#FFFFFF"/>
    </inkml:brush>
  </inkml:definitions>
  <inkml:trace contextRef="#ctx0" brushRef="#br0">0 109 20559 0 0,'2'-6'404'0'0,"2"1"0"0"0,-1 0 0 0 0,0-1-1 0 0,2 1 1 0 0,-1 0 0 0 0,0 0-1 0 0,0 1 1 0 0,0-1 0 0 0,1 1 0 0 0,0-1-1 0 0,0 1 1 0 0,1 1 0 0 0,-1 0-1 0 0,11-6 1 0 0,-4 5-294 0 0,0 1-1 0 0,0-1 0 0 0,21-2 1 0 0,-1 0-100 0 0,-9 2-748 0 0,0 0 1 0 0,40 1-1 0 0,-45 3-1241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0.346"/>
    </inkml:context>
    <inkml:brush xml:id="br0">
      <inkml:brushProperty name="width" value="0.05" units="cm"/>
      <inkml:brushProperty name="height" value="0.05" units="cm"/>
      <inkml:brushProperty name="color" value="#FFFFFF"/>
    </inkml:brush>
  </inkml:definitions>
  <inkml:trace contextRef="#ctx0" brushRef="#br0">1 259 19063 0 0,'0'0'2183'0'0,"0"0"-2012"0"0,1 0 1 0 0,-1 1-1 0 0,1 0 1 0 0,-1-1-1 0 0,1 1 0 0 0,-1 0 1 0 0,0-1-1 0 0,1 1 0 0 0,0-1 1 0 0,-1 0-1 0 0,1 0 0 0 0,0 1 1 0 0,0-1-1 0 0,0 1 1 0 0,9-3 241 0 0,0 1 1 0 0,0-2 0 0 0,-1 1 0 0 0,1-2-1 0 0,-1 1 1 0 0,13-7 0 0 0,3 0 63 0 0,-7 3-293 0 0,-2-1 0 0 0,1 0 0 0 0,0-1 1 0 0,-1-1-1 0 0,27-22 0 0 0,-35 24-93 0 0,0 0 0 0 0,-2-1 0 0 0,1 1 1 0 0,0-2-1 0 0,4-10 0 0 0,-8 15-59 0 0,-1 0-1 0 0,0 0 1 0 0,0 0 0 0 0,-1 0-1 0 0,1 0 1 0 0,-1 0 0 0 0,0 0 0 0 0,-1-1-1 0 0,0-9 1 0 0,0 13-15 0 0,0 1 0 0 0,0 0 0 0 0,0 0 0 0 0,0-1 0 0 0,-1 1 0 0 0,1 0 0 0 0,-1 0 0 0 0,1 0 0 0 0,-1-1 0 0 0,0 1 0 0 0,0 1 0 0 0,1-2 1 0 0,-1 1-1 0 0,0 0 0 0 0,0 0 0 0 0,0 1 0 0 0,0-1 0 0 0,1 0 0 0 0,-4-2 0 0 0,3 3-6 0 0,-1-1 1 0 0,0-1 0 0 0,1 1-1 0 0,-1 0 1 0 0,-1 1-1 0 0,2-1 1 0 0,-1 1 0 0 0,0-1-1 0 0,0 1 1 0 0,-1-1-1 0 0,-1 1 1 0 0,-2 0-12 0 0,-1 1 0 0 0,0 1 0 0 0,1-2 0 0 0,-1 2 0 0 0,0 1 0 0 0,2-2 0 0 0,-2 2 0 0 0,-8 5 0 0 0,-3 1 0 0 0,-23 20 0 0 0,31-20 0 0 0,0-1 0 0 0,1 1 0 0 0,1 0 0 0 0,0 1 0 0 0,0 0 0 0 0,1 0 0 0 0,0 1 0 0 0,0 0 0 0 0,2 0 0 0 0,-9 21 0 0 0,12-24 29 0 0,0 0-1 0 0,-1 17 0 0 0,1-13 15 0 0,2-2-27 0 0,-1-1-1 0 0,1 0 0 0 0,1 1 1 0 0,0-1-1 0 0,1 1 1 0 0,-1 0-1 0 0,2-1 0 0 0,3 12 1 0 0,-2-13 7 0 0,-2-1 0 0 0,2-2 1 0 0,0 2-1 0 0,-1 0 0 0 0,1-1 0 0 0,1-1 1 0 0,-1 1-1 0 0,1-1 0 0 0,0 0 1 0 0,1 0-1 0 0,-1 0 0 0 0,13 7 1 0 0,-12-7-8 0 0,2-1 1 0 0,-1-1-1 0 0,1 1 1 0 0,-1-1-1 0 0,2 0 1 0 0,-1 0-1 0 0,0-1 1 0 0,0-1-1 0 0,0 1 1 0 0,1-1 0 0 0,8 0-1 0 0,-9-1-46 0 0,-1 0 0 0 0,1-1 0 0 0,-1 0 0 0 0,0-1-1 0 0,1 1 1 0 0,-1-1 0 0 0,1-1 0 0 0,-1 1 0 0 0,9-6 0 0 0,-3 2-351 0 0,-7 3 79 0 0,-1 1 0 0 0,0-1 0 0 0,0 0 0 0 0,-1 0 0 0 0,9-8-1 0 0,-4-1-858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0.757"/>
    </inkml:context>
    <inkml:brush xml:id="br0">
      <inkml:brushProperty name="width" value="0.05" units="cm"/>
      <inkml:brushProperty name="height" value="0.05" units="cm"/>
      <inkml:brushProperty name="color" value="#FFFFFF"/>
    </inkml:brush>
  </inkml:definitions>
  <inkml:trace contextRef="#ctx0" brushRef="#br0">13 28 21423 0 0,'-5'-8'1904'0'0,"1"0"-1520"0"0,4 5-312 0 0,-4-2 576 0 0,4 2 2968 0 0,4 6-3616 0 0,0 2 0 0 0,1-2 0 0 0,-1 1 0 0 0,5 4-1168 0 0,0 0-216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1.302"/>
    </inkml:context>
    <inkml:brush xml:id="br0">
      <inkml:brushProperty name="width" value="0.05" units="cm"/>
      <inkml:brushProperty name="height" value="0.05" units="cm"/>
      <inkml:brushProperty name="color" value="#FFFFFF"/>
    </inkml:brush>
  </inkml:definitions>
  <inkml:trace contextRef="#ctx0" brushRef="#br0">15 1 11976 0 0,'0'0'7322'0'0,"-1"2"-6383"0"0,0 2-615 0 0,0 0-1 0 0,0 0 1 0 0,0 0 0 0 0,0 1 0 0 0,1-1 0 0 0,0 1 0 0 0,0 0 0 0 0,1 7 0 0 0,0 6 163 0 0,-1-7-271 0 0,-3 129 1422 0 0,1-16-638 0 0,3-69-279 0 0,-6-4-109 0 0,5-42-583 0 0,-1-7-18 0 0,1 1 0 0 0,0-1 0 0 0,0 1 0 0 0,0-1 0 0 0,0 1 0 0 0,1-1-1 0 0,0 1 1 0 0,-1-1 0 0 0,1 1 0 0 0,1 2 0 0 0,-1-1 2 0 0,-1-3-269 0 0,0-14-3015 0 0,0 1 1089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2.426"/>
    </inkml:context>
    <inkml:brush xml:id="br0">
      <inkml:brushProperty name="width" value="0.05" units="cm"/>
      <inkml:brushProperty name="height" value="0.05" units="cm"/>
      <inkml:brushProperty name="color" value="#FFFFFF"/>
    </inkml:brush>
  </inkml:definitions>
  <inkml:trace contextRef="#ctx0" brushRef="#br0">0 133 21391 0 0,'0'0'654'0'0,"9"-4"1010"0"0,-5 2-1494 0 0,-2 0 1 0 0,1 0 0 0 0,1 0-1 0 0,-2 0 1 0 0,2 1 0 0 0,-1-1-1 0 0,0 0 1 0 0,1 1 0 0 0,0 1-1 0 0,-1-2 1 0 0,7 0 0 0 0,7-1 262 0 0,161-40 1063 0 0,-164 40-1463 0 0,127-24 95 0 0,-110 21-128 0 0,26-8 0 0 0,-47 11-121 0 0,2 0-1 0 0,-1 0 1 0 0,1 2-1 0 0,-1 0 0 0 0,13-1 1 0 0,-17 2-710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2.865"/>
    </inkml:context>
    <inkml:brush xml:id="br0">
      <inkml:brushProperty name="width" value="0.05" units="cm"/>
      <inkml:brushProperty name="height" value="0.05" units="cm"/>
      <inkml:brushProperty name="color" value="#FFFFFF"/>
    </inkml:brush>
  </inkml:definitions>
  <inkml:trace contextRef="#ctx0" brushRef="#br0">1 418 17935 0 0,'0'0'1387'0'0,"8"-4"169"0"0,-6 3-1013 0 0,1-1 0 0 0,-1 1 0 0 0,0-1 1 0 0,1 1-1 0 0,-1 0 0 0 0,1 0 0 0 0,3-1 0 0 0,11-6 1276 0 0,9 1-1263 0 0,-16 2-794 0 0,1 2 0 0 0,-1 1-1 0 0,1 0 1 0 0,0-1 0 0 0,0 3 0 0 0,-1-1 0 0 0,16 1 0 0 0,-17 0-1384 0 0</inkml:trace>
  <inkml:trace contextRef="#ctx0" brushRef="#br0" timeOffset="1">913 25 15360 0 0,'-7'-8'2661'0'0,"6"7"-2397"0"0,0 0 0 0 0,1 0 0 0 0,-1 0 0 0 0,-1 0 0 0 0,1 0 0 0 0,0 0 0 0 0,1 0 0 0 0,-2 0 0 0 0,1 1 1 0 0,-1-1-1 0 0,2 1 0 0 0,-2-1 0 0 0,1 0 0 0 0,-1 1 0 0 0,0-1 0 0 0,-6 0 87 0 0,0 0 0 0 0,0 0 0 0 0,0 0 0 0 0,0 1 0 0 0,0 1 0 0 0,0 0-1 0 0,0 0 1 0 0,0-1 0 0 0,-13 6 0 0 0,-1 1-117 0 0,-1 1 0 0 0,-20 12 0 0 0,21-9-155 0 0,1 1 1 0 0,0 0 0 0 0,0 2-1 0 0,-25 22 1 0 0,26-18-93 0 0,7-7-28 0 0,-19 19 1 0 0,29-27 33 0 0,0 1 1 0 0,0-1 0 0 0,0 2 0 0 0,1-1 0 0 0,-1-1-1 0 0,2 1 1 0 0,-2 1 0 0 0,2-1 0 0 0,-1 1 0 0 0,-1 5 0 0 0,3-7-1 0 0,-1-1 1 0 0,1 1 0 0 0,0-1 0 0 0,0 1 0 0 0,0-1 0 0 0,0 0 0 0 0,0 1 0 0 0,1-1-1 0 0,-1 1 1 0 0,0-1 0 0 0,0 1 0 0 0,1-2 0 0 0,0 2 0 0 0,0-1 0 0 0,1 1 0 0 0,-2-2-1 0 0,2 2 1 0 0,1 1 0 0 0,-1-1 5 0 0,1-1 0 0 0,-1 0 0 0 0,0 0 0 0 0,0 0 0 0 0,1 0-1 0 0,0-1 1 0 0,0 1 0 0 0,-1 0 0 0 0,2-2 0 0 0,-2 1 0 0 0,1 1 0 0 0,0-1-1 0 0,0 0 1 0 0,3-1 0 0 0,-1 0 1 0 0,-1 1 0 0 0,1-2 0 0 0,0 1 0 0 0,-1 0 0 0 0,1-1 0 0 0,0 0 0 0 0,0 0 0 0 0,-1-1 0 0 0,6-1 0 0 0,11-4 11 0 0,14-2 35 0 0,-21 5-19 0 0,0 1-1 0 0,21-3 0 0 0,-28 5-26 0 0,10-1 0 0 0,1 2 0 0 0,28 1 0 0 0,-40 0 0 0 0,0 0 0 0 0,0 0 0 0 0,-1 0 0 0 0,1 1 0 0 0,-1 1 0 0 0,0-2 0 0 0,0 2 0 0 0,0-1 0 0 0,1 2 0 0 0,-2-1 0 0 0,1-1 0 0 0,5 7 0 0 0,-8-7 11 0 0,1 1-1 0 0,-1-1 1 0 0,0 1-1 0 0,-1 0 1 0 0,1 0-1 0 0,0 0 1 0 0,-1-1-1 0 0,1 2 1 0 0,-1-1 0 0 0,1 0-1 0 0,-2 1 1 0 0,1-1-1 0 0,-1 0 1 0 0,1 1-1 0 0,-1-1 1 0 0,1 0-1 0 0,-1 5 1 0 0,-1-1 18 0 0,1-1 0 0 0,-1 1-1 0 0,0 0 1 0 0,0-1 0 0 0,-1 0 0 0 0,0 1 0 0 0,1-1 0 0 0,-5 6 0 0 0,3-6 56 0 0,0-1 0 0 0,-1 0 1 0 0,1 0-1 0 0,-2 0 1 0 0,1-1-1 0 0,-1 1 1 0 0,1-1-1 0 0,-1 0 1 0 0,0 0-1 0 0,-11 6 1 0 0,-2 0 403 0 0,-37 14 0 0 0,42-19-356 0 0,1-1 0 0 0,-1 0 1 0 0,-1-1-1 0 0,1 0 0 0 0,0-1 0 0 0,-1-1 0 0 0,-12 0 0 0 0,19-2-642 0 0,5-1-1252 0 0,10-3-1567 0 0,-4 2 613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3.331"/>
    </inkml:context>
    <inkml:brush xml:id="br0">
      <inkml:brushProperty name="width" value="0.05" units="cm"/>
      <inkml:brushProperty name="height" value="0.05" units="cm"/>
      <inkml:brushProperty name="color" value="#FFFFFF"/>
    </inkml:brush>
  </inkml:definitions>
  <inkml:trace contextRef="#ctx0" brushRef="#br0">229 43 8752 0 0,'5'-16'1241'0'0,"-1"2"3728"0"0,-17 9-813 0 0,11 5-3998 0 0,0 0 0 0 0,0 1-1 0 0,0-1 1 0 0,0 1 0 0 0,0 0-1 0 0,0 0 1 0 0,0 0 0 0 0,0-1 0 0 0,0 1-1 0 0,-3 3 1 0 0,-17 13 606 0 0,12-9-514 0 0,-4 2 32 0 0,6-5-100 0 0,1 1 0 0 0,-9 8 0 0 0,-4 5 462 0 0,12-13-287 0 0,1-1-1 0 0,-9 12 1 0 0,6-4 219 0 0,0 1 0 0 0,1 0 0 0 0,-13 23 1 0 0,19-28-403 0 0,-1 0-1 0 0,1-1 1 0 0,1 1 0 0 0,0 0 0 0 0,0-1-1 0 0,1 1 1 0 0,0 0 0 0 0,-1 11 0 0 0,2-12-45 0 0,0-4-97 0 0,0-1 1 0 0,0 2-1 0 0,0-1 1 0 0,0 0 0 0 0,1 0-1 0 0,0 0 1 0 0,0 0-1 0 0,-1 0 1 0 0,1 0 0 0 0,1 0-1 0 0,0-1 1 0 0,-1 2 0 0 0,3 2-1 0 0,0-1-18 0 0,0 0-1 0 0,1 0 1 0 0,7 8-1 0 0,-9-12-11 0 0,-1 0-1 0 0,2 0 1 0 0,-2 0 0 0 0,1 0-1 0 0,0-1 1 0 0,0 0 0 0 0,0 1-1 0 0,0 0 1 0 0,0-2-1 0 0,5 2 1 0 0,-1 0-2 0 0,1 0 0 0 0,-1 0 0 0 0,1-1 0 0 0,-1 0 0 0 0,1-1 0 0 0,0 1 0 0 0,0-1 0 0 0,10-1 0 0 0,0-2 16 0 0,-1 0 1 0 0,1-1-1 0 0,29-13 0 0 0,-41 14-3 0 0,61-29 163 0 0,-57 26-153 0 0,0 0-1 0 0,-1 0 1 0 0,0-1 0 0 0,12-11 0 0 0,-11 8 14 0 0,-1 0 0 0 0,0 0-1 0 0,-1-1 1 0 0,1 0 0 0 0,-2-1 0 0 0,0 0-1 0 0,0 0 1 0 0,6-17 0 0 0,-11 22-6 0 0,-1 1-1 0 0,0 0 1 0 0,0 0 0 0 0,0-1 0 0 0,-1 1-1 0 0,0 0 1 0 0,0-1 0 0 0,0 1-1 0 0,-3-10 1 0 0,2 8 11 0 0,-2 0-1 0 0,1-1 0 0 0,-1 1 1 0 0,0 1-1 0 0,-1-2 1 0 0,-6-9-1 0 0,8 14-30 0 0,-1 0 0 0 0,-1 0 0 0 0,1 1 0 0 0,0 0 0 0 0,-2-1 0 0 0,1 1 0 0 0,1 0 0 0 0,-1 1 0 0 0,-1-1 0 0 0,1 1 0 0 0,-1-1 0 0 0,0 2 0 0 0,-5-3 0 0 0,0 1-29 0 0,0 1 1 0 0,0-1-1 0 0,0 1 0 0 0,0 1 1 0 0,-15-1-1 0 0,13 3-185 0 0,-1 0 1 0 0,1 0-1 0 0,-1 1 0 0 0,2 1 1 0 0,-2-1-1 0 0,2 1 0 0 0,-17 7 1 0 0,14-1-953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3.745"/>
    </inkml:context>
    <inkml:brush xml:id="br0">
      <inkml:brushProperty name="width" value="0.05" units="cm"/>
      <inkml:brushProperty name="height" value="0.05" units="cm"/>
      <inkml:brushProperty name="color" value="#FFFFFF"/>
    </inkml:brush>
  </inkml:definitions>
  <inkml:trace contextRef="#ctx0" brushRef="#br0">2 0 22543 0 0,'0'13'2186'0'0,"-1"-8"-1983"0"0,1-3-192 0 0,0 0 0 0 0,0-1 0 0 0,0 1 1 0 0,0 1-1 0 0,0-2 0 0 0,1 1 0 0 0,-1 0 1 0 0,1-1-1 0 0,-1 1 0 0 0,0 0 0 0 0,1-1 1 0 0,1 4-1 0 0,7 11 490 0 0,4 7 313 0 0,-2-8-425 0 0,-2-3-203 0 0,1 1 0 0 0,1-2 0 0 0,0 1 1 0 0,1-1-1 0 0,15 11 0 0 0,-10-9-96 0 0,2 0 95 0 0,-1 0-1 0 0,2-3 1 0 0,37 19-1 0 0,-48-26-48 0 0,-5-1-32 0 0,1-1-1 0 0,-1 1 1 0 0,1-1 0 0 0,-1 1-1 0 0,0-2 1 0 0,0 0 0 0 0,5 1-1 0 0,-8-1-97 0 0,-9-11-5326 0 0,0 3-2133 0 0,7 4 3616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34.172"/>
    </inkml:context>
    <inkml:brush xml:id="br0">
      <inkml:brushProperty name="width" value="0.05" units="cm"/>
      <inkml:brushProperty name="height" value="0.05" units="cm"/>
      <inkml:brushProperty name="color" value="#FFFFFF"/>
    </inkml:brush>
  </inkml:definitions>
  <inkml:trace contextRef="#ctx0" brushRef="#br0">4 1 25599 0 0,'-2'33'817'0'0,"1"-23"-648"0"0,0 1 0 0 0,1 13 0 0 0,5 24 86 0 0,3 54 630 0 0,-6-46-321 0 0,10 62 0 0 0,-11-108-468 0 0,2 0 0 0 0,-1 0 0 0 0,5 10 0 0 0,-5-15 4 0 0,-1-1 1 0 0,2 1-1 0 0,-1-1 1 0 0,0 0-1 0 0,1 0 1 0 0,0 1-1 0 0,0-1 1 0 0,5 4-1 0 0,-6-6-39 0 0,2-1 0 0 0,-1 1 0 0 0,0 0 0 0 0,1-1 0 0 0,0 0 0 0 0,-1 0 0 0 0,0 0 0 0 0,1 0 0 0 0,0-1 0 0 0,4 1 0 0 0,81-7 110 0 0,-8 0-61 0 0,-32 2-110 0 0,-5 0 0 0 0,53 4 172 0 0,-96 0-240 0 0,-5 3-4188 0 0,3-3 4149 0 0,1 0 0 0 0,0 0 0 0 0,0 0 0 0 0,-1 0 0 0 0,1 0 0 0 0,0 0 0 0 0,-1-1 0 0 0,1 1 0 0 0,0 0 0 0 0,0 0 0 0 0,0 0 0 0 0,0 0 0 0 0,0 0 0 0 0,0 0 0 0 0,-1 0 0 0 0,1-1 0 0 0,0 1 0 0 0,0 0 0 0 0,-1-1-1 0 0,0 1-497 0 0,-7 0-1233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6.941"/>
    </inkml:context>
    <inkml:brush xml:id="br0">
      <inkml:brushProperty name="width" value="0.05" units="cm"/>
      <inkml:brushProperty name="height" value="0.05" units="cm"/>
      <inkml:brushProperty name="color" value="#FFFFFF"/>
    </inkml:brush>
  </inkml:definitions>
  <inkml:trace contextRef="#ctx0" brushRef="#br0">35 153 8320 0 0,'3'-45'14306'0'0,"-7"65"-12746"0"0,-5 29-1252 0 0,7 50 713 0 0,3-54-609 0 0,4 21 62 0 0,1-3-164 0 0,-1 0-84 0 0,0 0 63 0 0,-7-53-86 0 0,2-10-186 0 0,0 1 0 0 0,0-1 0 0 0,-1 0 0 0 0,1 0 0 0 0,0 0 0 0 0,0 0 0 0 0,-1 0 0 0 0,1 0 0 0 0,0 0 0 0 0,0 0 0 0 0,-1 0 0 0 0,1 0 0 0 0,0 0 0 0 0,0 1 0 0 0,-1-1 0 0 0,1 0 0 0 0,0 0 0 0 0,0 0 1 0 0,0 0-1 0 0,0 0 0 0 0,0 0 0 0 0,-1 0 0 0 0,1 0 0 0 0,0 0 0 0 0,-1 0 0 0 0,0-1 28 0 0,0 1 0 0 0,0 0 0 0 0,1-1 0 0 0,-1 1-1 0 0,0-1 1 0 0,0 0 0 0 0,0 1 0 0 0,0-1 0 0 0,0 0 0 0 0,1 1 0 0 0,-1-1 0 0 0,1 0 0 0 0,-1 0 0 0 0,0 0 0 0 0,0-1 0 0 0,-1-2 75 0 0,0-1 0 0 0,0 0 0 0 0,1 0-1 0 0,-1 0 1 0 0,1 0 0 0 0,0-9 0 0 0,-3-8 64 0 0,0 2-87 0 0,2 0-1 0 0,1-1 1 0 0,0 1 0 0 0,4-38 0 0 0,0 36-91 0 0,8-32 0 0 0,-4 27-5 0 0,0 5-2 0 0,0 1 0 0 0,2 0-1 0 0,1 0 1 0 0,15-26 0 0 0,-10 22-16 0 0,-8 12-262 0 0,2 1 0 0 0,0-1-1 0 0,1 1 1 0 0,0 2 0 0 0,18-18-1 0 0,-24 26-73 0 0,0-1-1 0 0,0 1 0 0 0,0-1 1 0 0,-1 1-1 0 0,1 0 1 0 0,1 0-1 0 0,4-1 0 0 0,6-2-1206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6.068"/>
    </inkml:context>
    <inkml:brush xml:id="br0">
      <inkml:brushProperty name="width" value="0.05" units="cm"/>
      <inkml:brushProperty name="height" value="0.05" units="cm"/>
      <inkml:brushProperty name="color" value="#FFFFFF"/>
    </inkml:brush>
  </inkml:definitions>
  <inkml:trace contextRef="#ctx0" brushRef="#br0">5 14 14256 0 0,'-5'-13'9101'0'0,"10"18"-6991"0"0,17 26-443 0 0,34 45-634 0 0,-52-71-1054 0 0,7 14 73 0 0,5 4 9 0 0,19 22 26 0 0,-24-30 19 0 0,-8-12-106 0 0,-2-2-148 0 0,-1 4-3010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7.775"/>
    </inkml:context>
    <inkml:brush xml:id="br0">
      <inkml:brushProperty name="width" value="0.05" units="cm"/>
      <inkml:brushProperty name="height" value="0.05" units="cm"/>
      <inkml:brushProperty name="color" value="#FFFFFF"/>
    </inkml:brush>
  </inkml:definitions>
  <inkml:trace contextRef="#ctx0" brushRef="#br0">7 303 15464 0 0,'-6'0'8615'0'0,"8"-2"-7794"0"0,3-1-570 0 0,35-23 861 0 0,-22 11-788 0 0,7-4-104 0 0,-18 14-154 0 0,1-1-1 0 0,-1 0 1 0 0,8-9-1 0 0,15-13 73 0 0,-18 19-65 0 0,13-17 1 0 0,1 1 35 0 0,-20 19-84 0 0,0-2 1 0 0,-1 1-1 0 0,9-12 0 0 0,2-5 2 0 0,-16 23-21 0 0,2-1-1 0 0,-1 0 1 0 0,0 1-1 0 0,0-1 1 0 0,-1 0 0 0 0,1 1-1 0 0,0-1 1 0 0,-1 0-1 0 0,1 1 1 0 0,-1-1-1 0 0,1 0 1 0 0,-1 0 0 0 0,0 0-1 0 0,0 0 1 0 0,0 1-1 0 0,0-2 1 0 0,0 2-1 0 0,0-1 1 0 0,-1 0-1 0 0,1 1 1 0 0,-1-1 0 0 0,-1-2-1 0 0,2 2 2 0 0,-1 1-1 0 0,0 0 0 0 0,-1 1 1 0 0,1-1-1 0 0,0 0 1 0 0,0 0-1 0 0,-1 0 1 0 0,1 0-1 0 0,0 1 0 0 0,0 0 1 0 0,-1-1-1 0 0,1 1 1 0 0,0 0-1 0 0,-1-1 1 0 0,0 1-1 0 0,2 0 0 0 0,-2 0 1 0 0,0 0-1 0 0,1 0 1 0 0,0 0-1 0 0,-3 0 1 0 0,-34 5-160 0 0,37-5 140 0 0,-5 2 5 0 0,1-2 0 0 0,-1 2 0 0 0,1 0 0 0 0,-1 0 0 0 0,1 1 0 0 0,-1-1 0 0 0,-6 5 0 0 0,0 1 8 0 0,0 1 0 0 0,-10 12 0 0 0,18-17 0 0 0,0 0 0 0 0,0 1 0 0 0,1-1 0 0 0,-1 0 0 0 0,2 1 0 0 0,-1 0 0 0 0,0 0 0 0 0,-3 10 0 0 0,-3 5 0 0 0,7-16 0 0 0,0 0 0 0 0,0 1 0 0 0,1 0 0 0 0,-3 6 0 0 0,2 6 0 0 0,-7 44 0 0 0,9-52 0 0 0,0-1 0 0 0,0 1 0 0 0,1-1 0 0 0,0 1 0 0 0,3 9 0 0 0,-3-14 5 0 0,1-1 1 0 0,-1 0-1 0 0,1 0 0 0 0,0-1 0 0 0,0 2 1 0 0,0-2-1 0 0,0 1 0 0 0,1-1 0 0 0,-1 1 1 0 0,1-2-1 0 0,-1 2 0 0 0,1-1 0 0 0,0 0 1 0 0,0 0-1 0 0,5 2 0 0 0,1-1 6 0 0,0 0 0 0 0,1-1 1 0 0,0 1-1 0 0,0-2 0 0 0,-1 1 0 0 0,1-1 0 0 0,0-1 0 0 0,-1 0 1 0 0,1 0-1 0 0,0-1 0 0 0,-1-1 0 0 0,1 1 0 0 0,-1-1 0 0 0,1-1 1 0 0,9-3-1 0 0,22-8-1420 0 0,-26 9 115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8.379"/>
    </inkml:context>
    <inkml:brush xml:id="br0">
      <inkml:brushProperty name="width" value="0.05" units="cm"/>
      <inkml:brushProperty name="height" value="0.05" units="cm"/>
      <inkml:brushProperty name="color" value="#FFFFFF"/>
    </inkml:brush>
  </inkml:definitions>
  <inkml:trace contextRef="#ctx0" brushRef="#br0">39 69 17247 0 0,'0'0'1675'0'0,"-10"6"-1462"0"0,9-5-136 0 0,0 0 0 0 0,-1 0 1 0 0,1-1-1 0 0,1 1 0 0 0,-1 0 0 0 0,0 0 0 0 0,0 0 0 0 0,0 0 0 0 0,0 0 0 0 0,1 0 0 0 0,-1 1 0 0 0,0-1 0 0 0,0-1 0 0 0,1 2 0 0 0,-2 1 0 0 0,-4 23 1338 0 0,5-23-1304 0 0,-2 9 375 0 0,2 2 0 0 0,0-2 0 0 0,0 2 0 0 0,1-2 0 0 0,3 26 0 0 0,7-3 151 0 0,-10-33-610 0 0,1 0 1 0 0,0-1-1 0 0,0 0 0 0 0,0 1 0 0 0,0-1 0 0 0,-1 0 0 0 0,1 1 0 0 0,0 0 1 0 0,2 1-1 0 0,7 9 109 0 0,-9-10-116 0 0,1 0-1 0 0,0-1 1 0 0,-1 1-1 0 0,1 0 1 0 0,0-1-1 0 0,-1 1 1 0 0,1 0-1 0 0,0-1 1 0 0,0 0-1 0 0,0 1 1 0 0,0-1-1 0 0,0 0 1 0 0,0-1 0 0 0,1 1-1 0 0,-1 0 1 0 0,3 1-1 0 0,-1-1-1 0 0,-1-1 0 0 0,0 0 0 0 0,2 1 0 0 0,-2-1 0 0 0,1 1 1 0 0,-1-1-1 0 0,1-1 0 0 0,0 1 0 0 0,-1-1 0 0 0,6 0 0 0 0,-7 1 22 0 0,0-1-1 0 0,0 0 1 0 0,1 0 0 0 0,-1 0 0 0 0,1 0 0 0 0,-2 0-1 0 0,2-1 1 0 0,-1 1 0 0 0,0-1 0 0 0,0 0 0 0 0,-1 1-1 0 0,4-4 1 0 0,0-1-6 0 0,0-1 0 0 0,0 0 0 0 0,-2 1 0 0 0,1-1 0 0 0,-1 0 0 0 0,1 0 1 0 0,-2 0-1 0 0,1-1 0 0 0,-1 1 0 0 0,0-1 0 0 0,0 1 0 0 0,-1-15 0 0 0,2 4 52 0 0,-2 18-76 0 0,-1-2-1 0 0,0 1 0 0 0,0-1 1 0 0,0 1-1 0 0,0 0 0 0 0,1-1 1 0 0,-1 1-1 0 0,0 0 0 0 0,-1-1 1 0 0,1 1-1 0 0,0 0 0 0 0,0-1 1 0 0,0 1-1 0 0,0-1 0 0 0,-1 2 1 0 0,-1-5-1 0 0,1 1-24 0 0,1 3-54 0 0,1 16-255 0 0,20 36-60 0 0,-19-45 384 0 0,1 0 0 0 0,-1 0 0 0 0,2 0 0 0 0,-1-1 0 0 0,0 0 0 0 0,2 1 0 0 0,4 5 0 0 0,-6-8 24 0 0,0 1 0 0 0,2-1 1 0 0,-2-1-1 0 0,1 2 0 0 0,0-2 0 0 0,0 1 0 0 0,1-1 0 0 0,-1 0 0 0 0,0 0 0 0 0,1 0 0 0 0,8 1 1 0 0,-9-2 26 0 0,-1 0 1 0 0,0-1-1 0 0,1 0 1 0 0,-1 0-1 0 0,0 0 1 0 0,1 0-1 0 0,-2 0 1 0 0,1-1-1 0 0,1 0 1 0 0,-1 1-1 0 0,4-2 1 0 0,-6 1-4 0 0,2 0 1 0 0,-1 0 0 0 0,-1 1-1 0 0,1-1 1 0 0,0 0 0 0 0,-1-1 0 0 0,1 1-1 0 0,0 1 1 0 0,-1-2 0 0 0,0 0 0 0 0,1 1-1 0 0,-1 0 1 0 0,0-1 0 0 0,0 0-1 0 0,1 1 1 0 0,-1-1 0 0 0,-1 0 0 0 0,1 1-1 0 0,0-1 1 0 0,1-2 0 0 0,-1-3 132 0 0,0 1 0 0 0,1-1-1 0 0,-2 0 1 0 0,1 1 0 0 0,-1-2 0 0 0,-1-11 0 0 0,-2 3 25 0 0,-8-29-1 0 0,8 36-165 0 0,-2-9 9 0 0,-13-31 1 0 0,3 9-766 0 0,15 39 442 0 0,-1 1 0 0 0,1-2 0 0 0,0 1 1 0 0,0 0-1 0 0,0 1 0 0 0,-1-1 0 0 0,1 0 1 0 0,0 0-1 0 0,0 0 0 0 0,1 0 0 0 0,-1 0 1 0 0,0 0-1 0 0,0 0 0 0 0,1-1 0 0 0,3-1-1386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8.809"/>
    </inkml:context>
    <inkml:brush xml:id="br0">
      <inkml:brushProperty name="width" value="0.05" units="cm"/>
      <inkml:brushProperty name="height" value="0.05" units="cm"/>
      <inkml:brushProperty name="color" value="#FFFFFF"/>
    </inkml:brush>
  </inkml:definitions>
  <inkml:trace contextRef="#ctx0" brushRef="#br0">0 186 18631 0 0,'1'4'230'0'0,"0"0"-1"0"0,-1 1 0 0 0,1-1 0 0 0,0 1 1 0 0,1-1-1 0 0,-1 0 0 0 0,1-1 1 0 0,2 6-1 0 0,5 9 1241 0 0,-8-16-1214 0 0,0 0 1 0 0,0 0 0 0 0,1-1-1 0 0,-1 2 1 0 0,1-1-1 0 0,2 3 1 0 0,-2-5-192 0 0,-1 1 0 0 0,-1 0 0 0 0,2 1 0 0 0,-1-1 0 0 0,0-1 0 0 0,0 2 0 0 0,-1-1 0 0 0,1 1 0 0 0,0-2 0 0 0,0 2-1 0 0,-1 0 1 0 0,1-1 0 0 0,-1 0 0 0 0,1 3 0 0 0,3 4 2782 0 0,-7-10-2719 0 0,2 0 1 0 0,-1-1 0 0 0,-1 1-1 0 0,3-1 1 0 0,-5-3 0 0 0,5 4-90 0 0,-1 0 1 0 0,0 1 0 0 0,1-1 0 0 0,-1 0 0 0 0,1 1-1 0 0,-1-1 1 0 0,1 0 0 0 0,-1 1 0 0 0,1-1 0 0 0,0 0 0 0 0,0 1-1 0 0,0-1 1 0 0,0-2 0 0 0,8-37 317 0 0,-7 33-320 0 0,0-1 1 0 0,0 2-1 0 0,1-2 1 0 0,0 1-1 0 0,0 1 0 0 0,1-1 1 0 0,4-8-1 0 0,8-14 75 0 0,6-9-258 0 0,-19 35 115 0 0,1 1 1 0 0,-1-1-1 0 0,2 1 0 0 0,-1 0 0 0 0,0-1 1 0 0,1 1-1 0 0,6-5 0 0 0,2 0-285 0 0,-7 4-502 0 0,1 1 0 0 0,0-2 0 0 0,0 2 0 0 0,0 1 0 0 0,9-4 0 0 0,-9 5-1630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9.208"/>
    </inkml:context>
    <inkml:brush xml:id="br0">
      <inkml:brushProperty name="width" value="0.05" units="cm"/>
      <inkml:brushProperty name="height" value="0.05" units="cm"/>
      <inkml:brushProperty name="color" value="#FFFFFF"/>
    </inkml:brush>
  </inkml:definitions>
  <inkml:trace contextRef="#ctx0" brushRef="#br0">17 1 10136 0 0,'0'0'7225'0'0,"0"6"-3771"0"0,-6 21-328 0 0,1 23-1644 0 0,-1 38-474 0 0,6-74-889 0 0,0 3 21 0 0,1 1-1 0 0,3 22 1 0 0,1-3-66 0 0,-6-34-64 0 0,1-2-10 0 0,0 0 1 0 0,0-1-1 0 0,0 0 1 0 0,0 1-1 0 0,0 0 1 0 0,0-1-1 0 0,0 1 1 0 0,0 0-1 0 0,0-1 1 0 0,0 1-1 0 0,0-1 0 0 0,1 0 1 0 0,-1 1-1 0 0,0-1 1 0 0,0 1-1 0 0,1 0 1 0 0,-1-1-1 0 0,0 1 1 0 0,1-1-1 0 0,-1 1 1 0 0,1-1-1 0 0,-1 0 1 0 0,0 1-1 0 0,0-1 0 0 0,0 0 1 0 0,1 1-1 0 0,0 0 1 0 0,1 0 8 0 0,-1-6-1239 0 0,3 1-528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09.644"/>
    </inkml:context>
    <inkml:brush xml:id="br0">
      <inkml:brushProperty name="width" value="0.05" units="cm"/>
      <inkml:brushProperty name="height" value="0.05" units="cm"/>
      <inkml:brushProperty name="color" value="#FFFFFF"/>
    </inkml:brush>
  </inkml:definitions>
  <inkml:trace contextRef="#ctx0" brushRef="#br0">27 1 15176 0 0,'-2'3'299'0'0,"1"1"0"0"0,0 1 0 0 0,0-1 0 0 0,0 0 1 0 0,-1 8-1 0 0,0 2 521 0 0,-2 7 1284 0 0,1-1 0 0 0,-1 42 0 0 0,-1 25 416 0 0,5-72-2168 0 0,0-2-92 0 0,0 1 0 0 0,1 0 0 0 0,3 18 0 0 0,0-10 8 0 0,-3-15-153 0 0,1 0 0 0 0,-2 0 0 0 0,3 0 0 0 0,-1 0 0 0 0,0-1 0 0 0,1 1 0 0 0,5 11 0 0 0,0-5 93 0 0,-6-10-160 0 0,0 1 0 0 0,0-1 0 0 0,1 0-1 0 0,-1 0 1 0 0,1 0 0 0 0,3 3 0 0 0,6 6 97 0 0,-5-6 0 0 0,16 13 0 0 0,-21-17-122 0 0,0 0 0 0 0,1-1-1 0 0,-1 0 1 0 0,1 1 0 0 0,0-1 0 0 0,-1 0 0 0 0,1-1 0 0 0,-1 1 0 0 0,2 0-1 0 0,-2 0 1 0 0,7 0 0 0 0,16 0 125 0 0,-18 0-112 0 0,1 0 1 0 0,0 0-1 0 0,10-2 0 0 0,-8 0-25 0 0,0 0 0 0 0,-1-1-1 0 0,1-1 1 0 0,0 1 0 0 0,-1-1-1 0 0,11-7 1 0 0,-14 8-243 0 0,1-1 0 0 0,0 0 1 0 0,11-2-1 0 0,-12 3-341 0 0,0 1 0 0 0,0-1 0 0 0,-1 0 0 0 0,1 0 0 0 0,6-5 0 0 0,-1-1-1438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0.122"/>
    </inkml:context>
    <inkml:brush xml:id="br0">
      <inkml:brushProperty name="width" value="0.05" units="cm"/>
      <inkml:brushProperty name="height" value="0.05" units="cm"/>
      <inkml:brushProperty name="color" value="#FFFFFF"/>
    </inkml:brush>
  </inkml:definitions>
  <inkml:trace contextRef="#ctx0" brushRef="#br0">1 102 10136 0 0,'1'0'93'0'0,"-1"0"0"0"0,1 0 1 0 0,0 0-1 0 0,-1 0 0 0 0,0 0 1 0 0,1 0-1 0 0,0-1 0 0 0,0 1 1 0 0,-1-1-1 0 0,1 1 0 0 0,0 0 1 0 0,-1-1-1 0 0,0 1 0 0 0,1-1 1 0 0,0 0-1 0 0,2-4 1817 0 0,1 1 1 0 0,1 0-1 0 0,-1 0 0 0 0,9-6 1 0 0,0 2 152 0 0,27-13 0 0 0,-24 12-1653 0 0,-5 4-243 0 0,23-6 1 0 0,-16 6-127 0 0,-8 1-272 0 0,1 2 0 0 0,0 0 0 0 0,-1 1 1 0 0,1 0-1 0 0,0 0 0 0 0,11 2 0 0 0,-13-1-724 0 0,2 0-1128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0.607"/>
    </inkml:context>
    <inkml:brush xml:id="br0">
      <inkml:brushProperty name="width" value="0.05" units="cm"/>
      <inkml:brushProperty name="height" value="0.05" units="cm"/>
      <inkml:brushProperty name="color" value="#FFFFFF"/>
    </inkml:brush>
  </inkml:definitions>
  <inkml:trace contextRef="#ctx0" brushRef="#br0">12 18 20935 0 0,'0'-4'1856'0'0,"-5"-1"-1408"0"0,-1 1-328 0 0,6-1 264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1.060"/>
    </inkml:context>
    <inkml:brush xml:id="br0">
      <inkml:brushProperty name="width" value="0.05" units="cm"/>
      <inkml:brushProperty name="height" value="0.05" units="cm"/>
      <inkml:brushProperty name="color" value="#FFFFFF"/>
    </inkml:brush>
  </inkml:definitions>
  <inkml:trace contextRef="#ctx0" brushRef="#br0">28 239 17647 0 0,'3'0'173'0'0,"1"-1"-1"0"0,0 0 1 0 0,0 1-1 0 0,0-2 1 0 0,0 0-1 0 0,-1 1 1 0 0,1 0-1 0 0,0-2 1 0 0,-1 2-1 0 0,0-2 1 0 0,5-3-1 0 0,12-6 936 0 0,48-34 1089 0 0,-63 43-2116 0 0,0-2 1 0 0,1 0-1 0 0,8-8 1 0 0,2-3 1 0 0,-13 14-66 0 0,-1 0 1 0 0,0 0-1 0 0,0-1 0 0 0,0 1 0 0 0,1-1 1 0 0,-2 1-1 0 0,1-2 0 0 0,-1 2 0 0 0,0-2 0 0 0,1 2 1 0 0,0-5-1 0 0,-1 5-1 0 0,-1 0 0 0 0,0 0 0 0 0,0 0 0 0 0,0 0 0 0 0,1 0 0 0 0,-1 0 0 0 0,-1 0 0 0 0,1 0 0 0 0,0 0 1 0 0,0 0-1 0 0,0 0 0 0 0,-1 0 0 0 0,1 0 0 0 0,-1 0 0 0 0,0 1 0 0 0,0-1 0 0 0,0-1 0 0 0,-2-1 0 0 0,1 2 17 0 0,0-2-1 0 0,-1 2 1 0 0,1-1-1 0 0,-1 1 1 0 0,1-1-1 0 0,-1 1 1 0 0,0 0-1 0 0,1 0 1 0 0,-2 0-1 0 0,1 0 1 0 0,0 1-1 0 0,-7-3 1 0 0,5 1 36 0 0,2 2-34 0 0,1 0 0 0 0,0 0 0 0 0,-1 0 0 0 0,1 0 0 0 0,-1 0 1 0 0,2 1-1 0 0,-2-1 0 0 0,-4 1 0 0 0,-9-1 177 0 0,13 1-153 0 0,-1-1 0 0 0,0 1 1 0 0,1 0-1 0 0,-1 0 1 0 0,-4 1-1 0 0,1 0 27 0 0,4 0-67 0 0,-1-1 1 0 0,0 1-1 0 0,1 0 0 0 0,-1 0 0 0 0,1 0 1 0 0,-1 1-1 0 0,1-1 0 0 0,0 1 1 0 0,-1-1-1 0 0,2 2 0 0 0,-7 3 1 0 0,-2 2 33 0 0,8-7-43 0 0,1 0-1 0 0,0 1 1 0 0,0 0-1 0 0,0-1 1 0 0,0 1-1 0 0,-4 4 1 0 0,4-3-4 0 0,-1 1 11 0 0,0 0-1 0 0,1-1 1 0 0,-1 1 0 0 0,2 0 0 0 0,-2 1 0 0 0,1-1 0 0 0,1 0 0 0 0,-1 1-1 0 0,0-1 1 0 0,2 0 0 0 0,-1 1 0 0 0,-1 7 0 0 0,2 0 136 0 0,0-2 0 0 0,0 0 0 0 0,0 1 0 0 0,1-1 0 0 0,0 1 0 0 0,1-1 0 0 0,0 0 0 0 0,4 12 0 0 0,-1-11 90 0 0,0 2 0 0 0,14 19 0 0 0,-17-29-210 0 0,1-1-1 0 0,-1 2 0 0 0,1-1 1 0 0,-1 0-1 0 0,2 0 1 0 0,-1-1-1 0 0,0 1 0 0 0,0-1 1 0 0,0 0-1 0 0,1 1 1 0 0,0-2-1 0 0,-1 1 0 0 0,6 1 1 0 0,9 4 23 0 0,-14-5-38 0 0,0-1 0 0 0,1 1 0 0 0,-1-1-1 0 0,9 1 1 0 0,3 0 13 0 0,1-1-1 0 0,-1 0 0 0 0,1-2 1 0 0,21-3-1 0 0,-35 3-52 0 0,1 0 0 0 0,1 0 0 0 0,-2-1 0 0 0,1 1 1 0 0,-1-1-1 0 0,6-3 0 0 0,2-1-518 0 0,4-2-239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1.936"/>
    </inkml:context>
    <inkml:brush xml:id="br0">
      <inkml:brushProperty name="width" value="0.05" units="cm"/>
      <inkml:brushProperty name="height" value="0.05" units="cm"/>
      <inkml:brushProperty name="color" value="#FFFFFF"/>
    </inkml:brush>
  </inkml:definitions>
  <inkml:trace contextRef="#ctx0" brushRef="#br0">232 21 16783 0 0,'-23'-3'1421'0'0,"21"3"-1379"0"0,-1-1 1 0 0,0 1-1 0 0,0 0 0 0 0,-1 0 0 0 0,2 0 0 0 0,-1 0 0 0 0,-1 0 1 0 0,2 0-1 0 0,-2 1 0 0 0,2-1 0 0 0,-6 3 0 0 0,-7 4 501 0 0,-1 2-1 0 0,0 0 0 0 0,2 1 1 0 0,-1 1-1 0 0,1-1 1 0 0,-21 22-1 0 0,30-26-447 0 0,1 1-1 0 0,-1-2 0 0 0,1 2 0 0 0,1 0 1 0 0,-1 0-1 0 0,0 0 0 0 0,2 0 1 0 0,-1 1-1 0 0,1-1 0 0 0,0 0 1 0 0,0 1-1 0 0,1 0 0 0 0,0-1 0 0 0,0 1 1 0 0,1 0-1 0 0,0 0 0 0 0,2 13 1 0 0,-2-17-70 0 0,1-2 1 0 0,-1 2 0 0 0,1-2-1 0 0,1 1 1 0 0,-1 0 0 0 0,0-1 0 0 0,0 1-1 0 0,1-1 1 0 0,0 1 0 0 0,-1-1-1 0 0,1 1 1 0 0,0-1 0 0 0,0 1 0 0 0,1-1-1 0 0,-2 0 1 0 0,2 0 0 0 0,-1-1-1 0 0,1 1 1 0 0,-1 0 0 0 0,1-1 0 0 0,-1 1-1 0 0,2-1 1 0 0,-2 1 0 0 0,1-2-1 0 0,0 1 1 0 0,-1 0 0 0 0,2 0 0 0 0,-2-1-1 0 0,2 1 1 0 0,-1-1 0 0 0,-1 0-1 0 0,2 0 1 0 0,-1 0 0 0 0,5-1 0 0 0,-4 0 6 0 0,-1 0 0 0 0,0 0 0 0 0,1 1 0 0 0,-1-1 0 0 0,0 0 0 0 0,1-1 0 0 0,-2 1 0 0 0,2 0 0 0 0,-2-1 0 0 0,1 0 0 0 0,0 0 0 0 0,-1 0 0 0 0,2 0 0 0 0,2-4 0 0 0,-1-1 77 0 0,2 1-1 0 0,6-12 1 0 0,-2 4-6 0 0,-6 6-84 0 0,0 2 0 0 0,-1-2 0 0 0,1 0 1 0 0,-1 0-1 0 0,-1 0 0 0 0,4-9 0 0 0,9-50 88 0 0,-15 62-107 0 0,0 2 0 0 0,-1 1 0 0 0,0-1-1 0 0,0 1 1 0 0,0-1 0 0 0,0 1 0 0 0,0-1-1 0 0,-1 2 1 0 0,0-6 0 0 0,-2-14 13 0 0,2 14-17 0 0,0-1-1 0 0,0 1 1 0 0,-1-1 0 0 0,-5-12 0 0 0,7 19-1 0 0,0 1 0 0 0,0 0 1 0 0,0 0-1 0 0,0-1 0 0 0,0 1 0 0 0,0-1 1 0 0,0 1-1 0 0,0-1 0 0 0,-1 1 1 0 0,1-1-1 0 0,0 1 0 0 0,-1-1 1 0 0,1 1-1 0 0,0 0 0 0 0,-1 0 1 0 0,1 0-1 0 0,0 0 0 0 0,-1-1 1 0 0,1 1-1 0 0,-1 0 0 0 0,1-1 1 0 0,0 1 0 0 0,0 0 0 0 0,-1 1 0 0 0,1-1 0 0 0,0 0 0 0 0,0 0 0 0 0,0 0 0 0 0,-1 0 0 0 0,1 0 0 0 0,0 1 0 0 0,0-1 0 0 0,0 0 0 0 0,-1 0 0 0 0,1 0 0 0 0,0 0 0 0 0,0 0 0 0 0,0 0 0 0 0,0 0 0 0 0,0 0 0 0 0,-1 1 1 0 0,1-1-1 0 0,0 0 0 0 0,0 0 0 0 0,0 1 0 0 0,0-1 0 0 0,0 0 0 0 0,0 0 0 0 0,0 1 0 0 0,0-1 0 0 0,0 0 0 0 0,0 0 0 0 0,0 1 0 0 0,0-1 0 0 0,0 0 0 0 0,0 0 0 0 0,0 1 0 0 0,0 1 4 0 0,1 1 0 0 0,-1 0 0 0 0,1 0 0 0 0,-1 0 0 0 0,1 0 0 0 0,0 0 0 0 0,1 2 0 0 0,3 12 0 0 0,-2-8 32 0 0,1 0 1 0 0,-1-1-1 0 0,1 0 0 0 0,0 1 0 0 0,1-2 0 0 0,7 11 0 0 0,0-2 87 0 0,10 23 156 0 0,-15-26-175 0 0,0-1 0 0 0,1 1 0 0 0,1-1 0 0 0,-1 0 0 0 0,14 12 0 0 0,-12-13-153 0 0,7 6 124 0 0,-16-16-149 0 0,-1-1 0 0 0,1 0 0 0 0,0 1-1 0 0,0-1 1 0 0,0 1 0 0 0,0-1 0 0 0,0 0 0 0 0,0 1 0 0 0,0-1-1 0 0,1 0 1 0 0,-2 0 0 0 0,1 1 0 0 0,0-1 0 0 0,1 0-1 0 0,-1 0 1 0 0,-1-1 0 0 0,2 1 0 0 0,-1 0 0 0 0,1-1 0 0 0,8-2-1396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2.459"/>
    </inkml:context>
    <inkml:brush xml:id="br0">
      <inkml:brushProperty name="width" value="0.05" units="cm"/>
      <inkml:brushProperty name="height" value="0.05" units="cm"/>
      <inkml:brushProperty name="color" value="#FFFFFF"/>
    </inkml:brush>
  </inkml:definitions>
  <inkml:trace contextRef="#ctx0" brushRef="#br0">22 211 16783 0 0,'1'7'276'0'0,"1"-1"0"0"0,0 1-1 0 0,-1 0 1 0 0,-1-1 0 0 0,0 2-1 0 0,0-2 1 0 0,0 9 0 0 0,0 25 1082 0 0,41 220 3316 0 0,-20-153-4664 0 0,-20-102 8 0 0,0-1-1 0 0,0 1 0 0 0,1 0 1 0 0,0-1-1 0 0,-1 1 0 0 0,5 7 1 0 0,-5-11 367 0 0,-2-2-355 0 0,1 0-1 0 0,-1 0 1 0 0,1 0 0 0 0,0 0-1 0 0,-1-1 1 0 0,1 1 0 0 0,-1 0-1 0 0,1 0 1 0 0,0 0 0 0 0,-1-1-1 0 0,1 2 1 0 0,0-2 0 0 0,0 1 0 0 0,0-2-1 0 0,-1-6 76 0 0,0 1 1 0 0,0 0-1 0 0,-1-1 0 0 0,-5-11 1 0 0,-2-15 115 0 0,-11-47 8 0 0,3 16-276 0 0,8 30-83 0 0,-7-38-176 0 0,8 26-332 0 0,0-85 0 0 0,8 120 658 0 0,1 0 1 0 0,0-1 0 0 0,1 1 0 0 0,1 0 0 0 0,0-1 0 0 0,1 2-1 0 0,8-21 1 0 0,-11 30-4 0 0,1 0-1 0 0,0 0 0 0 0,0 0 1 0 0,0 0-1 0 0,0 1 0 0 0,1-1 1 0 0,-1 1-1 0 0,1-1 1 0 0,-1 1-1 0 0,1 0 0 0 0,0 0 1 0 0,0 0-1 0 0,0 0 0 0 0,0 1 1 0 0,0-1-1 0 0,0 0 1 0 0,1 1-1 0 0,-1 1 0 0 0,7-3 1 0 0,0 1 0 0 0,0 1 1 0 0,0 0-1 0 0,0 1 0 0 0,0 0 1 0 0,16 2-1 0 0,-20-2-18 0 0,-1 1 0 0 0,0 1 0 0 0,1-1 0 0 0,0 1 0 0 0,-1 0 0 0 0,0 0 0 0 0,1 1 0 0 0,-1-1 0 0 0,0 1-1 0 0,-1 0 1 0 0,1 1 0 0 0,-1-1 0 0 0,7 6 0 0 0,-8-6 10 0 0,-1 0 1 0 0,1-1-1 0 0,-1 2 1 0 0,0-1-1 0 0,0 0 0 0 0,0 1 1 0 0,0-1-1 0 0,-1 0 0 0 0,1 1 1 0 0,0 0-1 0 0,-2-1 0 0 0,1 1 1 0 0,0 0-1 0 0,0 0 0 0 0,0-1 1 0 0,-1 1-1 0 0,0 1 0 0 0,0-2 1 0 0,-1 9-1 0 0,-2-3 140 0 0,1 0-1 0 0,-1 1 1 0 0,-1-1-1 0 0,0-1 1 0 0,0 2-1 0 0,-1-2 1 0 0,0 0-1 0 0,-12 16 1 0 0,12-17-10 0 0,-3 3 136 0 0,-16 16 0 0 0,10-12-114 0 0,4-5-31 0 0,0 0 0 0 0,-1-1 1 0 0,-21 12-1 0 0,25-15-126 0 0,-1-1 0 0 0,0-1 0 0 0,0 2 0 0 0,-13 2 0 0 0,-5-6-807 0 0,17-2-1592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6.404"/>
    </inkml:context>
    <inkml:brush xml:id="br0">
      <inkml:brushProperty name="width" value="0.05" units="cm"/>
      <inkml:brushProperty name="height" value="0.05" units="cm"/>
      <inkml:brushProperty name="color" value="#FFFFFF"/>
    </inkml:brush>
  </inkml:definitions>
  <inkml:trace contextRef="#ctx0" brushRef="#br0">41 4 18055 0 0,'0'0'547'0'0,"5"-3"1400"0"0,-5 20-248 0 0,1-10-1371 0 0,-1 0-1 0 0,0 0 0 0 0,0 0 0 0 0,-1 1 1 0 0,0-2-1 0 0,-3 12 0 0 0,-2 10 317 0 0,2-6-233 0 0,-7 32 546 0 0,7-39-629 0 0,-4 19-1 0 0,1 0-56 0 0,6-21-166 0 0,1-12 35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2.955"/>
    </inkml:context>
    <inkml:brush xml:id="br0">
      <inkml:brushProperty name="width" value="0.05" units="cm"/>
      <inkml:brushProperty name="height" value="0.05" units="cm"/>
      <inkml:brushProperty name="color" value="#FFFFFF"/>
    </inkml:brush>
  </inkml:definitions>
  <inkml:trace contextRef="#ctx0" brushRef="#br0">25 111 10592 0 0,'-2'3'203'0'0,"1"0"0"0"0,0 1 0 0 0,0 0 0 0 0,0-1 0 0 0,0 1 0 0 0,0 0 0 0 0,1 6 0 0 0,-2 2 1130 0 0,0 5 937 0 0,1 0-1 0 0,2 19 1 0 0,0-4-1654 0 0,7 65 531 0 0,-4-67-845 0 0,-1-12 60 0 0,9 32-1 0 0,-1-6 47 0 0,-10-38-344 0 0,1 0-1 0 0,0 0 1 0 0,-1-1 0 0 0,7 10 0 0 0,-17-60 1862 0 0,1 2-1686 0 0,-16-99-13 0 0,19 96-818 0 0,-1-53 1 0 0,6 83 511 0 0,3-28 1 0 0,-2 40 72 0 0,0-1 0 0 0,0 1 0 0 0,1-1 0 0 0,-1 1 1 0 0,1-1-1 0 0,0 1 0 0 0,0 0 0 0 0,1-1 0 0 0,-1 1 0 0 0,4-4 0 0 0,1 0 23 0 0,-5 4 3 0 0,1 1 0 0 0,-1 0 0 0 0,1-1-1 0 0,0 2 1 0 0,0-1 0 0 0,6-3 0 0 0,-6 3-19 0 0,1 1-1 0 0,-1 0 0 0 0,2 0 1 0 0,-2 1-1 0 0,1 0 0 0 0,0-1 1 0 0,0 1-1 0 0,1 0 0 0 0,-1 1 1 0 0,0-1-1 0 0,0 0 0 0 0,0 1 1 0 0,0 0-1 0 0,1 0 1 0 0,-1 1-1 0 0,0-1 0 0 0,0 1 1 0 0,0-1-1 0 0,0 1 0 0 0,5 3 1 0 0,-4-3 3 0 0,0 2 0 0 0,0-1 1 0 0,-1 1-1 0 0,1-1 0 0 0,-1 2 0 0 0,0-1 1 0 0,0 0-1 0 0,1 1 0 0 0,-1 0 1 0 0,-1-1-1 0 0,0 1 0 0 0,1 0 0 0 0,-1 1 1 0 0,0 0-1 0 0,3 6 0 0 0,-4-7 28 0 0,0 0 0 0 0,-1 0 0 0 0,1 0 0 0 0,-1 0 0 0 0,0 0 0 0 0,-1 1 0 0 0,1-1 0 0 0,-1 0 0 0 0,0 0 0 0 0,0 1-1 0 0,0-1 1 0 0,-1 7 0 0 0,-2 1 177 0 0,1-1 0 0 0,-3 0 0 0 0,-4 13 0 0 0,8-22-174 0 0,-4 9 204 0 0,-1 0 0 0 0,-1-1 0 0 0,0 0 0 0 0,0 0 1 0 0,-1-1-1 0 0,-13 13 0 0 0,13-17-101 0 0,1 1 0 0 0,-1 0 0 0 0,0-1 0 0 0,0-1 0 0 0,0 0 0 0 0,-1 1 0 0 0,-13 3 0 0 0,13-5-413 0 0,0 0-1 0 0,-1-1 0 0 0,1 0 1 0 0,-1 0-1 0 0,1-1 0 0 0,-13 0 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3.605"/>
    </inkml:context>
    <inkml:brush xml:id="br0">
      <inkml:brushProperty name="width" value="0.05" units="cm"/>
      <inkml:brushProperty name="height" value="0.05" units="cm"/>
      <inkml:brushProperty name="color" value="#FFFFFF"/>
    </inkml:brush>
  </inkml:definitions>
  <inkml:trace contextRef="#ctx0" brushRef="#br0">179 1 16096 0 0,'-3'0'186'0'0,"1"0"207"0"0,-2-1 0 0 0,2 1 0 0 0,-2 0 0 0 0,2 0 0 0 0,-1 1 0 0 0,0-1 0 0 0,1 1 0 0 0,-2 0 0 0 0,2-1 0 0 0,-1 1 0 0 0,1 0 0 0 0,-2 0 0 0 0,2 1 0 0 0,-1-1 0 0 0,1 0 0 0 0,-4 3 0 0 0,-5 5 468 0 0,8-5-692 0 0,0-2-1 0 0,-1 2 1 0 0,2-2 0 0 0,-2 1 0 0 0,2 1 0 0 0,-5 6 0 0 0,-25 40 567 0 0,25-38-643 0 0,-27 63 589 0 0,31-66-524 0 0,-1 1 1 0 0,2 0 0 0 0,-1 0-1 0 0,2 0 1 0 0,-1 0 0 0 0,1 10-1 0 0,1-10-57 0 0,1 0 0 0 0,3 10 0 0 0,-3-13-64 0 0,0-4-27 0 0,0 1 0 0 0,-1-1 0 0 0,2 0 0 0 0,0 1 0 0 0,-1-1 0 0 0,1 0 0 0 0,0 1 0 0 0,-1-2 0 0 0,2 2 0 0 0,3 3 0 0 0,2 1-36 0 0,18 15-1 0 0,-9-10-94 0 0,-17-12 45 0 0,2 0 1 0 0,-1 0-1 0 0,1 0 0 0 0,-2-1 1 0 0,2 1-1 0 0,0-1 0 0 0,-1 1 0 0 0,0 0 1 0 0,1-1-1 0 0,0 1 0 0 0,-2-1 0 0 0,2 0 1 0 0,0 0-1 0 0,1 0 0 0 0,21-3-1475 0 0,-18 2 1209 0 0,6-3-978 0 0,3-4-195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4.037"/>
    </inkml:context>
    <inkml:brush xml:id="br0">
      <inkml:brushProperty name="width" value="0.05" units="cm"/>
      <inkml:brushProperty name="height" value="0.05" units="cm"/>
      <inkml:brushProperty name="color" value="#FFFFFF"/>
    </inkml:brush>
  </inkml:definitions>
  <inkml:trace contextRef="#ctx0" brushRef="#br0">168 1 15520 0 0,'-34'24'1737'0'0,"16"-11"-1003"0"0,8-4 40 0 0,0 0-1 0 0,0 0 0 0 0,-10 14 0 0 0,2-4-222 0 0,12-12-291 0 0,1 0-1 0 0,0 0 1 0 0,0 1-1 0 0,0-1 1 0 0,1 2-1 0 0,1-2 1 0 0,-5 17-1 0 0,6-19-129 0 0,0 0 0 0 0,1 0 0 0 0,1 0-1 0 0,-1 0 1 0 0,0 0 0 0 0,1 1 0 0 0,0-1-1 0 0,1 0 1 0 0,-1 1 0 0 0,1-1 0 0 0,-1 0 0 0 0,2 0-1 0 0,-1 0 1 0 0,1 0 0 0 0,-1 0 0 0 0,2 0-1 0 0,3 8 1 0 0,-4-11-104 0 0,0 0 1 0 0,-1-1-1 0 0,2 1 0 0 0,-1 0 0 0 0,0-1 0 0 0,0 0 0 0 0,0 1 1 0 0,1-1-1 0 0,-2 0 0 0 0,2 0 0 0 0,-1 0 0 0 0,1 0 1 0 0,3 0-1 0 0,-2 0-1 0 0,1 0 0 0 0,-1 0 1 0 0,1 0-1 0 0,0-1 1 0 0,-1 0-1 0 0,8 0 0 0 0,-7-2 13 0 0,0 1 0 0 0,1-1-1 0 0,-1 0 1 0 0,0 0 0 0 0,10-6 0 0 0,-5 2 23 0 0,-4 3-15 0 0,0 0 0 0 0,1-1 0 0 0,-1-1-1 0 0,-1 0 1 0 0,1 0 0 0 0,5-5 0 0 0,26-37 204 0 0,-26 32-184 0 0,-9 12-49 0 0,0 0 0 0 0,0 0 0 0 0,0-1 0 0 0,0 1 0 0 0,-1 0-1 0 0,0-1 1 0 0,0 1 0 0 0,1 0 0 0 0,-1-1 0 0 0,-1 0-1 0 0,0 1 1 0 0,1-1 0 0 0,-1 0 0 0 0,0 0 0 0 0,0 1-1 0 0,0-1 1 0 0,-1 0 0 0 0,1 1 0 0 0,0-1 0 0 0,-4-6 0 0 0,1 2-36 0 0,0-1 0 0 0,-2 1 0 0 0,1 0 0 0 0,0 1 1 0 0,-1-1-1 0 0,0 1 0 0 0,-10-11 0 0 0,12 16-150 0 0,-1-1 0 0 0,1 0 0 0 0,0 1 0 0 0,-1-1 0 0 0,0 1 0 0 0,1 0 0 0 0,-1 0 0 0 0,0 1 0 0 0,-1-1 0 0 0,1 0 0 0 0,0 1 0 0 0,0 0 0 0 0,0 0 0 0 0,0 1 0 0 0,-1-1 0 0 0,0 1 0 0 0,-5 0 0 0 0,10 0 64 0 0,-1 0 1 0 0,0 0 0 0 0,1 0-1 0 0,-1 0 1 0 0,1 0 0 0 0,-1 0-1 0 0,0 0 1 0 0,1 0-1 0 0,0 1 1 0 0,0-1 0 0 0,-1 0-1 0 0,0 0 1 0 0,1 1 0 0 0,-1-1-1 0 0,1 0 1 0 0,-1 1 0 0 0,1-1-1 0 0,-1 0 1 0 0,1 1 0 0 0,0-1-21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4.481"/>
    </inkml:context>
    <inkml:brush xml:id="br0">
      <inkml:brushProperty name="width" value="0.05" units="cm"/>
      <inkml:brushProperty name="height" value="0.05" units="cm"/>
      <inkml:brushProperty name="color" value="#FFFFFF"/>
    </inkml:brush>
  </inkml:definitions>
  <inkml:trace contextRef="#ctx0" brushRef="#br0">262 1 17823 0 0,'-11'0'362'0'0,"0"1"-1"0"0,1 1 0 0 0,-1-1 0 0 0,0 2 0 0 0,1-1 0 0 0,0 2 0 0 0,0-1 1 0 0,0 1-1 0 0,0 0 0 0 0,0 1 0 0 0,1 0 0 0 0,0 1 0 0 0,-11 9 0 0 0,-2 2 454 0 0,8-8-285 0 0,2 0 0 0 0,-17 16-1 0 0,25-21-412 0 0,1 0-1 0 0,0 0 1 0 0,0 0-1 0 0,1 0 1 0 0,-1 1-1 0 0,1-1 1 0 0,0 0-1 0 0,-1 1 1 0 0,2 0 0 0 0,-1 0-1 0 0,1 0 1 0 0,0 0-1 0 0,0 0 1 0 0,0 6-1 0 0,1-9-92 0 0,0 0 0 0 0,0 0 0 0 0,0 0 0 0 0,1-1 0 0 0,-1 1 0 0 0,1 1 0 0 0,-1-2 0 0 0,0 1 0 0 0,1 0 0 0 0,0-1 0 0 0,0 1 0 0 0,0 0 0 0 0,0-1 0 0 0,-1 1 0 0 0,2-1 0 0 0,-1 0 0 0 0,1 3 0 0 0,1-3-9 0 0,-1 1 1 0 0,0 0-1 0 0,1-1 0 0 0,-1 0 0 0 0,1 1 1 0 0,-1-1-1 0 0,1 0 0 0 0,-1 0 1 0 0,1 0-1 0 0,3 1 0 0 0,0-1-50 0 0,0-1 0 0 0,0 0 0 0 0,0 1 0 0 0,0-1-1 0 0,0-1 1 0 0,0 1 0 0 0,0 0 0 0 0,0-2 0 0 0,-1 1 0 0 0,8-3 0 0 0,-2 0-487 0 0,-1-1 1 0 0,0 0-1 0 0,-1 0 1 0 0,0-1-1 0 0,0-1 1 0 0,0 1-1 0 0,0-2 1 0 0,-1 1-1 0 0,8-9 1 0 0,-1-2-1926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4.929"/>
    </inkml:context>
    <inkml:brush xml:id="br0">
      <inkml:brushProperty name="width" value="0.05" units="cm"/>
      <inkml:brushProperty name="height" value="0.05" units="cm"/>
      <inkml:brushProperty name="color" value="#FFFFFF"/>
    </inkml:brush>
  </inkml:definitions>
  <inkml:trace contextRef="#ctx0" brushRef="#br0">1 1 21391 0 0,'0'0'654'0'0,"0"2"90"0"0,1 13-401 0 0,0 0 0 0 0,2-1 1 0 0,0 1-1 0 0,6 16 0 0 0,5 21 261 0 0,16 174 505 0 0,-9-59-802 0 0,-20-162-331 0 0,4 21 90 0 0,-5-24-107 0 0,0 0 0 0 0,1-1 0 0 0,0 1 0 0 0,-1 0 0 0 0,1-2-1 0 0,0 2 1 0 0,-1 0 0 0 0,1-1 0 0 0,0 0 0 0 0,0 1 0 0 0,0-1 0 0 0,1 1 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15.336"/>
    </inkml:context>
    <inkml:brush xml:id="br0">
      <inkml:brushProperty name="width" value="0.05" units="cm"/>
      <inkml:brushProperty name="height" value="0.05" units="cm"/>
      <inkml:brushProperty name="color" value="#FFFFFF"/>
    </inkml:brush>
  </inkml:definitions>
  <inkml:trace contextRef="#ctx0" brushRef="#br0">27 248 18631 0 0,'10'-1'1804'0'0,"21"-8"-1469"0"0,1-4 1710 0 0,-12 3-1045 0 0,-13 8-724 0 0,-1-2-1 0 0,1 1 0 0 0,-1 0 0 0 0,10-8 0 0 0,5-7 234 0 0,-11 11-253 0 0,-1-2 0 0 0,8-7 1 0 0,-7 6-69 0 0,-8 9-149 0 0,0-1-1 0 0,-1 1 0 0 0,1-1 0 0 0,0 0 0 0 0,-1 1 1 0 0,0-1-1 0 0,1 0 0 0 0,-1 1 0 0 0,1-4 0 0 0,6-10 126 0 0,-7 13-124 0 0,1-1 1 0 0,0 0 0 0 0,-2 0 0 0 0,2-1-1 0 0,1-2 1 0 0,-3 2 24 0 0,1-1 0 0 0,0 0-1 0 0,0 0 1 0 0,-1 1 0 0 0,0-1 0 0 0,0-5-1 0 0,-1 9-41 0 0,1-1-1 0 0,-1 0 0 0 0,1 1 0 0 0,-1-1 0 0 0,1 0 0 0 0,0 1 0 0 0,-1 0 1 0 0,0-1-1 0 0,0 0 0 0 0,0 1 0 0 0,0 0 0 0 0,0-1 0 0 0,0 1 0 0 0,-1 0 0 0 0,1 0 1 0 0,0 0-1 0 0,0-1 0 0 0,-1 2 0 0 0,-1-2 0 0 0,1 0-8 0 0,1 1-1 0 0,-1 0 1 0 0,-1 0-1 0 0,2 0 1 0 0,-1 0-1 0 0,0 0 0 0 0,0 1 1 0 0,-1-1-1 0 0,2 1 1 0 0,-2-1-1 0 0,2 1 1 0 0,-2 0-1 0 0,1 0 1 0 0,0-1-1 0 0,-1 2 1 0 0,1-1-1 0 0,0 0 1 0 0,-4 1-1 0 0,-2 2-44 0 0,0 0 0 0 0,-1 1 0 0 0,2-1 0 0 0,-1 1 0 0 0,-12 9 0 0 0,2-2 17 0 0,10-6 13 0 0,0 1 0 0 0,1 1-1 0 0,-1 0 1 0 0,2-1 0 0 0,-11 13 0 0 0,-1 1-59 0 0,13-13 88 0 0,-1 0-1 0 0,1-1 0 0 0,0 2 0 0 0,1-1 0 0 0,-1 1 0 0 0,1 0 1 0 0,1 1-1 0 0,0-2 0 0 0,-1 1 0 0 0,2 2 0 0 0,0-2 0 0 0,0 0 1 0 0,1 1-1 0 0,0 0 0 0 0,0 12 0 0 0,2-11 43 0 0,0 0 0 0 0,0 0 0 0 0,1 0 0 0 0,0-1 0 0 0,0 1 0 0 0,2-1 0 0 0,-1 0 0 0 0,1 0 0 0 0,0 0 0 0 0,0 0 0 0 0,1 0-1 0 0,10 11 1 0 0,-8-13-50 0 0,0 0 0 0 0,1 0 0 0 0,0-1-1 0 0,0-1 1 0 0,0 0 0 0 0,1 0 0 0 0,1 0-1 0 0,-1 0 1 0 0,15 4 0 0 0,-14-7-1 0 0,0 1 0 0 0,0-2 1 0 0,0 1-1 0 0,20 0 0 0 0,40-6 56 0 0,-48 2-54 0 0,2-1-78 0 0,-1-1 0 0 0,0-2 1 0 0,42-13-1 0 0,-55 14-415 0 0,-4 0-1312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7.437"/>
    </inkml:context>
    <inkml:brush xml:id="br0">
      <inkml:brushProperty name="width" value="0.05" units="cm"/>
      <inkml:brushProperty name="height" value="0.05" units="cm"/>
      <inkml:brushProperty name="color" value="#FFFFFF"/>
    </inkml:brush>
  </inkml:definitions>
  <inkml:trace contextRef="#ctx0" brushRef="#br0">231 24 12240 0 0,'0'-1'158'0'0,"0"0"0"0"0,0 0 0 0 0,-1 0 1 0 0,1 0-1 0 0,0 0 0 0 0,0 1 0 0 0,-1-1 0 0 0,1 0 1 0 0,0-1-1 0 0,0 2 0 0 0,-1-1 0 0 0,1 0 1 0 0,-1 0-1 0 0,1 1 0 0 0,-1-1 0 0 0,0 0 0 0 0,0 1 1 0 0,1-1-1 0 0,0 0 0 0 0,-1 1 0 0 0,0-1 1 0 0,0 0-1 0 0,0 1 0 0 0,0-1 0 0 0,1 1 1 0 0,-1 0-1 0 0,-1-1 0 0 0,0 0 48 0 0,1 1 0 0 0,0 0 0 0 0,-1-1 0 0 0,1 1 0 0 0,-1 0 0 0 0,1 0 0 0 0,-1 0 0 0 0,1 0 0 0 0,0 0 0 0 0,-1 0 0 0 0,1 0 0 0 0,0 1 0 0 0,-1-1 0 0 0,0 1-1 0 0,2-1 1 0 0,-2 1 0 0 0,0-1 0 0 0,0 1 0 0 0,-40 22 1930 0 0,20-8-1447 0 0,11-8-365 0 0,0 2 0 0 0,0-2 1 0 0,1 2-1 0 0,-12 14 1 0 0,12-13-264 0 0,5-5-15 0 0,0 1 0 0 0,0 1 0 0 0,0-1 0 0 0,1 1 0 0 0,-5 8 0 0 0,7-9-44 0 0,-9 23 30 0 0,10-28-29 0 0,1 1-1 0 0,-1 0 1 0 0,1-1-1 0 0,0 1 1 0 0,0 0-1 0 0,0-1 1 0 0,0 1-1 0 0,0 0 1 0 0,0-1 0 0 0,1 1-1 0 0,-1 0 1 0 0,1-1-1 0 0,-1 1 1 0 0,1 0-1 0 0,0 1 1 0 0,-1-2 5 0 0,1 0 1 0 0,0 0 0 0 0,-1 0-1 0 0,1 0 1 0 0,0 0-1 0 0,-1 0 1 0 0,1-1 0 0 0,-1 0-1 0 0,1 1 1 0 0,0 0-1 0 0,0 0 1 0 0,0-1-1 0 0,-1 1 1 0 0,1 0 0 0 0,1-1-1 0 0,-1 0 1 0 0,0 0-1 0 0,-1 0 1 0 0,3 1-1 0 0,-1 0 15 0 0,1-1 0 0 0,-1 0-1 0 0,2 0 1 0 0,-2 0-1 0 0,6-2 1 0 0,8 1 35 0 0,-9 1-20 0 0,-1-2-1 0 0,1 1 0 0 0,5-2 1 0 0,6-1 30 0 0,7-2-5 0 0,-19 4-46 0 0,0 1-1 0 0,-1 0 1 0 0,1 0 0 0 0,11-1-1 0 0,-2 1-5 0 0,20 2-7 0 0,-31-1-4 0 0,-2 0-1 0 0,2 1 1 0 0,-1 0 0 0 0,-1 0 0 0 0,1 0-1 0 0,0-1 1 0 0,0 1 0 0 0,-1 1-1 0 0,5 1 1 0 0,-4 0 4 0 0,1-1-1 0 0,0 1 0 0 0,-1 0 1 0 0,0 0-1 0 0,1 0 1 0 0,-2 0-1 0 0,2 1 0 0 0,-2-1 1 0 0,4 6-1 0 0,-4-6-1 0 0,-2-1 0 0 0,1 0 1 0 0,0 1-1 0 0,0-1 0 0 0,-1 2 0 0 0,1-2 0 0 0,-1 1 0 0 0,0-1 0 0 0,1 1 0 0 0,-2 0 0 0 0,1 0 1 0 0,0-1-1 0 0,0 1 0 0 0,-1-1 0 0 0,0 1 0 0 0,0 0 0 0 0,0 3 0 0 0,-6 8 159 0 0,0-1 0 0 0,0 0 1 0 0,-2-1-1 0 0,1 1 0 0 0,-1-2 0 0 0,-19 20 0 0 0,23-27-89 0 0,0 1 0 0 0,0-1 0 0 0,0 0 0 0 0,-7 3 0 0 0,-7 5 104 0 0,8-4-105 0 0,-1 0 1 0 0,1-1-1 0 0,-1-1 0 0 0,0 0 1 0 0,0 0-1 0 0,-1-1 0 0 0,-19 5 1 0 0,25-8-42 0 0,5-2-29 0 0,2 0 1 0 0,-2 0 0 0 0,0 1-1 0 0,1-1 1 0 0,0 0-1 0 0,-1 0 1 0 0,0 0-1 0 0,1 0 1 0 0,-1 0-1 0 0,1 0 1 0 0,0 0-1 0 0,-1-1 1 0 0,0 1 0 0 0,-1 0-1 0 0,-1-2 15 0 0,-3-2-510 0 0,7 3 466 0 0,0 1 0 0 0,0-1 0 0 0,0 1 0 0 0,0-1 0 0 0,0 1-1 0 0,0 0 1 0 0,0-1 0 0 0,0 1 0 0 0,1 0 0 0 0,-1 0 0 0 0,0-1 0 0 0,0 1 0 0 0,0 0-1 0 0,1-1 1 0 0,-1 1 0 0 0,0-1 0 0 0,0 1 0 0 0,1 0 0 0 0,-1-1 0 0 0,0 1-1 0 0,0 0 1 0 0,0-1 0 0 0,1 1 0 0 0,-1 0 0 0 0,1 0 0 0 0,5-5-1208 0 0,-1-5-335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8.024"/>
    </inkml:context>
    <inkml:brush xml:id="br0">
      <inkml:brushProperty name="width" value="0.05" units="cm"/>
      <inkml:brushProperty name="height" value="0.05" units="cm"/>
      <inkml:brushProperty name="color" value="#FFFFFF"/>
    </inkml:brush>
  </inkml:definitions>
  <inkml:trace contextRef="#ctx0" brushRef="#br0">17 71 16128 0 0,'0'0'487'0'0,"-5"5"765"0"0,3-3-1113 0 0,1 0 0 0 0,-1 1-1 0 0,2-1 1 0 0,-2 1 0 0 0,1-1-1 0 0,0 1 1 0 0,0-1 0 0 0,1 1-1 0 0,0-1 1 0 0,-1 1-1 0 0,1-1 1 0 0,-1 1 0 0 0,1 0-1 0 0,0-1 1 0 0,1 5 0 0 0,0 7 1033 0 0,4 20 1 0 0,-3-23-853 0 0,1 1 0 0 0,0 0 0 0 0,5 13 0 0 0,-5-21-251 0 0,-1 0 0 0 0,2-1 0 0 0,-2 1-1 0 0,1 0 1 0 0,1 0 0 0 0,-1-1 0 0 0,0 1 0 0 0,8 4-1 0 0,1 1 57 0 0,-11-9-93 0 0,0 1 0 0 0,0 0 0 0 0,0-1 0 0 0,0 1 0 0 0,0-1 0 0 0,0 0 0 0 0,0 0 0 0 0,0 1 0 0 0,1-1 0 0 0,-1 0 1 0 0,-1 0-1 0 0,2 0 0 0 0,-1 0 0 0 0,0 0 0 0 0,0 0 0 0 0,0 0 0 0 0,0 0 0 0 0,1 0 0 0 0,-1-1 0 0 0,-1 1 0 0 0,2 0 0 0 0,-1 0 0 0 0,0 0 0 0 0,0-1 0 0 0,0 0 0 0 0,0 1 0 0 0,0-1 0 0 0,0 0 0 0 0,0 0 0 0 0,-1 1 0 0 0,1 0 0 0 0,1-3 0 0 0,0 1 23 0 0,1 0 0 0 0,-1 0 0 0 0,0 0-1 0 0,0-1 1 0 0,-1 1 0 0 0,2-1 0 0 0,-2 1 0 0 0,0-2 0 0 0,1 2-1 0 0,1-6 1 0 0,17-72 387 0 0,-17 63-491 0 0,-3 14 23 0 0,0 1 0 0 0,0-1 0 0 0,1 1 0 0 0,-1 0-1 0 0,2-5 1 0 0,0 2-20 0 0,-2 4 32 0 0,1 1-1 0 0,-1-1 1 0 0,0 1 0 0 0,0-1 0 0 0,0 1-1 0 0,1-1 1 0 0,-1 1 0 0 0,0 0-1 0 0,0 0 1 0 0,0-1 0 0 0,0 1 0 0 0,0-1-1 0 0,1 1 1 0 0,-1-1 0 0 0,0 1-1 0 0,2-1 1 0 0,-1 1-4 0 0,-1 0 0 0 0,1 1 0 0 0,-1-1 0 0 0,0 0 0 0 0,1 1-1 0 0,0-1 1 0 0,-1 1 0 0 0,1-1 0 0 0,-1 1 0 0 0,1-1 0 0 0,0 0 0 0 0,-1 0 0 0 0,0 1-1 0 0,0-1 1 0 0,0 1 0 0 0,1 0 0 0 0,-1-1 0 0 0,1 2 0 0 0,21 31-459 0 0,-16-21 433 0 0,2-1-1 0 0,-1 0 0 0 0,2-1 1 0 0,12 14-1 0 0,-17-21 80 0 0,0 0-1 0 0,-1 0 1 0 0,1 0 0 0 0,1-1 0 0 0,-1 0-1 0 0,0 1 1 0 0,0-2 0 0 0,0 1-1 0 0,0 0 1 0 0,1-1 0 0 0,0 0 0 0 0,0 0-1 0 0,-1 0 1 0 0,1 0 0 0 0,0-1 0 0 0,-1 0-1 0 0,1 0 1 0 0,0 0 0 0 0,6-2 0 0 0,-9 1 27 0 0,2 0 0 0 0,-2 0 0 0 0,1 0 0 0 0,-1 0 0 0 0,1-1 0 0 0,-1 1 0 0 0,0-1 0 0 0,0 0 0 0 0,1 1 0 0 0,-2-1 0 0 0,2 0 0 0 0,-1 0 0 0 0,-1 0 0 0 0,1 0 1 0 0,0-1-1 0 0,-1 1 0 0 0,1-1 0 0 0,0 1 0 0 0,-2-1 0 0 0,1 1 0 0 0,1-1 0 0 0,-1 1 0 0 0,-1-2 0 0 0,1 2 0 0 0,-1-1 0 0 0,0 0 0 0 0,1 0 0 0 0,-1-3 0 0 0,-1-3 52 0 0,1 0-1 0 0,-2 0 0 0 0,0 1 0 0 0,0-1 1 0 0,-1 0-1 0 0,0 1 0 0 0,0 0 0 0 0,-2-1 0 0 0,1 1 1 0 0,0 0-1 0 0,-8-8 0 0 0,-1-10-84 0 0,11 20-95 0 0,-2 0 1 0 0,2 1-1 0 0,-8-10 1 0 0,9 14 14 0 0,0 1 0 0 0,0-1 0 0 0,1 0 1 0 0,-1 0-1 0 0,1-1 0 0 0,0 2 0 0 0,-1-1 1 0 0,1 0-1 0 0,0-1 0 0 0,-1 0 0 0 0,1 1-526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8.454"/>
    </inkml:context>
    <inkml:brush xml:id="br0">
      <inkml:brushProperty name="width" value="0.05" units="cm"/>
      <inkml:brushProperty name="height" value="0.05" units="cm"/>
      <inkml:brushProperty name="color" value="#FFFFFF"/>
    </inkml:brush>
  </inkml:definitions>
  <inkml:trace contextRef="#ctx0" brushRef="#br0">1 1 15344 0 0,'0'0'4745'0'0,"0"6"-2976"0"0,5 58 674 0 0,0 10-1394 0 0,1-24-632 0 0,-5-36-396 0 0,3 21-1 0 0,-3-19-46 0 0,3 26 1 0 0,-4-41-685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8.839"/>
    </inkml:context>
    <inkml:brush xml:id="br0">
      <inkml:brushProperty name="width" value="0.05" units="cm"/>
      <inkml:brushProperty name="height" value="0.05" units="cm"/>
      <inkml:brushProperty name="color" value="#FFFFFF"/>
    </inkml:brush>
  </inkml:definitions>
  <inkml:trace contextRef="#ctx0" brushRef="#br0">0 1 14112 0 0,'0'0'1362'0'0,"0"0"-1352"0"0,1 0 0 0 0,-1 0 1 0 0,0 0-1 0 0,1 0 0 0 0,-1 0 0 0 0,0 0 0 0 0,0 1 0 0 0,1-1 0 0 0,-1 0 0 0 0,0 0 0 0 0,0 0 1 0 0,0 1-1 0 0,0-1 0 0 0,0 0 0 0 0,0 0 0 0 0,1 0 0 0 0,-1 0 0 0 0,0 0 0 0 0,0 0 0 0 0,0 1 1 0 0,0-1-1 0 0,1 0 0 0 0,-1 1 0 0 0,0-1 0 0 0,0 0 0 0 0,0 0 0 0 0,0 1 0 0 0,0 0 1 0 0,6 35 2294 0 0,3 75 2458 0 0,-4-64-3672 0 0,0-12-454 0 0,1 0-1 0 0,21 66 1 0 0,-21-77-626 0 0,-4-17-11 0 0,0-1 0 0 0,3 12-1 0 0,1-2-813 0 0,-1-8-92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6.869"/>
    </inkml:context>
    <inkml:brush xml:id="br0">
      <inkml:brushProperty name="width" value="0.05" units="cm"/>
      <inkml:brushProperty name="height" value="0.05" units="cm"/>
      <inkml:brushProperty name="color" value="#FFFFFF"/>
    </inkml:brush>
  </inkml:definitions>
  <inkml:trace contextRef="#ctx0" brushRef="#br0">0 190 21503 0 0,'3'-1'451'0'0,"-1"0"-1"0"0,1 1 0 0 0,-1-1 1 0 0,1 0-1 0 0,-1-1 0 0 0,0 1 1 0 0,0 0-1 0 0,0 0 0 0 0,3-3 1 0 0,10-5 468 0 0,0 1-698 0 0,-1 1 0 0 0,0-3 0 0 0,0 2 0 0 0,16-15 0 0 0,-5-3-221 0 0,2-7 0 0 0,-26 33 2 0 0,0-1 0 0 0,0 0 0 0 0,-1 0 0 0 0,0 0 0 0 0,1 0 0 0 0,-1 1 0 0 0,1-1 0 0 0,-1-1 0 0 0,1 1 0 0 0,-1 0 0 0 0,1 1 0 0 0,-1-1 0 0 0,0-1-1 0 0,0 1 1 0 0,0 0 0 0 0,0 1 0 0 0,1-2 0 0 0,-2 1 0 0 0,1 0 0 0 0,0 0 0 0 0,0 0 0 0 0,0 0 0 0 0,0 0 0 0 0,-1 0 0 0 0,1 0 0 0 0,-2-2 0 0 0,2 2 1 0 0,-1 0 1 0 0,1-1 0 0 0,-1 0-1 0 0,0 1 1 0 0,0 0-1 0 0,0-1 1 0 0,0 1 0 0 0,0 0-1 0 0,0 0 1 0 0,0-1-1 0 0,-1 1 1 0 0,2 0 0 0 0,-2 1-1 0 0,0-1 1 0 0,1 0-1 0 0,0 0 1 0 0,-3-1-1 0 0,0 2-1 0 0,-1-1-1 0 0,1 0 0 0 0,-1 0 0 0 0,1 1 0 0 0,-1 0 0 0 0,0 0 0 0 0,1 1 1 0 0,-1 0-1 0 0,1 0 0 0 0,-9 1 0 0 0,1 1 8 0 0,5-1-4 0 0,0 0 0 0 0,1 0-1 0 0,0 2 1 0 0,0-2 0 0 0,0 1 0 0 0,0 1 0 0 0,0 0 0 0 0,1-1-1 0 0,0 1 1 0 0,-7 7 0 0 0,10-8 3 0 0,0-1 0 0 0,0 2 0 0 0,0-2 0 0 0,0 1-1 0 0,0 1 1 0 0,1-2 0 0 0,0 2 0 0 0,-1-1 0 0 0,1 0 0 0 0,0 1 0 0 0,1 0-1 0 0,-1-1 1 0 0,1 0 0 0 0,-1 1 0 0 0,1 6 0 0 0,1-1 36 0 0,0-1 0 0 0,1 1 0 0 0,0-1 1 0 0,0 0-1 0 0,4 11 0 0 0,-3-15-8 0 0,-1 1-1 0 0,1 0 1 0 0,5 7 0 0 0,-2-3 3 0 0,-3-4-11 0 0,1-1-1 0 0,0 0 0 0 0,0-1 0 0 0,0 1 1 0 0,5 4-1 0 0,4 1 33 0 0,-9-6-41 0 0,0 1 0 0 0,1-1 0 0 0,-1 0 0 0 0,1-1 0 0 0,0 1 0 0 0,0-1 0 0 0,1 0 0 0 0,-1-1 0 0 0,9 3 0 0 0,0-2-1 0 0,0 0-1 0 0,24 0 1 0 0,-18-4-686 0 0,0 0 0 0 0,0-1 0 0 0,0-1 0 0 0,22-9 0 0 0,-26 9-1264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9.221"/>
    </inkml:context>
    <inkml:brush xml:id="br0">
      <inkml:brushProperty name="width" value="0.05" units="cm"/>
      <inkml:brushProperty name="height" value="0.05" units="cm"/>
      <inkml:brushProperty name="color" value="#FFFFFF"/>
    </inkml:brush>
  </inkml:definitions>
  <inkml:trace contextRef="#ctx0" brushRef="#br0">0 148 20703 0 0,'5'-9'608'0'0,"7"5"128"0"0,3-10 32 0 0,-5 5-616 0 0,5-6-152 0 0,1 6 0 0 0,-1 0 0 0 0,2-5 184 0 0,4 5 8 0 0,0 0 0 0 0,-1-1 0 0 0,1 1-312 0 0,-5-1-56 0 0,5 6-16 0 0,-6-1 0 0 0,2 1-1408 0 0,-2-1-280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29.656"/>
    </inkml:context>
    <inkml:brush xml:id="br0">
      <inkml:brushProperty name="width" value="0.05" units="cm"/>
      <inkml:brushProperty name="height" value="0.05" units="cm"/>
      <inkml:brushProperty name="color" value="#FFFFFF"/>
    </inkml:brush>
  </inkml:definitions>
  <inkml:trace contextRef="#ctx0" brushRef="#br0">95 46 6912 0 0,'0'-3'264'0'0,"1"-1"0"0"0,-1 1 0 0 0,1 0 0 0 0,-1 0 0 0 0,1 0 0 0 0,3-5 0 0 0,3-11 10804 0 0,-8 19-10941 0 0,-5 2 1262 0 0,-6 4-1050 0 0,4 0-90 0 0,2 1-1 0 0,-2 0 0 0 0,2 0 1 0 0,1 1-1 0 0,-1-1 0 0 0,0 1 0 0 0,1 1 1 0 0,1-1-1 0 0,-1 0 0 0 0,1 1 1 0 0,0 0-1 0 0,-2 13 0 0 0,0-2 7 0 0,3-15-164 0 0,2 1 0 0 0,-1 0 0 0 0,0 0-1 0 0,1 0 1 0 0,0 11 0 0 0,0-8 1 0 0,2 0 0 0 0,-1-1 0 0 0,1 1 0 0 0,0 0 0 0 0,1-1 0 0 0,3 9 0 0 0,-4-14-68 0 0,0 0 0 0 0,0 0 0 0 0,1 0 0 0 0,0 0 0 0 0,-1 0-1 0 0,2-1 1 0 0,-2 1 0 0 0,2-1 0 0 0,-1 1 0 0 0,0-1 0 0 0,1 0 0 0 0,-1 1 0 0 0,1-2 0 0 0,-1 2 0 0 0,1-2 0 0 0,0 1 0 0 0,0-1 0 0 0,6 3 0 0 0,-1-1 1 0 0,0 0-1 0 0,1-1 1 0 0,-1 0 0 0 0,0 0 0 0 0,1-1-1 0 0,16 0 1 0 0,-7-2-272 0 0,-1 0 0 0 0,1-3-1 0 0,21-4 1 0 0,-33 6 23 0 0,-1 1 0 0 0,0-1 0 0 0,0 0 1 0 0,0-1-1 0 0,-1 1 0 0 0,1-2 0 0 0,6-3 0 0 0,1-2-729 0 0,9-6-698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0.153"/>
    </inkml:context>
    <inkml:brush xml:id="br0">
      <inkml:brushProperty name="width" value="0.05" units="cm"/>
      <inkml:brushProperty name="height" value="0.05" units="cm"/>
      <inkml:brushProperty name="color" value="#FFFFFF"/>
    </inkml:brush>
  </inkml:definitions>
  <inkml:trace contextRef="#ctx0" brushRef="#br0">21 1 9216 0 0,'-5'4'767'0'0,"4"-4"-656"0"0,0 1 0 0 0,0-1 1 0 0,1 1-1 0 0,0 0 1 0 0,-1-1-1 0 0,0 0 1 0 0,0 1-1 0 0,1 0 1 0 0,-1-1-1 0 0,0 1 1 0 0,1 0-1 0 0,0 0 0 0 0,0-1 1 0 0,-1 1-1 0 0,1 0 1 0 0,-1 0-1 0 0,1 0 1 0 0,0 0-1 0 0,-1 1 1 0 0,-4 30 6678 0 0,10 34-4321 0 0,1-6-1585 0 0,-4-39-517 0 0,1 23 0 0 0,4 36 506 0 0,-3-45-585 0 0,7 28 115 0 0,-2-21-185 0 0,-8-37-162 0 0,0 10 256 0 0,3 23 0 0 0,0-40-105 0 0,-3-2-169 0 0,1-1-1 0 0,0 0 1 0 0,-1 0 0 0 0,0 0 0 0 0,0 0-1 0 0,1-6 1 0 0,-1 5-38 0 0,-1-1 1 0 0,5-13-1 0 0,9-19-86 0 0,14-37-129 0 0,-26 73 214 0 0,-1-2 0 0 0,2 1 1 0 0,-1 0-1 0 0,1 1 0 0 0,-1-1 0 0 0,2 1 0 0 0,-1 0 1 0 0,0-1-1 0 0,0 1 0 0 0,7-4 0 0 0,-8 5 12 0 0,0 1 1 0 0,0 0-1 0 0,-1 0 0 0 0,2 1 0 0 0,-1-1 0 0 0,0 1 0 0 0,0-1 0 0 0,0 1 0 0 0,0-1 0 0 0,0 1 1 0 0,0 0-1 0 0,1 0 0 0 0,-2 0 0 0 0,2 0 0 0 0,-2 0 0 0 0,2 1 0 0 0,-1-1 0 0 0,0 1 1 0 0,0 0-1 0 0,0-1 0 0 0,0 0 0 0 0,0 1 0 0 0,0 1 0 0 0,3 0 0 0 0,3 4 12 0 0,-2 1 1 0 0,2-1-1 0 0,-2 0 0 0 0,0 2 0 0 0,1-1 0 0 0,-1 0 0 0 0,9 17 1 0 0,-10-15 58 0 0,-1 1 1 0 0,0 0 0 0 0,-1-1 0 0 0,1 1 0 0 0,-1 0 0 0 0,1 12 0 0 0,5 13 279 0 0,-3-6-127 0 0,3 7-62 0 0,-6-29-140 0 0,-1-3-31 0 0,-1-1 0 0 0,0 2 0 0 0,1-1 0 0 0,-1 0 0 0 0,-1 0 0 0 0,0 0 0 0 0,1 7 0 0 0,-1-10-71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0.613"/>
    </inkml:context>
    <inkml:brush xml:id="br0">
      <inkml:brushProperty name="width" value="0.05" units="cm"/>
      <inkml:brushProperty name="height" value="0.05" units="cm"/>
      <inkml:brushProperty name="color" value="#FFFFFF"/>
    </inkml:brush>
  </inkml:definitions>
  <inkml:trace contextRef="#ctx0" brushRef="#br0">1 0 20015 0 0,'0'0'4688'0'0,"5"0"-7704"0"0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1.217"/>
    </inkml:context>
    <inkml:brush xml:id="br0">
      <inkml:brushProperty name="width" value="0.05" units="cm"/>
      <inkml:brushProperty name="height" value="0.05" units="cm"/>
      <inkml:brushProperty name="color" value="#FFFFFF"/>
    </inkml:brush>
  </inkml:definitions>
  <inkml:trace contextRef="#ctx0" brushRef="#br0">340 24 920 0 0,'0'0'31'0'0,"-1"0"-1"0"0,0 0 1 0 0,1-1 0 0 0,0 1-1 0 0,0 0 1 0 0,-1 0-1 0 0,1 0 1 0 0,-1 0 0 0 0,1 0-1 0 0,-1-1 1 0 0,1 1 0 0 0,-1-1-1 0 0,1 1 1 0 0,-1-1-1 0 0,1 1 1 0 0,0-1 0 0 0,0 1-1 0 0,0-1 1 0 0,0 1 0 0 0,-1-1-1 0 0,1 1 530 0 0,-1-1-1 0 0,1 0 1 0 0,-1 0-1 0 0,0 0 1 0 0,1 1-1 0 0,-1 0 1 0 0,1-1-1 0 0,0 1 1 0 0,-1-1-1 0 0,0 1 1 0 0,-1-2-1 0 0,-11-3 8251 0 0,8 4-7856 0 0,0 1 0 0 0,0-1-1 0 0,1 0 1 0 0,-11 1-1 0 0,5 0-667 0 0,0 1 0 0 0,0 0 0 0 0,0 1-1 0 0,1 0 1 0 0,-1 0 0 0 0,0 1-1 0 0,1 0 1 0 0,-1 1 0 0 0,1 0 0 0 0,0 1-1 0 0,1 0 1 0 0,-14 10 0 0 0,6-5-158 0 0,9-4-67 0 0,-1-1 0 0 0,1 1 1 0 0,-12 12-1 0 0,7-3 15 0 0,5-9-66 0 0,1 2-1 0 0,1-2 1 0 0,-6 11 0 0 0,7-9 7 0 0,-6 7 15 0 0,-7 21 0 0 0,15-30-2 0 0,0 1 1 0 0,0-1-1 0 0,0 0 0 0 0,1 1 1 0 0,0 0-1 0 0,0 12 0 0 0,1-16-7 0 0,0 1 0 0 0,1 0 0 0 0,-1-1 0 0 0,1 0 0 0 0,0 1 0 0 0,-1 0 0 0 0,1-1-1 0 0,3 5 1 0 0,-4-8-16 0 0,0 2-1 0 0,1-1 1 0 0,0 0-1 0 0,0 0 1 0 0,0 0 0 0 0,0 0-1 0 0,-1 1 1 0 0,1-1-1 0 0,0-1 1 0 0,1 1-1 0 0,-2 0 1 0 0,1 0-1 0 0,1 0 1 0 0,-1 0-1 0 0,0-1 1 0 0,0 0-1 0 0,1 1 1 0 0,-1 0-1 0 0,0-1 1 0 0,1 1 0 0 0,-1-1-1 0 0,1 0 1 0 0,-1 1-1 0 0,0-1 1 0 0,3 0-1 0 0,12 0-22 0 0,2-2 0 0 0,-1 0-1 0 0,0 0 1 0 0,0-1 0 0 0,0-1-1 0 0,0-1 1 0 0,21-9 0 0 0,-25 8-709 0 0,1 0 1 0 0,-1-2 0 0 0,0 1 0 0 0,-2-2 0 0 0,16-12-1 0 0,-10 2-1815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1.631"/>
    </inkml:context>
    <inkml:brush xml:id="br0">
      <inkml:brushProperty name="width" value="0.05" units="cm"/>
      <inkml:brushProperty name="height" value="0.05" units="cm"/>
      <inkml:brushProperty name="color" value="#FFFFFF"/>
    </inkml:brush>
  </inkml:definitions>
  <inkml:trace contextRef="#ctx0" brushRef="#br0">1 0 17503 0 0,'0'2'1352'0'0,"7"113"2551"0"0,-3-72-3283 0 0,11 90 941 0 0,-4-25-835 0 0,-7-59-508 0 0,-1-13-152 0 0,4 38 150 0 0,-6-56-176 0 0,-1-15-22 0 0,0 0 0 0 0,0 0 0 0 0,1-1 0 0 0,-1 2 1 0 0,1-2-1 0 0,0 1 0 0 0,1 3 0 0 0,-2 4-587 0 0,0-7-1473 0 0,0-7-226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2.060"/>
    </inkml:context>
    <inkml:brush xml:id="br0">
      <inkml:brushProperty name="width" value="0.05" units="cm"/>
      <inkml:brushProperty name="height" value="0.05" units="cm"/>
      <inkml:brushProperty name="color" value="#FFFFFF"/>
    </inkml:brush>
  </inkml:definitions>
  <inkml:trace contextRef="#ctx0" brushRef="#br0">0 57 16439 0 0,'0'0'1068'0'0,"1"10"-336"0"0,19 66 1806 0 0,-4-6-242 0 0,-6-27-890 0 0,5 7 262 0 0,-13-44-1192 0 0,1-6 365 0 0,-2-9-131 0 0,-1-19-586 0 0,-1-3 361 0 0,6-42-1 0 0,-4 64-419 0 0,0-1 0 0 0,1 1 1 0 0,0 1-1 0 0,1-1 0 0 0,0 0 0 0 0,1 1 0 0 0,0-1 1 0 0,0 1-1 0 0,5-8 0 0 0,-5 10-140 0 0,0 1 0 0 0,0 0-1 0 0,0 0 1 0 0,0 0 0 0 0,0 1-1 0 0,1-1 1 0 0,0 1 0 0 0,0-1 0 0 0,0 2-1 0 0,1 0 1 0 0,-1-1 0 0 0,12-4-1 0 0,20-5-2187 0 0,-27 12 673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2.490"/>
    </inkml:context>
    <inkml:brush xml:id="br0">
      <inkml:brushProperty name="width" value="0.05" units="cm"/>
      <inkml:brushProperty name="height" value="0.05" units="cm"/>
      <inkml:brushProperty name="color" value="#FFFFFF"/>
    </inkml:brush>
  </inkml:definitions>
  <inkml:trace contextRef="#ctx0" brushRef="#br0">132 242 16328 0 0,'0'0'4111'0'0,"0"6"-1628"0"0,5 90 562 0 0,-6-72-2749 0 0,1-6-48 0 0,0 0 0 0 0,5 29 0 0 0,-3-30-92 0 0,1 7-88 0 0,-2-16-580 0 0</inkml:trace>
  <inkml:trace contextRef="#ctx0" brushRef="#br0" timeOffset="1">1 5 19519 0 0,'0'0'2152'0'0,"0"-4"-1928"0"0,5 4 32 0 0,0 4 8 0 0,0-4 0 0 0,-5 5-264 0 0,6-1-152 0 0,-1 5 24 0 0,0 1 0 0 0,-5-5-1160 0 0,5 4-232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2.925"/>
    </inkml:context>
    <inkml:brush xml:id="br0">
      <inkml:brushProperty name="width" value="0.05" units="cm"/>
      <inkml:brushProperty name="height" value="0.05" units="cm"/>
      <inkml:brushProperty name="color" value="#FFFFFF"/>
    </inkml:brush>
  </inkml:definitions>
  <inkml:trace contextRef="#ctx0" brushRef="#br0">0 1 15520 0 0,'0'0'4206'0'0,"5"4"-1511"0"0,-1 0-2315 0 0,-1 0 0 0 0,1 1 1 0 0,-2 0-1 0 0,2-1 0 0 0,-2 1 0 0 0,1 0 1 0 0,2 7-1 0 0,5 10 19 0 0,35 47 654 0 0,-17-26-675 0 0,-26-40-368 0 0,1 0 0 0 0,-1 1 1 0 0,1-2-1 0 0,-1 1 0 0 0,1 0 1 0 0,0-1-1 0 0,5 4 0 0 0,7 10 59 0 0,-14-13-79 0 0,1-1 0 0 0,1 0 0 0 0,-2 0 0 0 0,2 0 0 0 0,-2 0 0 0 0,5 3 0 0 0,-3-5-14 0 0,-2 2-112 0 0,1-1-1 0 0,0 0 1 0 0,-1 0 0 0 0,1-1-1 0 0,0 1 1 0 0,-1 0 0 0 0,4 1-1 0 0,-3-7-1279 0 0,3 1-572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3.320"/>
    </inkml:context>
    <inkml:brush xml:id="br0">
      <inkml:brushProperty name="width" value="0.05" units="cm"/>
      <inkml:brushProperty name="height" value="0.05" units="cm"/>
      <inkml:brushProperty name="color" value="#FFFFFF"/>
    </inkml:brush>
  </inkml:definitions>
  <inkml:trace contextRef="#ctx0" brushRef="#br0">6 1 4608 0 0,'6'10'11787'0'0,"-2"3"-6763"0"0,-1 10-3083 0 0,-1-8-1232 0 0,-1 0-260 0 0,0 1 1 0 0,-1-1-1 0 0,-3 25 1 0 0,0 12 186 0 0,-3 21 132 0 0,5-65-714 0 0,1-1-1 0 0,-1-1 0 0 0,0 1 0 0 0,0 0 1 0 0,-4 10-1 0 0,4-7-455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27.273"/>
    </inkml:context>
    <inkml:brush xml:id="br0">
      <inkml:brushProperty name="width" value="0.05" units="cm"/>
      <inkml:brushProperty name="height" value="0.05" units="cm"/>
      <inkml:brushProperty name="color" value="#FFFFFF"/>
    </inkml:brush>
  </inkml:definitions>
  <inkml:trace contextRef="#ctx0" brushRef="#br0">1 59 23551 0 0,'1'6'1383'0'0,"0"1"-768"0"0,1-1-1 0 0,1 16 1 0 0,1 1-105 0 0,1 0-227 0 0,-1-1-1 0 0,2 38 0 0 0,-6-50-162 0 0,1 1 0 0 0,-1-1 0 0 0,2 0 0 0 0,0 1 0 0 0,0-1 0 0 0,1 0 0 0 0,6 14 0 0 0,-9-23-90 0 0,0-1 0 0 0,0 0 0 0 0,0 0 0 0 0,0 0 0 0 0,0 0 0 0 0,0 0 1 0 0,0 0-1 0 0,0 0 0 0 0,0 0 0 0 0,0 0 0 0 0,0 1 0 0 0,0-1 0 0 0,1 0 0 0 0,-1 0 0 0 0,0 0 0 0 0,0 0 0 0 0,0 0 0 0 0,0 0 0 0 0,0 0 0 0 0,0 0 0 0 0,0 0 1 0 0,0 0-1 0 0,0 0 0 0 0,0 1 0 0 0,0-1 0 0 0,0 0 0 0 0,0 0 0 0 0,0 0 0 0 0,1 0 0 0 0,-1 0 0 0 0,0 0 0 0 0,0 0 0 0 0,0 0 0 0 0,0 0 0 0 0,0 0 0 0 0,0 0 0 0 0,0 0 1 0 0,0 0-1 0 0,0 0 0 0 0,0 0 0 0 0,0 0 0 0 0,0 0 0 0 0,0 0 0 0 0,0 0 0 0 0,0 0 0 0 0,0 0 0 0 0,0 0 0 0 0,0 0 0 0 0,0 0 0 0 0,0 0 0 0 0,0 0 0 0 0,1 0 0 0 0,-1 0 1 0 0,0 0-1 0 0,0 0 0 0 0,0 0 0 0 0,0-1 0 0 0,0 1 0 0 0,0 0 0 0 0,0 0 0 0 0,0 0 0 0 0,0 0 0 0 0,0 0 0 0 0,0 0 0 0 0,0 0 0 0 0,0 0 0 0 0,3-9 585 0 0,-3-15-443 0 0,0 23-93 0 0,0-11-51 0 0,0-10 193 0 0,4-33 0 0 0,-3 48-181 0 0,0-1 0 0 0,1 1 0 0 0,1-1 1 0 0,-1 1-1 0 0,1 0 0 0 0,0 0 1 0 0,8-13-1 0 0,-8 15-48 0 0,1 1 0 0 0,0-1 1 0 0,0 0-1 0 0,0 0 0 0 0,1 2 0 0 0,8-8 0 0 0,34-16-107 0 0,-17 10 44 0 0,22-5-756 0 0,-25 7-1132 0 0,-9 7-5787 0 0,-2 3-1728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3.709"/>
    </inkml:context>
    <inkml:brush xml:id="br0">
      <inkml:brushProperty name="width" value="0.05" units="cm"/>
      <inkml:brushProperty name="height" value="0.05" units="cm"/>
      <inkml:brushProperty name="color" value="#FFFFFF"/>
    </inkml:brush>
  </inkml:definitions>
  <inkml:trace contextRef="#ctx0" brushRef="#br0">7 238 13104 0 0,'0'0'1262'0'0,"-1"1"-1116"0"0,-4 4 3697 0 0,22-20-941 0 0,18-11-691 0 0,-14 11-1358 0 0,-4 3-420 0 0,-8 5-87 0 0,0 1-1 0 0,15-15 1 0 0,-15 11-247 0 0,1 1 1 0 0,0-1-1 0 0,1 2 0 0 0,15-10 0 0 0,-23 16-88 0 0,-1 0-1 0 0,2 0 0 0 0,-2 0 1 0 0,1 0-1 0 0,-1-1 1 0 0,1 1-1 0 0,-1-1 1 0 0,0 1-1 0 0,0-1 0 0 0,3-4 1 0 0,-4 5 19 0 0,0 0 0 0 0,0 0 0 0 0,1 0 0 0 0,-2 1 0 0 0,0-2 0 0 0,1 1 0 0 0,0 0 0 0 0,-1 0 1 0 0,1 0-1 0 0,-1 0 0 0 0,0 0 0 0 0,0 0 0 0 0,0-1 0 0 0,0 2 0 0 0,0-2 0 0 0,-1 2 0 0 0,0-4 0 0 0,0 4-18 0 0,1 0 0 0 0,0 0-1 0 0,0 0 1 0 0,-1 0 0 0 0,1 1 0 0 0,-1 0-1 0 0,1-1 1 0 0,-1 0 0 0 0,0 0 0 0 0,0 1 0 0 0,1-1-1 0 0,0 1 1 0 0,-1-1 0 0 0,0 1 0 0 0,0 0-1 0 0,0 0 1 0 0,0-1 0 0 0,1 1 0 0 0,0 0-1 0 0,-2-1 1 0 0,-19-2 103 0 0,9 2-85 0 0,6 0-30 0 0,-2 1 0 0 0,2 0 0 0 0,-1 1 0 0 0,-1-1 0 0 0,2 1 0 0 0,-1 0 0 0 0,0 1 0 0 0,-10 4 0 0 0,11-4-26 0 0,0 1-1 0 0,0 0 1 0 0,0 0 0 0 0,1 2-1 0 0,-9 5 1 0 0,-6 5-32 0 0,16-13 66 0 0,1 1 1 0 0,0 0-1 0 0,-1 0 0 0 0,2 1 0 0 0,-1-1 0 0 0,0 0 1 0 0,1 1-1 0 0,0 0 0 0 0,-1-1 0 0 0,1 1 0 0 0,1 0 1 0 0,-1 0-1 0 0,0 0 0 0 0,2 0 0 0 0,-2 0 1 0 0,1 0-1 0 0,0 1 0 0 0,1 6 0 0 0,-1 4 39 0 0,1 1 0 0 0,0 0 0 0 0,5 27 0 0 0,-4-35-15 0 0,1-1 0 0 0,0 1 0 0 0,0-1 0 0 0,1 0 0 0 0,-1 0 0 0 0,2 0 0 0 0,-1 0 0 0 0,1-1 0 0 0,0 1 0 0 0,0-1 0 0 0,11 11 0 0 0,-6-7-32 0 0,-6-7 0 0 0,-1-1 0 0 0,2 1 0 0 0,-2-1 0 0 0,2 1 0 0 0,2 2 0 0 0,-5-5 0 0 0,38 17 2 0 0,-35-15 12 0 0,-1-1 0 0 0,0 0 0 0 0,2 0 0 0 0,-2-1 0 0 0,1 0 0 0 0,-1 1 0 0 0,2-1 0 0 0,5-1 0 0 0,-1 0-140 0 0,0-1 0 0 0,-1 0-1 0 0,1-1 1 0 0,0 1 0 0 0,0-2-1 0 0,-1 0 1 0 0,0 0 0 0 0,0 0-1 0 0,-1-1 1 0 0,12-9 0 0 0,-2 2-1464 0 0,-13 9 1142 0 0,-1 2 0 0 0,0-2 0 0 0,0 1 0 0 0,4-6-1 0 0,4-5-1659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4.141"/>
    </inkml:context>
    <inkml:brush xml:id="br0">
      <inkml:brushProperty name="width" value="0.05" units="cm"/>
      <inkml:brushProperty name="height" value="0.05" units="cm"/>
      <inkml:brushProperty name="color" value="#FFFFFF"/>
    </inkml:brush>
  </inkml:definitions>
  <inkml:trace contextRef="#ctx0" brushRef="#br0">32 163 20015 0 0,'0'0'44'0'0,"-1"0"-1"0"0,1 0 0 0 0,0 0 0 0 0,0 0 0 0 0,-1 0 0 0 0,1 0 0 0 0,0 0 1 0 0,0 0-1 0 0,-1 0 0 0 0,1 0 0 0 0,0 0 0 0 0,0 0 0 0 0,-1 0 1 0 0,1 0-1 0 0,0 0 0 0 0,0 0 0 0 0,0 0 0 0 0,-1 0 0 0 0,1 0 0 0 0,0 0 1 0 0,0 0-1 0 0,0 0 0 0 0,0 0 0 0 0,0 0 0 0 0,0 0 0 0 0,0 0 1 0 0,-1 1-1 0 0,1-1 0 0 0,0 0 0 0 0,-2 2 41 0 0,0 0 0 0 0,1 0 0 0 0,-1 0 0 0 0,0 0 0 0 0,2 0 0 0 0,-2 0 0 0 0,1 1 0 0 0,-1-1 1 0 0,2 0-1 0 0,-1 1 0 0 0,-1 4 0 0 0,-5 31 453 0 0,6-20 78 0 0,0-12-473 0 0,1 0-1 0 0,0-1 1 0 0,1 0 0 0 0,-1 1-1 0 0,1 0 1 0 0,2 9-1 0 0,2 6 300 0 0,-4-14-261 0 0,0 0-1 0 0,0 1 1 0 0,2-2 0 0 0,-2 2-1 0 0,2-2 1 0 0,0 1-1 0 0,0 0 1 0 0,0-1 0 0 0,1 0-1 0 0,0 0 1 0 0,1 0-1 0 0,4 6 1 0 0,-8-12 104 0 0,-1 0-222 0 0,1 0-1 0 0,0 0 1 0 0,0 0 0 0 0,0 0 0 0 0,0 0 0 0 0,-1-1-1 0 0,1 1 1 0 0,0-1 0 0 0,-1 1 0 0 0,1-1 0 0 0,0 0-1 0 0,0 1 1 0 0,-1-1 0 0 0,0 1 0 0 0,1 0 0 0 0,-1-1 0 0 0,1 0-1 0 0,0 0 1 0 0,-1 0 0 0 0,1 0 0 0 0,-1 1 0 0 0,1 0-1 0 0,-1-1 1 0 0,0 0 0 0 0,0 0 0 0 0,0 0 0 0 0,0 0-1 0 0,0 1 1 0 0,0-1 0 0 0,0 0 0 0 0,0 0 0 0 0,0-1-1 0 0,1-7 180 0 0,0 1 0 0 0,-2-12 0 0 0,0 8-71 0 0,7-131 539 0 0,-4 135-706 0 0,0 0 0 0 0,-1 1 0 0 0,6-13 0 0 0,2-7-3 0 0,-6 18-21 0 0,-1 0 0 0 0,8-14-1 0 0,1-2-153 0 0,-9 20-96 0 0,1 0-1 0 0,-1 1 1 0 0,2-1-1 0 0,-1 1 0 0 0,0-1 1 0 0,2 1-1 0 0,-2 0 1 0 0,1 0-1 0 0,0 1 0 0 0,0-1 1 0 0,1 0-1 0 0,0 2 0 0 0,6-5 1 0 0,-10 6 57 0 0,1 0 1 0 0,-1 1 0 0 0,0 0-1 0 0,0-1 1 0 0,1 1-1 0 0,-1 0 1 0 0,0-1 0 0 0,0 1-1 0 0,1 0 1 0 0,-1 0-1 0 0,0 0 1 0 0,0 0-1 0 0,1 0 1 0 0,0 0 0 0 0,8 3-2073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4:34.588"/>
    </inkml:context>
    <inkml:brush xml:id="br0">
      <inkml:brushProperty name="width" value="0.05" units="cm"/>
      <inkml:brushProperty name="height" value="0.05" units="cm"/>
      <inkml:brushProperty name="color" value="#FFFFFF"/>
    </inkml:brush>
  </inkml:definitions>
  <inkml:trace contextRef="#ctx0" brushRef="#br0">377 25 15408 0 0,'-1'-1'114'0'0,"1"0"0"0"0,-1 1 0 0 0,1-1 0 0 0,-1 0 0 0 0,1 0 0 0 0,-1 0 1 0 0,1 0-1 0 0,-1 1 0 0 0,1-1 0 0 0,-1 0 0 0 0,0 0 0 0 0,0 0 0 0 0,0 1 1 0 0,1-1-1 0 0,-2 1 0 0 0,-15-10 2106 0 0,13 10-1730 0 0,-1-1 0 0 0,0 0-1 0 0,0 1 1 0 0,0 0 0 0 0,0 0 0 0 0,0 0-1 0 0,-8 2 1 0 0,-36 11 1075 0 0,47-13-1509 0 0,-11 5 108 0 0,-1 0 1 0 0,1 1 0 0 0,0 0 0 0 0,1 2 0 0 0,-1-1-1 0 0,2 1 1 0 0,-1 1 0 0 0,0 0 0 0 0,-11 13 0 0 0,19-17-69 0 0,0 0 1 0 0,0 0 0 0 0,0 0-1 0 0,0 1 1 0 0,-3 6-1 0 0,7-9-75 0 0,-1-1 0 0 0,0 0 0 0 0,0 0 0 0 0,0 1 0 0 0,0-1 0 0 0,1 1 0 0 0,0-1-1 0 0,0 0 1 0 0,0 1 0 0 0,0-1 0 0 0,0 1 0 0 0,0-1 0 0 0,0 1 0 0 0,0-1-1 0 0,0 1 1 0 0,2 2 0 0 0,-1-2-19 0 0,1-1 0 0 0,-1 1 0 0 0,1-1 0 0 0,0 1 1 0 0,-1-1-1 0 0,1 1 0 0 0,0-1 0 0 0,0 1 0 0 0,1-1 0 0 0,-1 0 0 0 0,1 0 0 0 0,-1-1 0 0 0,1 1 0 0 0,-1 0 0 0 0,1-1 1 0 0,3 3-1 0 0,7 0 59 0 0,-2 0 1 0 0,24 5-1 0 0,-13-4-9 0 0,11 1-52 0 0,7 2 0 0 0,-40-8 0 0 0,10 3 0 0 0,-1-1 0 0 0,-1 2 0 0 0,13 5 0 0 0,-19-7 0 0 0,1-1 0 0 0,-1 1 0 0 0,0 0 0 0 0,1-1 0 0 0,-2 1 0 0 0,1 0 0 0 0,0 0 0 0 0,0 1 0 0 0,0-2 0 0 0,-1 2 0 0 0,1-1 0 0 0,-1 1 0 0 0,1-1 0 0 0,-2 1 0 0 0,4 3 0 0 0,-4-5 3 0 0,1 1 5 0 0,-1 0-1 0 0,1-1 0 0 0,-1 1 1 0 0,1 0-1 0 0,-1 0 0 0 0,1 0 1 0 0,-1-1-1 0 0,0 1 0 0 0,0 0 1 0 0,0-1-1 0 0,0 2 0 0 0,0-1 1 0 0,0-1-1 0 0,0 1 0 0 0,-1 0 1 0 0,1-1-1 0 0,-1 1 0 0 0,0 0 1 0 0,1-1-1 0 0,0 1 0 0 0,-1 0 1 0 0,-2 1-1 0 0,-4 9 168 0 0,3-6-54 0 0,0 0-1 0 0,0 0 1 0 0,-1-1 0 0 0,1 0 0 0 0,-1 0-1 0 0,0 0 1 0 0,0 0 0 0 0,-8 5-1 0 0,-7 2 214 0 0,1-1 0 0 0,-1-1-1 0 0,0 0 1 0 0,-1-1-1 0 0,-30 8 1 0 0,4-4-17 0 0,-5 2-37 0 0,47-14-296 0 0,0 1 0 0 0,1 0 0 0 0,0-2-1 0 0,-1 3 1 0 0,1-1 0 0 0,0 0 0 0 0,0 0 0 0 0,-7 6 0 0 0,10-7-111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8:47.372"/>
    </inkml:context>
    <inkml:brush xml:id="br0">
      <inkml:brushProperty name="width" value="0.05" units="cm"/>
      <inkml:brushProperty name="height" value="0.05" units="cm"/>
      <inkml:brushProperty name="color" value="#FEEAC5"/>
    </inkml:brush>
  </inkml:definitions>
  <inkml:trace contextRef="#ctx0" brushRef="#br0">3271 219 3680 0 0,'0'0'16223'0'0,"-8"-5"-15359"0"0,-32-6-262 0 0,28 7-575 0 0,-20-7 0 0 0,0 2 146 0 0,24 7-122 0 0,-17-5 62 0 0,-20-3 70 0 0,34 8-115 0 0,1-1 0 0 0,0 0 0 0 0,-15-6 0 0 0,16 5 68 0 0,-1-1-1 0 0,-20-3 1 0 0,-45-9 433 0 0,45 11-378 0 0,22 4-121 0 0,-1 0-1 0 0,0 0 1 0 0,-14-1 0 0 0,7 3 163 0 0,-28-6 1 0 0,7 0-19 0 0,8 2-121 0 0,17 1-42 0 0,-26-1 0 0 0,-49 0-42 0 0,-89 1-10 0 0,139 0 0 0 0,26 2 0 0 0,-1 0 0 0 0,-21 2 0 0 0,-74 3 62 0 0,92-4-60 0 0,-51-9 137 0 0,-69 1 330 0 0,77 5-165 0 0,43 2-238 0 0,0 0 0 0 0,-18-5 1 0 0,18 3-39 0 0,0 1 0 0 0,-19 0 0 0 0,-53-3 25 0 0,-28 1-53 0 0,94 3 16 0 0,-24-4 0 0 0,24 2 0 0 0,-24 1 0 0 0,-130 2 240 0 0,73-4-256 0 0,97 4 0 0 0,-15 0 5 0 0,-29-4 1 0 0,44 4 5 0 0,1 0 0 0 0,-1 0 0 0 0,1 0-1 0 0,-9 2 1 0 0,-8 0-12 0 0,-119 0 129 0 0,104-1-64 0 0,-39 3 0 0 0,31-1-64 0 0,29-1 16 0 0,0-1 0 0 0,-25-2 0 0 0,5 0 0 0 0,-40-2-16 0 0,45 1 18 0 0,22 1-9 0 0,0 0 1 0 0,-1 1-1 0 0,1 0 0 0 0,-13 3 0 0 0,-27 0-9 0 0,36-1 0 0 0,1-1 0 0 0,-12-2 0 0 0,12 1 0 0 0,1 0 0 0 0,-20 2 0 0 0,-16 0 0 0 0,1 1 0 0 0,5 1 0 0 0,5-1 0 0 0,10 1 0 0 0,-16 4 0 0 0,20-5 0 0 0,18-3 0 0 0,-1 0 0 0 0,2 0 0 0 0,-2 1 0 0 0,1-1 0 0 0,1 1 0 0 0,-8 2 0 0 0,10-3 5 0 0,0 0-1 0 0,-1 1 1 0 0,0-1-1 0 0,0 0 1 0 0,0 0-1 0 0,0 1 0 0 0,1-1 1 0 0,-1 0-1 0 0,0 0 1 0 0,0 0-1 0 0,0 0 1 0 0,-1-1-1 0 0,-12 1 73 0 0,0-5 1035 0 0,13 4-917 0 0,1 1-235 0 0,0 0 1 0 0,0 0-1 0 0,0-1 1 0 0,-1 1 0 0 0,1 0-1 0 0,0 0 1 0 0,0 0-1 0 0,0-1 1 0 0,0 1 0 0 0,0 0-1 0 0,-1 0 1 0 0,1 0-1 0 0,0 0 1 0 0,0 0 0 0 0,0 0-1 0 0,-1 0 1 0 0,1 0-1 0 0,0 0 1 0 0,0 0 0 0 0,0 0-1 0 0,-1 0 1 0 0,1 0-1 0 0,0 0 1 0 0,0-1 0 0 0,-1 1-1 0 0,1 0 1 0 0,0 0-1 0 0,0 0 1 0 0,0 0 0 0 0,0 0-1 0 0,0 0 1 0 0,0 0-1 0 0,-1 1 1 0 0,1-1 0 0 0,0 0-1 0 0,0 0 1 0 0,0 0-1 0 0,-1 0 1 0 0,1 0 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00.811"/>
    </inkml:context>
    <inkml:brush xml:id="br0">
      <inkml:brushProperty name="width" value="0.05" units="cm"/>
      <inkml:brushProperty name="height" value="0.05" units="cm"/>
      <inkml:brushProperty name="color" value="#FF0000"/>
    </inkml:brush>
  </inkml:definitions>
  <inkml:trace contextRef="#ctx0" brushRef="#br0">0 664 15664 0 0,'0'0'2231'0'0,"1"-8"-439"0"0,2 5-1545 0 0,0-2-1 0 0,1 1 0 0 0,0 1 0 0 0,0 0 0 0 0,5-4 0 0 0,15-15 197 0 0,-6 4 82 0 0,26-22 0 0 0,-13 12 57 0 0,-11 13-186 0 0,-16 13-298 0 0,0-1 1 0 0,0 0-1 0 0,0 0 1 0 0,4-5-1 0 0,-4 3 73 0 0,1 1-1 0 0,9-8 1 0 0,8-7 180 0 0,-9 6-146 0 0,-4 5-19 0 0,12-17 0 0 0,-2 3-30 0 0,-14 16-128 0 0,-1 1-1 0 0,1-1 0 0 0,6-10 1 0 0,0-3 26 0 0,3 2 0 0 0,-1-1 0 0 0,28-26 0 0 0,-31 34-48 0 0,-2 3 15 0 0,0 0 0 0 0,9-6 0 0 0,-8 7 8 0 0,0-1 0 0 0,8-9 0 0 0,17-17 119 0 0,-20 20-56 0 0,-2 1 0 0 0,12-15 0 0 0,-2 4 190 0 0,-9 10-164 0 0,-11 12-102 0 0,0-1 1 0 0,-1 0-1 0 0,1 1 0 0 0,0-1 1 0 0,-1 0-1 0 0,3-3 0 0 0,-3 3-12 0 0,0 0-1 0 0,1 1 1 0 0,0-1-1 0 0,-2 0 1 0 0,2 1-1 0 0,0-1 1 0 0,-1 1-1 0 0,1-1 1 0 0,0 2-1 0 0,4-4 1 0 0,16-12 21 0 0,-19 11-26 0 0,-3 5 3 0 0,0 0 1 0 0,0 0-1 0 0,0 0 0 0 0,1 0 0 0 0,-1 0 0 0 0,0-1 0 0 0,0 1 0 0 0,1 0 0 0 0,-1 0 0 0 0,0-1 0 0 0,0 1 0 0 0,1 0 0 0 0,-1 0 1 0 0,0 0-1 0 0,0-1 0 0 0,1 1 0 0 0,-1 0 0 0 0,0 0 0 0 0,1 0 0 0 0,-1 0 0 0 0,0 0 0 0 0,0 0 0 0 0,0 0 0 0 0,0 0 0 0 0,1 0 0 0 0,1 0 5 0 0,-1-1-4 0 0,1-2 9 0 0,2 3 41 0 0,-3 2-39 0 0,1-1 1 0 0,0 1-1 0 0,-1 0 0 0 0,1 0 0 0 0,-1 0 1 0 0,0 0-1 0 0,1 0 0 0 0,0 3 0 0 0,-1-3-14 0 0,-1-1 0 0 0,1 1 0 0 0,0 0 0 0 0,0-1 0 0 0,0 1 0 0 0,0 0 0 0 0,0-1 0 0 0,0 0 0 0 0,0 1 0 0 0,2 0 0 0 0,0 2 0 0 0,-1-1 0 0 0,1-1 0 0 0,-1 2 0 0 0,2 4 0 0 0,-2-5 0 0 0,0 0 0 0 0,-1-1 0 0 0,1 1 0 0 0,1 0 0 0 0,-2 0 0 0 0,2-1 0 0 0,-2 0 0 0 0,6 4 0 0 0,-1-1 0 0 0,-1-1 0 0 0,1 1 0 0 0,-1 1 0 0 0,-1-1 0 0 0,7 10 0 0 0,0 0 0 0 0,45 46 0 0 0,-50-51 0 0 0,2 1 0 0 0,-4-7 0 0 0,-1 0 0 0 0,0 0 0 0 0,0 0 0 0 0,-1 0 0 0 0,5 9 0 0 0,6 8 0 0 0,8 21 0 0 0,-2-13 0 0 0,-14-20 0 0 0,1 1 0 0 0,1-1 0 0 0,0 0 0 0 0,12 12 0 0 0,-7-7 0 0 0,-10-12 0 0 0,0 1 0 0 0,-1-1 0 0 0,1 0 0 0 0,0 0 0 0 0,0-1 0 0 0,1 1 0 0 0,-2 1 0 0 0,7 1 0 0 0,-6-3 0 0 0,1 0 0 0 0,-2 1 0 0 0,2 0 0 0 0,-1-1 0 0 0,3 4 0 0 0,9 6 0 0 0,-11-9 0 0 0,0 0 0 0 0,0 1 0 0 0,-1-1 0 0 0,6 7 0 0 0,8 4 0 0 0,6 10 64 0 0,-14-18-48 0 0,-2 2 0 0 0,1-1 0 0 0,-1 0 0 0 0,0 2 0 0 0,0-1 0 0 0,-1 0 0 0 0,0 1 0 0 0,5 9 0 0 0,15 21 32 0 0,-8-9-37 0 0,-14-21 33 0 0,-2-7-43 0 0,-1 0 0 0 0,0 0-1 0 0,0-1 1 0 0,1 1 0 0 0,-1 0 0 0 0,1 0-1 0 0,-1 0 1 0 0,1 0 0 0 0,-1-1 0 0 0,1 1-1 0 0,0 1 1 0 0,8 14-1 0 0,-7-14 19 0 0,1 1-1 0 0,-1-1 1 0 0,0 1-1 0 0,-1 0 1 0 0,1 0-1 0 0,2 7 1 0 0,6 7 120 0 0,-6-11-128 0 0,-2-3-9 0 0,1 0 0 0 0,-2 0-1 0 0,2 0 1 0 0,-1-1 0 0 0,5 5 0 0 0,2 6 64 0 0,-8-11-60 0 0,0-1 0 0 0,-1 1 1 0 0,1 0-1 0 0,0-1 1 0 0,0 0-1 0 0,0 1 1 0 0,2 1-1 0 0,10 16-6 0 0,-12-18 3 0 0,-1 0 1 0 0,1 0-1 0 0,0 1 0 0 0,0-2 0 0 0,-1 1 1 0 0,1 0-1 0 0,0 1 0 0 0,-1-1 1 0 0,0 1-1 0 0,7 10 28 0 0,-5-10-32 0 0,0 0 1 0 0,0 0-1 0 0,0 1 1 0 0,-1-1-1 0 0,0 1 0 0 0,1-1 1 0 0,0 4-1 0 0,0-3 9 0 0,-1 0-1 0 0,0 0 1 0 0,0-1 0 0 0,1 0-1 0 0,0 0 1 0 0,-1 1 0 0 0,1-1-1 0 0,3 3 1 0 0,-4-4-2 0 0,0 1 0 0 0,0-1-1 0 0,0 0 1 0 0,0 1 0 0 0,0-1-1 0 0,0 0 1 0 0,-1 1 0 0 0,1 0-1 0 0,1 2 1 0 0,5 11 12 0 0,15 20 35 0 0,-17-26-53 0 0,-4-8 0 0 0,-1 1 0 0 0,1-1 0 0 0,0 1 0 0 0,-1-1 0 0 0,1 0 0 0 0,0 0 0 0 0,0 1 0 0 0,1 0 0 0 0,3 3 0 0 0,0 2 0 0 0,1-1 0 0 0,-5-5 0 0 0,0 0 0 0 0,0-1 0 0 0,-1 1 0 0 0,1 0 0 0 0,-1 0 0 0 0,1 0 0 0 0,0-1 0 0 0,0 1 0 0 0,0-1 0 0 0,0 0 0 0 0,-1 1 0 0 0,2-1 0 0 0,-1 1 0 0 0,0-1 0 0 0,1 1 0 0 0,-2-1 2 0 0,1 0 0 0 0,-1 0 0 0 0,1 0 0 0 0,-1 0 0 0 0,0 0 0 0 0,1 0 0 0 0,-1 0-1 0 0,1 0 1 0 0,-1 0 0 0 0,0 0 0 0 0,0 1 0 0 0,0-1 0 0 0,1 0 0 0 0,-1 0 0 0 0,0 0 0 0 0,1 1 0 0 0,-1-1 0 0 0,0 0 0 0 0,1 0-1 0 0,-1 0 1 0 0,0 0 0 0 0,1 0 0 0 0,-1 1 0 0 0,0-1 0 0 0,0 0 0 0 0,1 1 0 0 0,-1-1 0 0 0,0 0 0 0 0,0 1 0 0 0,0-1-1 0 0,0 1 1 0 0,1 0 1 0 0,-1-1-2 0 0,0 1-1 0 0,0-1 1 0 0,0 0 0 0 0,0 0-1 0 0,0 0 1 0 0,0 1 0 0 0,0-1-1 0 0,0 0 1 0 0,0 0 0 0 0,0 1-1 0 0,0-1 1 0 0,0 0 0 0 0,1 0-1 0 0,-1 0 1 0 0,0 0 0 0 0,0 1-1 0 0,0-1 1 0 0,0 0 0 0 0,0 0-1 0 0,1 0 1 0 0,-1 0 0 0 0,0 1-1 0 0,0-1 1 0 0,0 0 0 0 0,0 0-1 0 0,1 0 1 0 0,-1 0 0 0 0,0 0-1 0 0,0 0 1 0 0,0 0-1 0 0,1 0 1 0 0,-1 0 0 0 0,0 0-1 0 0,0 0 1 0 0,0 0 0 0 0,0 0-1 0 0,0 0 1 0 0,0 0 0 0 0,0 0-1 0 0,1 0 1 0 0,-1 0 0 0 0,2 0 24 0 0,-1 4-15 0 0,-1-3-9 0 0,0-1-1 0 0,1 0 1 0 0,-1 1-1 0 0,0 0 1 0 0,0-1 0 0 0,0 1-1 0 0,0 0 1 0 0,0-1-1 0 0,1 1 1 0 0,-1-1-1 0 0,1 0 1 0 0,-1 1-1 0 0,1-1 1 0 0,-1 1-1 0 0,1-1 1 0 0,0 1 0 0 0,-1-1-1 0 0,0 1 1 0 0,0-1-1 0 0,2 1 1 0 0,8 15 116 0 0,-4-12-20 0 0,-5-4-96 0 0,-1 0 0 0 0,0 0 0 0 0,0 0 0 0 0,0 0 0 0 0,0 0 0 0 0,0 0 0 0 0,0 0 0 0 0,0 0 0 0 0,1 0 0 0 0,-1 0 0 0 0,0 0 0 0 0,0 0 0 0 0,0 0 0 0 0,0 0 0 0 0,0 0-1 0 0,0 0 1 0 0,0 0 0 0 0,0 0 0 0 0,0 0 0 0 0,0 0 0 0 0,0 0 0 0 0,0 0 0 0 0,0 0 0 0 0,0 0 0 0 0,0 1 0 0 0,0-1 0 0 0,0 0 0 0 0,0 0 0 0 0,0 0 0 0 0,0 0 0 0 0,0 0 0 0 0,0 0 0 0 0,0 1 0 0 0,0-1 0 0 0,0 0 0 0 0,0 0 0 0 0,0 0 0 0 0,0 0 0 0 0,0 0 0 0 0,0 0 0 0 0,0 1 0 0 0,0-1 0 0 0,0 0 0 0 0,0 0 0 0 0,0 0 0 0 0,0 0 0 0 0,0 1-41 0 0,0-1 1 0 0,0 0-1 0 0,1 1 1 0 0,-1-1-1 0 0,1 0 1 0 0,-1 0-1 0 0,0 0 1 0 0,1 0-1 0 0,-1 1 1 0 0,1-1 0 0 0,-1 0-1 0 0,1 0 1 0 0,-1 1-1 0 0,0-1 1 0 0,0 0-1 0 0,1 0 1 0 0,-1 0-1 0 0,1 0 1 0 0,-1 0-1 0 0,1 0 1 0 0,-1 0-1 0 0,2 0 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07.473"/>
    </inkml:context>
    <inkml:brush xml:id="br0">
      <inkml:brushProperty name="width" value="0.05" units="cm"/>
      <inkml:brushProperty name="height" value="0.05" units="cm"/>
      <inkml:brushProperty name="color" value="#FF0000"/>
    </inkml:brush>
  </inkml:definitions>
  <inkml:trace contextRef="#ctx0" brushRef="#br0">1747 1105 9184 0 0,'-5'8'7889'0'0,"7"-12"-8197"0"0,0 0 549 0 0,-1 0 1 0 0,2 1 0 0 0,-1-1-1 0 0,0 1 1 0 0,6-5 0 0 0,-5 4 72 0 0,0-1 0 0 0,1 1 0 0 0,3-8 0 0 0,-4 5-52 0 0,1 0-1 0 0,-1 1 0 0 0,1-1 1 0 0,0 1-1 0 0,9-9 0 0 0,-5 5-37 0 0,0 0-1 0 0,8-16 1 0 0,8-9 49 0 0,-9 15-65 0 0,-6 6 67 0 0,21-22 1 0 0,-11 15 365 0 0,29-43 0 0 0,-12 16 14 0 0,17-19-47 0 0,-42 55-548 0 0,-1-2 18 0 0,1 0 1 0 0,2 2-1 0 0,17-16 1 0 0,-6 8-19 0 0,57-44 18 0 0,-73 57-67 0 0,13-17 0 0 0,-5 5 85 0 0,30-41 223 0 0,-22 27-164 0 0,6-4 376 0 0,62-58-1 0 0,-83 89-491 0 0,-8 6-36 0 0,0 0 0 0 0,-1-1 0 0 0,1 1 0 0 0,0-1 0 0 0,0 1 0 0 0,-1-1 0 0 0,1 0 0 0 0,-1 1 0 0 0,1-1 0 0 0,0 1 0 0 0,1-2 0 0 0,28-28 50 0 0,-20 19-40 0 0,-9 9-13 0 0,1 2 0 0 0,0-3 0 0 0,-2 1-1 0 0,2 1 1 0 0,0-1 0 0 0,-1 0-1 0 0,1-2 1 0 0,-2 3 0 0 0,1 0 0 0 0,0 0 0 0 0,0-1 0 0 0,-1 1 0 0 0,1 1 0 0 0,0-1 0 0 0,0 0 0 0 0,0 0 0 0 0,1-1 0 0 0,7-8 0 0 0,26-40 11 0 0,-14 30 95 0 0,-21 20-104 0 0,1-1 0 0 0,-1 1 0 0 0,1 0-1 0 0,-1-1 1 0 0,1 1 0 0 0,-1-1-1 0 0,1 1 1 0 0,-1-1 0 0 0,0 1-1 0 0,0-1 1 0 0,0 1 0 0 0,0 0-1 0 0,0-1 1 0 0,1 1 0 0 0,-1-1-1 0 0,0 1 1 0 0,0-2 0 0 0,0 2-1 0 0,0 0 1 0 0,1 0-1 0 0,-1 0 1 0 0,0-1-1 0 0,0 1 1 0 0,0 0-1 0 0,0 0 1 0 0,0 0-1 0 0,0 0 1 0 0,0 0 0 0 0,0 0-1 0 0,1 0 1 0 0,-1 0-1 0 0,0-1 1 0 0,0 1-1 0 0,0 0 1 0 0,0 0-1 0 0,0 0 1 0 0,1 0-1 0 0,-1 0 1 0 0,0-1-1 0 0,0 1 1 0 0,0 0-1 0 0,1 0 1 0 0,-1 0 0 0 0,0 0-1 0 0,0 0 1 0 0,0 0-1 0 0,1-1-1 0 0,1 0 0 0 0,-1 0 0 0 0,0 1 0 0 0,-1-2 0 0 0,1 1 0 0 0,0 0 0 0 0,0 0 0 0 0,0 0 0 0 0,0 0 0 0 0,0-2 0 0 0,6-7 0 0 0,3-3 0 0 0,-7 6 0 0 0,1 4 11 0 0,-4 3 266 0 0,5 0-213 0 0,-5 1-64 0 0,1-1 0 0 0,0 0 0 0 0,0 1 0 0 0,-1-1 0 0 0,1 1 0 0 0,0-1 0 0 0,-1 0 0 0 0,0 0 0 0 0,1 1 0 0 0,-1-1 0 0 0,1 1 0 0 0,0 0 0 0 0,-1-1 0 0 0,1 1 0 0 0,-1 0 0 0 0,1-1 0 0 0,-1 0 0 0 0,0 1 0 0 0,0 0 0 0 0,0 1 0 0 0,3 2 0 0 0,0 1-11 0 0,1-1-1 0 0,-2 1 1 0 0,5 10-1 0 0,4 6-14 0 0,19 34-38 0 0,-26-51 64 0 0,-1 1 0 0 0,0-1 0 0 0,2 0 0 0 0,-1 0 0 0 0,7 6 0 0 0,-2-3 0 0 0,2 3 0 0 0,-3-4 0 0 0,-1 1 0 0 0,12 13 0 0 0,-4-6 0 0 0,-9-8 0 0 0,-2-4 1 0 0,-2 1 1 0 0,1-1-1 0 0,-1 1 0 0 0,1-1 0 0 0,-2 2 0 0 0,2-2 0 0 0,-1 1 1 0 0,1 4-1 0 0,8 7 28 0 0,-9-12-25 0 0,0 0-1 0 0,0 1 0 0 0,-1-1 1 0 0,1 1-1 0 0,0-1 1 0 0,1 6-1 0 0,16 37-3 0 0,-17-43 9 0 0,-1 1-1 0 0,1 0 0 0 0,1-1 1 0 0,-2 0-1 0 0,2 1 1 0 0,2 2-1 0 0,-1-2 8 0 0,8 16 113 0 0,-6-10-16 0 0,-5-8-97 0 0,1 1-1 0 0,-1 0 1 0 0,0-1-1 0 0,1 1 1 0 0,-1 0-1 0 0,2 4 0 0 0,-2-5-3 0 0,0 2 0 0 0,0-2 0 0 0,0 1 0 0 0,0 0 0 0 0,1-1-1 0 0,-1 1 1 0 0,2 1 0 0 0,-1-1-12 0 0,0 0 0 0 0,0 0 0 0 0,-1 0 0 0 0,1 0 0 0 0,0 0 0 0 0,-1 0 0 0 0,1 0 0 0 0,-1 1 0 0 0,1 2 0 0 0,0-3 0 0 0,0 1 0 0 0,0-2 0 0 0,0 2 0 0 0,0-1 0 0 0,0 0 0 0 0,5 4 0 0 0,5 6 0 0 0,-2-1 0 0 0,3 5 0 0 0,2 6 62 0 0,-12-18-36 0 0,0 0 0 0 0,1 0 0 0 0,-1 1 0 0 0,4 8 0 0 0,-2-2-29 0 0,1-1 0 0 0,0 0 0 0 0,1 0-1 0 0,12 14 1 0 0,-11-13 3 0 0,-2-5 0 0 0,0 2 0 0 0,0-1 0 0 0,-1 1 0 0 0,8 16 0 0 0,-11-21 0 0 0,0 1 0 0 0,0 0 0 0 0,6 7 0 0 0,5 9 0 0 0,-12-20 16 0 0,0 0-13 0 0,-1 0 1 0 0,0 0 0 0 0,0 1 0 0 0,0-1-1 0 0,0 0 1 0 0,0 0 0 0 0,0 0 0 0 0,0 1-1 0 0,1-1 1 0 0,-1 0 0 0 0,0 0 0 0 0,0 1-1 0 0,0-1 1 0 0,0 0 0 0 0,1 1 0 0 0,-1-1-1 0 0,0 0 1 0 0,0 0 0 0 0,0 1 0 0 0,0-1-1 0 0,0 0 1 0 0,0 0 0 0 0,0 0 0 0 0,0 0-1 0 0,0 1 1 0 0,0-1 0 0 0,0 0 0 0 0,0 1-1 0 0,0-1 1 0 0,0 1 60 0 0,0 1-56 0 0,1-1-1 0 0,0 1 1 0 0,0 0-1 0 0,-1-1 0 0 0,0 1 1 0 0,0 0-1 0 0,0-1 1 0 0,1 1-1 0 0,-1 1 1 0 0,0-2-3 0 0,-1 1 0 0 0,1-1 1 0 0,0-1-1 0 0,0 1 0 0 0,0 0 1 0 0,0 0-1 0 0,-1 0 0 0 0,1 0 1 0 0,-1-1-1 0 0,1 1 0 0 0,-1 0 1 0 0,0 0-1 0 0,1 0 1 0 0,-1 0-1 0 0,0-1 0 0 0,-14 23 102 0 0,10-16-96 0 0,0 1 1 0 0,-1-1-1 0 0,-11 11 0 0 0,1-1-3 0 0,-49 50 56 0 0,35-35-64 0 0,11-15 0 0 0,-20 27 0 0 0,21-24 0 0 0,14-17 0 0 0,0 0 0 0 0,1 1 0 0 0,0 0 0 0 0,-4 5 0 0 0,-10 12 0 0 0,14-17 0 0 0,0-1 0 0 0,-1 1 0 0 0,2 1 0 0 0,-6 6 0 0 0,-7 17 0 0 0,-1-2 0 0 0,-22 24 0 0 0,16-10 0 0 0,20-37 0 0 0,-7 9 0 0 0,0 0 0 0 0,-18 16 0 0 0,9-8 0 0 0,15-15 0 0 0,1-1 0 0 0,-2-1 0 0 0,1 1 0 0 0,-8 6 0 0 0,-9 9 0 0 0,-3 2 0 0 0,0 2 0 0 0,17-19 0 0 0,1 0 0 0 0,0 1 0 0 0,0 0 0 0 0,0 1 0 0 0,0-1 0 0 0,-5 8 0 0 0,-6 7 0 0 0,9-12 0 0 0,5-7 0 0 0,0 2 0 0 0,-1-1 0 0 0,2 1 0 0 0,-1 0 0 0 0,-2 4 0 0 0,0 0 0 0 0,0-1 0 0 0,-1 1 0 0 0,-5 6 0 0 0,-6 8 0 0 0,11-13 0 0 0,-1-1 0 0 0,-1 1 0 0 0,-12 10 0 0 0,-7 9 0 0 0,21-22 0 0 0,-1 1 0 0 0,1-1 0 0 0,0 1 0 0 0,-1-1 0 0 0,0 0 0 0 0,-1-1 0 0 0,-9 6 0 0 0,14-9 0 0 0,0 0 0 0 0,1 0 0 0 0,-1 0 0 0 0,1 0 0 0 0,-1 0 0 0 0,1 1 0 0 0,-2 1 0 0 0,2-1 0 0 0,0-1 0 0 0,-1 0 0 0 0,1 0 0 0 0,0 1 0 0 0,-1-1 0 0 0,0-1 0 0 0,1 2 0 0 0,0-1 0 0 0,-1 0 0 0 0,-2 0 0 0 0,-34 21 64 0 0,20-14 0 0 0,13-6-64 0 0,4-2 0 0 0,0 1-1 0 0,0 0 1 0 0,0 0 0 0 0,-1-1-1 0 0,1 0 1 0 0,1 1 0 0 0,-1 0-1 0 0,0 1 1 0 0,-1-1 0 0 0,1-1-1 0 0,0 3 1 0 0,-4 1 57 0 0,5-5-47 0 0,-1 1-8 0 0,1 0 0 0 0,0 0 0 0 0,0 0 0 0 0,-1 0 0 0 0,1-1 0 0 0,0 1 0 0 0,0 0 0 0 0,-1 0 0 0 0,1 0 0 0 0,0 0 0 0 0,-1 0 0 0 0,1 0 0 0 0,0 0 0 0 0,0 0 0 0 0,0 0 0 0 0,0 0 0 0 0,0 0-1 0 0,0 0 1 0 0,-1 0 0 0 0,1 0 0 0 0,0 0 0 0 0,-1 1 0 0 0,1-1 0 0 0,0 0 0 0 0,0 0 0 0 0,-1 0 0 0 0,1 0 0 0 0,0 0 0 0 0,0 1 0 0 0,0-1 0 0 0,-1 0 0 0 0,1 0 0 0 0,-3 3 9 0 0,1-3 31 0 0,0 0-20 0 0,1 0-20 0 0,1 0 0 0 0,0 0 0 0 0,-1 0 1 0 0,1 1-1 0 0,0-1 0 0 0,-1 0 0 0 0,1 0 0 0 0,0 0 1 0 0,0 0-1 0 0,-1 1 0 0 0,1-1 0 0 0,0 0 1 0 0,0 0-1 0 0,0 1 0 0 0,0-1 0 0 0,0 0 0 0 0,0 0 1 0 0,0 1-1 0 0,-1-1 0 0 0,1 0 0 0 0,0 1 0 0 0,0-1 1 0 0,0 0-1 0 0,0 0-2 0 0,0 7 0 0 0,5 9-53 0 0,16 39 42 0 0,-18-48-1 0 0,0 1-1 0 0,1-1 1 0 0,6 12-1 0 0,0-3-1 0 0,0 3 14 0 0,20 37 0 0 0,19 4 0 0 0,-23-27 0 0 0,-17-24 0 0 0,-1 1 0 0 0,9 14 0 0 0,-12-15 0 0 0,1 1 0 0 0,-1-2 0 0 0,10 9 0 0 0,7 17 0 0 0,-15-26 0 0 0,-1 0 0 0 0,9 16 0 0 0,-10-15 0 0 0,14 17 0 0 0,-4-7 0 0 0,5 5 0 0 0,-5-4 0 0 0,-9-15 0 0 0,-1 2 0 0 0,9 10 0 0 0,-9-9 0 0 0,1-1 0 0 0,9 11 0 0 0,-7-11 0 0 0,-1 2 0 0 0,11 13 0 0 0,3 6 0 0 0,26 30 0 0 0,-36-47 0 0 0,-9-10 0 0 0,-1 0 0 0 0,0 1 0 0 0,1 0 0 0 0,0-1 0 0 0,-2 1 0 0 0,4 2 0 0 0,7 13 0 0 0,-8-14 0 0 0,-1 0 0 0 0,0 2 0 0 0,1-2 0 0 0,-2 1 0 0 0,3 4 0 0 0,13 18 0 0 0,-13-20 10 0 0,0 1 0 0 0,-1-1 1 0 0,5 13-1 0 0,4 7 13 0 0,10 20-23 0 0,-17-34 0 0 0,2-1 0 0 0,0 0 0 0 0,9 10 0 0 0,6 14 0 0 0,-13-21 0 0 0,-6-10 0 0 0,-1 0 0 0 0,1-1 0 0 0,6 8 0 0 0,-8-10 0 0 0,0 1 0 0 0,0-1 0 0 0,0 1 0 0 0,0 0 0 0 0,0-1 0 0 0,0 1 0 0 0,-1 0 0 0 0,2 1 0 0 0,-2-1 0 0 0,1-2 0 0 0,0 2 0 0 0,0-1 0 0 0,-1 1 0 0 0,0-1 0 0 0,1 0 0 0 0,0 1 0 0 0,0-1 0 0 0,1 1 0 0 0,20 21 0 0 0,-4-3 0 0 0,8 7 0 0 0,-21-22 0 0 0,1 1 0 0 0,-1 0 0 0 0,6 10 0 0 0,-7-10 0 0 0,14 22 64 0 0,-18-26-55 0 0,8 7 57 0 0,-7-9 179 0 0,-1 1-192 0 0,0 3-42 0 0,0-2-11 0 0,-1 0 0 0 0,1 0 0 0 0,-1 0 0 0 0,0 0 0 0 0,1 0 0 0 0,-1 0 0 0 0,1 0 0 0 0,-1 0 0 0 0,-1 0 0 0 0,1-1 0 0 0,0 2 0 0 0,0-2 0 0 0,-1 1 0 0 0,1 0 0 0 0,-2 0 0 0 0,-7 12 0 0 0,10-12 0 0 0,-1 0 0 0 0,0-1 0 0 0,0 0 0 0 0,1 0 0 0 0,-1 0 0 0 0,0 1 0 0 0,0-2 0 0 0,-1 1 0 0 0,2 0 0 0 0,-1 1 0 0 0,-2-1 0 0 0,-8 9 0 0 0,-6 10 0 0 0,14-17 0 0 0,0 0 0 0 0,0 1 0 0 0,-1-1 0 0 0,1-1 0 0 0,0 2 0 0 0,-1-2 0 0 0,-5 4 0 0 0,-12 9 0 0 0,-27 20 0 0 0,4 1 0 0 0,32-27 0 0 0,-8 9 0 0 0,9-5 0 0 0,-1 0 0 0 0,-1-1 0 0 0,-21 16 0 0 0,-8 7 0 0 0,-25 16 0 0 0,42-34 0 0 0,8-6 0 0 0,3-6 0 0 0,13-5 0 0 0,0 1 0 0 0,-1-1 0 0 0,0 1 0 0 0,2 0 0 0 0,-2 0 0 0 0,1 0 0 0 0,-1-1 0 0 0,-1 2 0 0 0,-22 16 0 0 0,13-9 0 0 0,10-8 0 0 0,0 1 0 0 0,0 0 0 0 0,0-1 0 0 0,0 0 0 0 0,-1 0 0 0 0,1 1 0 0 0,-3-1 0 0 0,-1 2 0 0 0,0-1 0 0 0,1 2 0 0 0,0-2 0 0 0,-1 2 0 0 0,-4 4 0 0 0,-8 4 0 0 0,-4 8 0 0 0,16-17 0 0 0,1 1 0 0 0,0-1 0 0 0,0 2 0 0 0,0 0 0 0 0,1-1 0 0 0,0 1 0 0 0,-7 8 0 0 0,9-10 0 0 0,-1 0 0 0 0,1 0 0 0 0,-1 0 0 0 0,0-1 0 0 0,-5 4 0 0 0,-10 10 0 0 0,7-8 0 0 0,9-7 0 0 0,1 1 0 0 0,-2-1 0 0 0,2 0 0 0 0,-1 1 0 0 0,0 0 0 0 0,1-1 0 0 0,-3 4 0 0 0,3-5 0 0 0,1 1 0 0 0,0-1 0 0 0,0 0 0 0 0,0 1 0 0 0,0-1 0 0 0,0 0 0 0 0,0 0 0 0 0,0 1 0 0 0,-1-1 0 0 0,1 0 0 0 0,0 0 0 0 0,0 1 0 0 0,-1-1 0 0 0,1 0 0 0 0,0 0 0 0 0,-1 0 0 0 0,1 0 0 0 0,0 0 0 0 0,-1 0 0 0 0,1 0 0 0 0,0 0 0 0 0,-1 0 0 0 0,-1 0 0 0 0,1 0 2 0 0,0 0 0 0 0,1 0 0 0 0,-1 0 0 0 0,1-1 0 0 0,0 1 0 0 0,0 0 0 0 0,-1 0 0 0 0,1-1 0 0 0,-1 1 1 0 0,1 0-1 0 0,0-1 0 0 0,-1 1 0 0 0,1 0 0 0 0,-1-1 0 0 0,1 1 0 0 0,0-1 0 0 0,-1 1 0 0 0,1 0 0 0 0,0 0 0 0 0,0-1 0 0 0,0 1 0 0 0,0-1 0 0 0,0 1 0 0 0,0-1 0 0 0,-1 1 0 0 0,1-1 0 0 0,0 1 0 0 0,0-1 0 0 0,-1-1 3 0 0,-7-14 34 0 0,-2-6 39 0 0,8 16-63 0 0,-1 0 0 0 0,1-1 0 0 0,-1 2-1 0 0,-5-8 1 0 0,-4-5 46 0 0,-40-81 319 0 0,26 42-364 0 0,10 27-2 0 0,-8-15 32 0 0,11 24-23 0 0,4 7-5 0 0,0 0-1 0 0,-12-16 1 0 0,-71-78 206 0 0,88 102-193 0 0,0 0 0 0 0,-1-1 0 0 0,-4-11 0 0 0,-2-3-11 0 0,-27-57-92 0 0,32 65 72 0 0,3 6 0 0 0,0 1 0 0 0,-1-1 0 0 0,1 0 0 0 0,-8-8 0 0 0,-11-16 64 0 0,-10-9-53 0 0,28 35-1 0 0,-1 0 1 0 0,0 0 0 0 0,0 0-1 0 0,-9-5 1 0 0,10 7-4 0 0,2 1 1 0 0,-2-1-1 0 0,2 1 1 0 0,-1-1-1 0 0,-3-4 1 0 0,-4-5 11 0 0,-44-46-19 0 0,29 27 0 0 0,23 29 0 0 0,0 0 0 0 0,1 1 0 0 0,-1-1 0 0 0,0 0 0 0 0,1 0 0 0 0,-2-2 0 0 0,-3-5 0 0 0,2 3 0 0 0,-13-18 0 0 0,3 7 0 0 0,-8-17 0 0 0,15 26 0 0 0,6 8 0 0 0,1 0 0 0 0,-1-1 0 0 0,1 1 0 0 0,0 0 0 0 0,-1 0 0 0 0,1-1 0 0 0,-1 1 0 0 0,1-1 0 0 0,-1 1 0 0 0,1-1 0 0 0,0 1 0 0 0,-1-1 0 0 0,1 0 0 0 0,0 1 0 0 0,-1 0 0 0 0,1-2 0 0 0,-18-41 0 0 0,16 38 0 0 0,-1-1 0 0 0,1 1 0 0 0,-8-10 0 0 0,6 9 0 0 0,1 0 0 0 0,0 0 0 0 0,-4-8 0 0 0,-6-16-64 0 0,1 14 64 0 0,11 15-3 0 0,1-1-1 0 0,-1 1 1 0 0,0-1-1 0 0,1 1 1 0 0,-1 0 0 0 0,0-1-1 0 0,0 1 1 0 0,-1 0-1 0 0,2 0 1 0 0,-1-1 0 0 0,-1 1-1 0 0,1 1 1 0 0,0-1 0 0 0,-1 0-1 0 0,1 0 1 0 0,-1 0-1 0 0,1 0 1 0 0,0 1 0 0 0,-1-1-1 0 0,1 1 1 0 0,-4-2-1 0 0,1 2-49 0 0,3 1 42 0 0,0-1 0 0 0,-1 0 1 0 0,1 1-1 0 0,0-1 0 0 0,0 1 0 0 0,-1-1 0 0 0,1 1 0 0 0,0-1 1 0 0,0 1-1 0 0,0 0 0 0 0,0 0 0 0 0,0 0 0 0 0,0-1 0 0 0,0 1 0 0 0,0 1 1 0 0,0-1-1 0 0,-1 1 0 0 0,2 0-2 0 0,-15 12 13 0 0,-24 31 0 0 0,17-18 0 0 0,10-13-3 0 0,-2 2 3 0 0,-21 20-1 0 0,28-30 4 0 0,1 1 0 0 0,1 0 1 0 0,-8 11-1 0 0,-9 9-4 0 0,1-2-31 0 0,-28 37 0 0 0,35-44 32 0 0,-18 17 0 0 0,31-33 0 0 0,-45 41 0 0 0,5-6 45 0 0,17-16-26 0 0,9-6-19 0 0,-13 17 0 0 0,-30 31 0 0 0,48-51 0 0 0,-9 15 0 0 0,11-14 0 0 0,-11 12 0 0 0,-11 1 110 0 0,25-22-116 0 0,-1 1-1 0 0,1 0 1 0 0,0 0 0 0 0,1 0-1 0 0,-6 7 1 0 0,5-7 14 0 0,1 0 0 0 0,0 0 1 0 0,0 0-1 0 0,-6 4 0 0 0,-9 10-52 0 0,-5 4-63 0 0,16-15 102 0 0,-13 15 0 0 0,-8 12 2 0 0,19-25 44 0 0,1 1 0 0 0,1-1-1 0 0,-11 18 1 0 0,12-17-37 0 0,-1 0-1 0 0,0-1 1 0 0,-14 14 0 0 0,16-17-3 0 0,-13 12-55 0 0,-29 21-1 0 0,21-17 68 0 0,6-4-13 0 0,16-15-14 0 0,0 1 0 0 0,0-1-1 0 0,-6 8 1 0 0,-8 6-17 0 0,14-13 31 0 0,0 1 0 0 0,0 1 0 0 0,0-1 0 0 0,-3 7 0 0 0,5-6 0 0 0,-2-1 0 0 0,1 0 0 0 0,-1 0 0 0 0,-10 10 0 0 0,10-9 22 0 0,5-6-20 0 0,0 0 0 0 0,0 0 0 0 0,-1 0 0 0 0,1-1 0 0 0,-1 1 0 0 0,1-1 0 0 0,-1 1 0 0 0,0 0 0 0 0,1-1 0 0 0,-1 1 0 0 0,1 0 0 0 0,0-1 0 0 0,-1 1 0 0 0,0-1 0 0 0,0 0 0 0 0,0 1 0 0 0,1-1 0 0 0,-1 1 0 0 0,1-1 0 0 0,-2 1 0 0 0,-3 4-2 0 0,4-4 0 0 0,0 0 0 0 0,0-1 0 0 0,1 0 0 0 0,-1 1 0 0 0,0-1 0 0 0,0 1 0 0 0,-1-1 0 0 0,2 1 0 0 0,-1-1 0 0 0,0 1 0 0 0,-2-1 0 0 0,0-1 23 0 0,1 0 0 0 0,-1 0 0 0 0,0 0 0 0 0,0 0 0 0 0,1-1 0 0 0,-1 1 0 0 0,1 0 0 0 0,0-1 0 0 0,0-1 0 0 0,-1 2 0 0 0,1-1 0 0 0,-3-3 0 0 0,0-1-2 0 0,-15-17 69 0 0,15 16-17 0 0,-1 0 0 0 0,-8-7 0 0 0,-1-1-61 0 0,10 9-12 0 0,0 1-1 0 0,0 0 1 0 0,-7-5 0 0 0,8 6 0 0 0,0 1 0 0 0,-1 0 0 0 0,1-1 0 0 0,-6-8 0 0 0,9 11 0 0 0,-9-6 0 0 0,10 6 6 0 0,-1 0 0 0 0,-1 1 0 0 0,1-1 0 0 0,0 0-1 0 0,1 0 1 0 0,-2 1 0 0 0,1-1 0 0 0,0 0-1 0 0,0 0 1 0 0,0-1 0 0 0,-8-13 22 0 0,-2 0 5 0 0,2 0 1 0 0,-10-19-1 0 0,2 4-33 0 0,12 21-13 0 0,0 1 0 0 0,-10-16 0 0 0,-5-6-12 0 0,11 16 25 0 0,-3-6 0 0 0,10 19 0 0 0,1-2 0 0 0,1 1 0 0 0,-2 0 0 0 0,1 0 0 0 0,-1 1 0 0 0,1-2 0 0 0,-1 1 0 0 0,-1-1 0 0 0,0 1 0 0 0,2 1 0 0 0,0-1 0 0 0,-1 0 0 0 0,0 0 0 0 0,2 0 0 0 0,-4-3 0 0 0,3 3 0 0 0,0-1 0 0 0,0 2 0 0 0,-1-2 0 0 0,1 1 0 0 0,-1 0 0 0 0,0 0 0 0 0,-2-2 0 0 0,-8-10 0 0 0,-3-2 0 0 0,11 11 0 0 0,0 1 0 0 0,0-1 0 0 0,-4-7 0 0 0,-18-27 0 0 0,25 39 0 0 0,-2-5 0 0 0,0 0 0 0 0,1-1 0 0 0,-1 1 0 0 0,1 0 0 0 0,0-1 0 0 0,0 1 0 0 0,1 0 0 0 0,0-1 0 0 0,-1-8 0 0 0,1 10 14 0 0,1 1 0 0 0,-1 0-1 0 0,1-1 1 0 0,-3-6 0 0 0,-2-9 45 0 0,4 12-108 0 0,0 5 37 0 0,1 0 0 0 0,0 1 1 0 0,-1-2-1 0 0,1 1 0 0 0,-1 1 0 0 0,1-1 1 0 0,0 0-1 0 0,0 0 0 0 0,0-2 0 0 0,14-23-65 0 0,-13 26 76 0 0,0 0 0 0 0,0 0 0 0 0,-1 0 0 0 0,1 0 0 0 0,0 0 0 0 0,0 0 0 0 0,0 1 0 0 0,0-1 0 0 0,-1 0 0 0 0,3-1 0 0 0,4-2-11 0 0,0-4-13 0 0,8-4-3 0 0,-7 7 28 0 0,-1-1 1 0 0,1 0-1 0 0,-1 0 0 0 0,0-1 1 0 0,5-8-1 0 0,17-14-13 0 0,-17 16 3 0 0,0 1-1 0 0,-1-1 1 0 0,-1-2 0 0 0,10-14-1 0 0,7-11 10 0 0,-13 21 1 0 0,-5 7 0 0 0,-1 0 0 0 0,1 1 0 0 0,14-13 0 0 0,28-23 0 0 0,81-92 0 0 0,-71 60 0 0 0,-55 72 0 0 0,14-18 0 0 0,30-24 0 0 0,-35 33 0 0 0,-8 10 0 0 0,1-1 0 0 0,9-7 0 0 0,-7 6 0 0 0,0 0 0 0 0,-1 0 0 0 0,15-18 0 0 0,-6 7 0 0 0,3-5 0 0 0,0 0 0 0 0,15-27 0 0 0,-27 41 0 0 0,-1 0 0 0 0,17-17 0 0 0,-5 7 0 0 0,-13 13 0 0 0,17-12 0 0 0,-18 15 0 0 0,-1 0 0 0 0,1-1 0 0 0,0 0 0 0 0,-1 0 0 0 0,6-7 0 0 0,-9 9 0 0 0,-1 1 0 0 0,1-1 0 0 0,0 2 0 0 0,1-2 0 0 0,2-1 0 0 0,7-8 0 0 0,14-12 0 0 0,-22 18 0 0 0,13-19 0 0 0,-17 25 0 0 0,0 0 1 0 0,1 0-1 0 0,-1-1 0 0 0,0 1 0 0 0,0 0 1 0 0,0-1-1 0 0,0 1 0 0 0,1-1 0 0 0,-1 1 1 0 0,0 0-1 0 0,0-1 0 0 0,0 1 1 0 0,0 0-1 0 0,0-1 0 0 0,0 1 0 0 0,0 0 1 0 0,0 0-1 0 0,0 0 0 0 0,0-1 0 0 0,0 1 1 0 0,0-1-1 0 0,-1 1 0 0 0,1 0 0 0 0,0-1 1 0 0,0 1-1 0 0,0 0 0 0 0,0-1 0 0 0,-1 1 1 0 0,1 0-1 0 0,0-1 0 0 0,0 1 1 0 0,-1 0-1 0 0,1 0 0 0 0,0 0 0 0 0,-1 0 1 0 0,1 0-1 0 0,0 0 0 0 0,0-1 0 0 0,0 1 1 0 0,-2-13 63 0 0,-16-22-11 0 0,13 22-40 0 0,-2 0 0 0 0,-1-1-1 0 0,1 2 1 0 0,-16-21 0 0 0,-19-22 51 0 0,16 19 5 0 0,-28-48 0 0 0,25 37-26 0 0,25 42-28 0 0,0 0 0 0 0,0 0-1 0 0,-1 0 1 0 0,-6-5-1 0 0,-9-10 55 0 0,14 13-67 0 0,1 1 1 0 0,-1 0 0 0 0,-1 1-1 0 0,-11-9 1 0 0,9 9 1 0 0,2-1-1 0 0,-14-13 1 0 0,-53-51 193 0 0,-15-31-197 0 0,80 91 0 0 0,0 1 0 0 0,-17-13 0 0 0,9 8 0 0 0,4 4 22 0 0,-20-12 0 0 0,6 4 150 0 0,14 9-114 0 0,7 6-26 0 0,1 0-1 0 0,1-1 1 0 0,-9-8-1 0 0,-1-2-31 0 0,7 7 0 0 0,1 0 0 0 0,0 1 0 0 0,-10-16 0 0 0,13 15-61 0 0,0 0 1 0 0,0 0-1 0 0,0 0 1 0 0,-2-14-1 0 0,2 8 12 0 0,-1-4-63 0 0,4 14 67 0 0,-1 0 0 0 0,1 0 0 0 0,0 0 0 0 0,-1 0 0 0 0,0-1 0 0 0,-2-1 0 0 0,3 4-323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29:10.740"/>
    </inkml:context>
    <inkml:brush xml:id="br0">
      <inkml:brushProperty name="width" value="0.05" units="cm"/>
      <inkml:brushProperty name="height" value="0.05" units="cm"/>
      <inkml:brushProperty name="color" value="#FEEAC5"/>
    </inkml:brush>
  </inkml:definitions>
  <inkml:trace contextRef="#ctx0" brushRef="#br0">4614 207 15664 0 0,'0'-5'6700'0'0,"-1"2"-7117"0"0,-20-5 1303 0 0,20 8-841 0 0,0-1-1 0 0,0 0 1 0 0,0 1 0 0 0,0 0 0 0 0,0-1 0 0 0,-1 1 0 0 0,1 0 0 0 0,0-1-1 0 0,0 1 1 0 0,-1 0 0 0 0,1 0 0 0 0,-2-1 0 0 0,-10-1 354 0 0,8 0-274 0 0,0 0-1 0 0,0 1 1 0 0,0-1 0 0 0,-7 0-1 0 0,-6-1 28 0 0,-9-3 9 0 0,19 5-120 0 0,-1 0-1 0 0,-17-7 1 0 0,11 3-2 0 0,0 1 0 0 0,-22-4 0 0 0,-10-2 32 0 0,-48-9 235 0 0,-182-25 578 0 0,219 37-860 0 0,-68-5-12 0 0,-77-7 136 0 0,94 12 51 0 0,2 1 14 0 0,-91-3 23 0 0,90 6-85 0 0,-213 1-71 0 0,40 20 325 0 0,-246 6 332 0 0,471-22-676 0 0,-49 4 106 0 0,-215 21-28 0 0,279-23-120 0 0,-30 3 26 0 0,-6 2 9 0 0,-38 7 68 0 0,-77 15 55 0 0,-11 3-10 0 0,101-13-52 0 0,-77 21 194 0 0,65-11-111 0 0,0 0-96 0 0,31-4 11 0 0,25-7-102 0 0,14-12-11 0 0,40-7-33 0 0,1 0 1 0 0,-1-1-1 0 0,0 0 0 0 0,0 0 0 0 0,1-1 0 0 0,-6 0 1 0 0,-4-2-8501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30:06.937"/>
    </inkml:context>
    <inkml:brush xml:id="br0">
      <inkml:brushProperty name="width" value="0.05" units="cm"/>
      <inkml:brushProperty name="height" value="0.05" units="cm"/>
      <inkml:brushProperty name="color" value="#FFFFFF"/>
    </inkml:brush>
  </inkml:definitions>
  <inkml:trace contextRef="#ctx0" brushRef="#br0">41 84 3224 0 0,'-1'-2'68'0'0,"-11"-17"856"0"0,6 6 3137 0 0,1 1 888 0 0,4 10-4545 0 0,0 0 0 0 0,0 1 1 0 0,0 0-1 0 0,0-1 0 0 0,1 0 1 0 0,0 1-1 0 0,-1-1 0 0 0,1 1 0 0 0,-1-4 1 0 0,1 5-281 0 0,0-1 1 0 0,0 1-1 0 0,0 0 1 0 0,0 0-1 0 0,0-1 1 0 0,-1 0-1 0 0,1 1 0 0 0,0-1 1 0 0,0 1-1 0 0,-1-1 1 0 0,1 1-1 0 0,0-1 1 0 0,0 1-1 0 0,-1 0 1 0 0,1 0-1 0 0,0 0 0 0 0,0-1 1 0 0,-1 0-1 0 0,0 1-1 0 0,1 0 0 0 0,0-1-1 0 0,-1 1 1 0 0,1-1 0 0 0,0 1 0 0 0,-1 0-1 0 0,1-1 1 0 0,0 1 0 0 0,-1 0-1 0 0,1 0 1 0 0,0-1 0 0 0,0 1-1 0 0,0-1 1 0 0,0 1 0 0 0,0-1 0 0 0,0 1-1 0 0,0-1 1 0 0,0 0 0 0 0,-2-2 876 0 0,4 9-340 0 0,-1-2-643 0 0,0 0 0 0 0,1 0 0 0 0,-1 1 0 0 0,-1 0 0 0 0,0-1 0 0 0,1 9-1 0 0,0-1 49 0 0,5 96 668 0 0,3-13-48 0 0,4 71 21 0 0,-13-147-655 0 0,4 19 0 0 0,-2-20 7 0 0,1 18 0 0 0,5 30 29 0 0,-4-18 406 0 0,-4-48-468 0 0,0 0 0 0 0,0 0 0 0 0,0 0-1 0 0,0-1 1 0 0,0 1 0 0 0,0 0 0 0 0,0 0 0 0 0,0 0 0 0 0,0 0-1 0 0,0 0 1 0 0,0 0 0 0 0,1-1 0 0 0,-1 1 0 0 0,0 0-1 0 0,0 0 1 0 0,0 0 0 0 0,0 0 0 0 0,0 0 0 0 0,0 0 0 0 0,0 0-1 0 0,0 0 1 0 0,1 0 0 0 0,-1 0 0 0 0,0 0 0 0 0,0-1-1 0 0,0 1 1 0 0,0 0 0 0 0,0 0 0 0 0,0 0 0 0 0,1 0 0 0 0,-1 0-1 0 0,0 0 1 0 0,0 0 0 0 0,0 0 0 0 0,0 0 0 0 0,0 0-1 0 0,1 0 1 0 0,-1 0 0 0 0,0 0 0 0 0,0 0 0 0 0,0 1 0 0 0,0-1-1 0 0,0 0 1 0 0,0 0 0 0 0,0 0 0 0 0,0 0 0 0 0,0 0-1 0 0,0 0 1 0 0,0 0 0 0 0,0 0 0 0 0,0 0 0 0 0,0 0 0 0 0,0 0-1 0 0,0 1 1 0 0,1-1 0 0 0,-1 0 0 0 0,0 0 0 0 0,0 0-1 0 0,3-10-593 0 0,-2 5-862 0 0,3-3-6612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30:07.817"/>
    </inkml:context>
    <inkml:brush xml:id="br0">
      <inkml:brushProperty name="width" value="0.05" units="cm"/>
      <inkml:brushProperty name="height" value="0.05" units="cm"/>
      <inkml:brushProperty name="color" value="#FEEAC5"/>
    </inkml:brush>
  </inkml:definitions>
  <inkml:trace contextRef="#ctx0" brushRef="#br0">13 1 15808 0 0,'0'0'4625'0'0,"9"7"-3659"0"0,-1-3-765 0 0,0 0 0 0 0,-1 1 1 0 0,0-1-1 0 0,0 2 0 0 0,0-1 0 0 0,0 1 0 0 0,8 10 0 0 0,8 6 257 0 0,-16-14-392 0 0,0-1 0 0 0,0 2 0 0 0,9 13 0 0 0,9 13 38 0 0,0-5-46 0 0,2-1-1 0 0,47 40 1 0 0,135 84 926 0 0,-172-127-550 0 0,55 50 0 0 0,-36-25-227 0 0,-55-50-176 0 0,1 0-1 0 0,0 0 1 0 0,-2 0-1 0 0,1 0 1 0 0,1 1 0 0 0,-1-1-1 0 0,0 0 1 0 0,1 3 0 0 0,-2-4-17 0 0,0 0 0 0 0,0 0 1 0 0,0 0-1 0 0,0 0 0 0 0,0 1 1 0 0,0-1-1 0 0,0 0 0 0 0,0 0 1 0 0,0 0-1 0 0,0 0 0 0 0,0 0 0 0 0,0 0 1 0 0,-1 0-1 0 0,1 0 0 0 0,0 0 1 0 0,0 0-1 0 0,0 0 0 0 0,0 0 1 0 0,0 0-1 0 0,0 1 0 0 0,0-1 1 0 0,0 0-1 0 0,0 0 0 0 0,0 0 1 0 0,-1 0-1 0 0,1 0 0 0 0,0 0 0 0 0,0 0 1 0 0,0 0-1 0 0,0 0 0 0 0,0 1 1 0 0,0-1-1 0 0,0 0 0 0 0,0 0 1 0 0,0 0-1 0 0,0 0 0 0 0,0 0 1 0 0,0 0-1 0 0,0 0 0 0 0,-1 0 1 0 0,1 0-1 0 0,0 0 0 0 0,0 0 1 0 0,0 0-1 0 0,0 0 0 0 0,0 0 0 0 0,-1 0 1 0 0,1 0-1 0 0,0 0 0 0 0,0-1 1 0 0,-21-4 663 0 0,21 5-708 0 0,-2-1 88 0 0,-12-3 175 0 0,-22-5 1 0 0,31 8-233 0 0,0 0 0 0 0,1 1 0 0 0,-1 0 0 0 0,1 0 0 0 0,-1 0 0 0 0,0 0 0 0 0,1 1 0 0 0,-1 0 0 0 0,-7 2 0 0 0,-56 17-1 0 0,33-5-20 0 0,0 1-1 0 0,-52 34 1 0 0,67-37 17 0 0,-45 34 40 0 0,25-17-1 0 0,35-26-33 0 0,-16 11 92 0 0,1 0 0 0 0,-22 21-1 0 0,34-28-17 0 0,0-2 0 0 0,-16 12 1 0 0,12-10-6 0 0,8-5-6 0 0,-1 0-1 0 0,-1 0 1 0 0,-6 2-1 0 0,8-4 19 0 0,0 1-1 0 0,1 0 1 0 0,-1-1-1 0 0,-6 5 1 0 0,9-5 143 0 0,0-1-153 0 0,-1 0 17 0 0,-12 0 56 0 0,13 0-253 0 0,-12 0-3175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30:09.898"/>
    </inkml:context>
    <inkml:brush xml:id="br0">
      <inkml:brushProperty name="width" value="0.05" units="cm"/>
      <inkml:brushProperty name="height" value="0.05" units="cm"/>
      <inkml:brushProperty name="color" value="#FEEAC5"/>
    </inkml:brush>
  </inkml:definitions>
  <inkml:trace contextRef="#ctx0" brushRef="#br0">50 28 13992 0 0,'0'-1'214'0'0,"0"-1"0"0"0,0 0 0 0 0,-1 1 0 0 0,1-1 0 0 0,0 0 0 0 0,-1 2 0 0 0,1-2 0 0 0,0 0 0 0 0,-1 1 0 0 0,0 0 0 0 0,0-1 0 0 0,0 1 0 0 0,0 0 1 0 0,1-1-1 0 0,-1 1 0 0 0,-4-4 4004 0 0,5 7-3703 0 0,0-1-460 0 0,0 0 0 0 0,-1 1 0 0 0,1-1 0 0 0,-1 0 0 0 0,1 1 0 0 0,-1-1 0 0 0,1 1 0 0 0,-1-2 0 0 0,1 2-1 0 0,-2 1 1 0 0,-5 12-58 0 0,-4 74-87 0 0,4-30 84 0 0,4-26 34 0 0,1 0-1 0 0,3 49 1 0 0,14 67 179 0 0,-14-135-201 0 0,4 28 58 0 0,-4-31 47 0 0,2 6 300 0 0,-3-17-408 0 0,0 0 1 0 0,0 1-1 0 0,0-1 0 0 0,0 0 1 0 0,0 0-1 0 0,0 0 0 0 0,0 0 1 0 0,0 0-1 0 0,0 0 1 0 0,0 0-1 0 0,0 0 0 0 0,0 0 1 0 0,0 0-1 0 0,0 0 1 0 0,0 0-1 0 0,0 0 0 0 0,0 0 1 0 0,0 0-1 0 0,0 0 0 0 0,0 0 1 0 0,0 0-1 0 0,1 0 1 0 0,-1 0-1 0 0,0 0 0 0 0,0 0 1 0 0,0 0-1 0 0,0 0 0 0 0,0 0 1 0 0,0 0-1 0 0,0 0 1 0 0,0 0-1 0 0,0 0 0 0 0,0 0 1 0 0,0 0-1 0 0,0 0 1 0 0,0 0-1 0 0,0 0 0 0 0,0 0 1 0 0,0 0-1 0 0,0 0 0 0 0,0 0 1 0 0,0 0-1 0 0,0 0 1 0 0,0 0-1 0 0,0 0 0 0 0,0 0 1 0 0,0 0-1 0 0,0 0 0 0 0,0 0 1 0 0,0 0-1 0 0,0 0 1 0 0,0 0-1 0 0,0 0 0 0 0,0 0 1 0 0,0 0-1 0 0,0 0 1 0 0,0 0-1 0 0,0 0 0 0 0,0 0 1 0 0,1 0-1 0 0,-1 0 0 0 0,0 0 1 0 0,0 0-1 0 0,0 0 1 0 0,3-9 166 0 0,-2 1 77 0 0,-1 0 0 0 0,1 1 0 0 0,-2-16-1 0 0,1-12 167 0 0,9-102-133 0 0,7-30-253 0 0,-15 146 154 0 0,-1 16-79 0 0,0 0 0 0 0,1 0 0 0 0,2-10 0 0 0,-3 2 68 0 0,0 12-149 0 0,0 0 1 0 0,0-1-1 0 0,0 1 1 0 0,1-1-1 0 0,-1 2 0 0 0,0-2 1 0 0,1 1-1 0 0,-1-1 1 0 0,2-1-1 0 0,-1 0-26 0 0,-1 2-100 0 0,0 7-137 0 0,4 9 82 0 0,-2 1 0 0 0,0-1 0 0 0,0 18-1 0 0,0-9 146 0 0,8 81 15 0 0,-1-50 0 0 0,-8-47-5 0 0,1 2 0 0 0,0-2 0 0 0,1 0-1 0 0,-1 1 1 0 0,2-1 0 0 0,-1 0 0 0 0,0 0 0 0 0,1 0-1 0 0,6 7 1 0 0,-9-14 8 0 0,3 3 284 0 0,-1-9-16 0 0,-2 2-292 0 0,-1-1 83 0 0,0 1 0 0 0,0 0 0 0 0,0-1 0 0 0,-1 2 0 0 0,0-1-1 0 0,1-1 1 0 0,-1 2 0 0 0,-1-5 0 0 0,-1-4 117 0 0,1 0-86 0 0,-24-162 30 0 0,16 111-302 0 0,2 22 33 0 0,6 28 313 0 0,-8-21-1 0 0,10 33-160 0 0,0-1 0 0 0,0 1 0 0 0,0-1 0 0 0,0 1 0 0 0,-1 0 0 0 0,1-1 0 0 0,0 1 0 0 0,0 0 0 0 0,0-1 0 0 0,0 1 0 0 0,0 0 0 0 0,-1 0 0 0 0,1-1 0 0 0,0 1 0 0 0,0 0 0 0 0,0 0 0 0 0,-1 0 0 0 0,1 0 0 0 0,0 0 0 0 0,0-1 0 0 0,0 1 0 0 0,0 0 0 0 0,0 0 0 0 0,-1 0 1 0 0,1 0-1 0 0,0-1 0 0 0,-1 1 0 0 0,1 0 0 0 0,0 0 0 0 0,-1 0 0 0 0,1 0 0 0 0,-1 0 0 0 0,1 0-4 0 0,-1 1 1 0 0,1-1-1 0 0,0 0 1 0 0,0 1 0 0 0,0-1-1 0 0,0 0 1 0 0,0 0 0 0 0,0 1-1 0 0,0-1 1 0 0,0 1-1 0 0,0-1 1 0 0,-1 0 0 0 0,1 1-1 0 0,0-1 1 0 0,0 1 0 0 0,0-1-1 0 0,0 1 1 0 0,0-1-1 0 0,0 0 1 0 0,0 0 0 0 0,1 1-1 0 0,-1-1 1 0 0,0 1 0 0 0,0-1-1 0 0,0 1 1 0 0,9 39-286 0 0,-5-19 183 0 0,9 28 0 0 0,9 31 36 0 0,-11-50 32 0 0,26 54 0 0 0,-32-72 29 0 0,2 3 18 0 0,-6-14 231 0 0,-6-14 90 0 0,-4-14-43 0 0,-3-16-93 0 0,-19-98-47 0 0,14 68-225 0 0,16 65 106 0 0,-2-4 61 0 0,38 79-321 0 0,21 23 14 0 0,-44-73 209 0 0,1 0 0 0 0,0-2 1 0 0,20 17-1 0 0,-23-22 3 0 0,1-1 0 0 0,0-1 0 0 0,18 12 0 0 0,-28-20 3 0 0,-1 0 0 0 0,0 1 0 0 0,0-1 0 0 0,1 0 0 0 0,-1 0 0 0 0,1 1 0 0 0,-1-1 0 0 0,1 0 0 0 0,-1 0 0 0 0,1 0 0 0 0,-1 0 0 0 0,1 0 0 0 0,-1 0 0 0 0,0 0 0 0 0,0 0 0 0 0,1 0 0 0 0,0 0 0 0 0,-1 0 0 0 0,1 0 0 0 0,-1 0 0 0 0,1 0 0 0 0,-1 0 0 0 0,1 0 0 0 0,-1 0 0 0 0,0 0 0 0 0,0 0 0 0 0,1-1 0 0 0,-1 1 0 0 0,1 0 0 0 0,-1-1 0 0 0,1 1 0 0 0,-1 0 0 0 0,0-1 0 0 0,1 1 0 0 0,-1 0 0 0 0,1-1 0 0 0,-1 1 0 0 0,0-1 0 0 0,0 1 0 0 0,0 0 0 0 0,0 0 0 0 0,0-1 0 0 0,0 1 0 0 0,1-1 0 0 0,-1 1 0 0 0,0-1 0 0 0,0 1 0 0 0,0-1 0 0 0,0 1 0 0 0,0-1 0 0 0,0 1 0 0 0,0 0 0 0 0,0-1 0 0 0,0-2 25 0 0,1 1 0 0 0,-2-1 0 0 0,1 1 0 0 0,0-1-1 0 0,0 2 1 0 0,-1-2 0 0 0,1 1 0 0 0,0-1-1 0 0,-3-2 1 0 0,-3-9 81 0 0,-5-10 38 0 0,-11-12-82 0 0,10 16-7 0 0,-1 0 1 0 0,-27-33-1 0 0,-18-5-69 0 0,46 46-57 0 0,11 12-1 0 0,3 0-183 0 0,-1 1 228 0 0,1-1-1 0 0,0 1 1 0 0,-1 0 0 0 0,1 0-1 0 0,0 0 1 0 0,-1-1 0 0 0,0 1 0 0 0,1 0-1 0 0,1 2 1 0 0,5 2-26 0 0,37 22 13 0 0,-2 2 0 0 0,0 1 1 0 0,48 49-1 0 0,-57-48 37 0 0,-24-19 0 0 0,-10-9 12 0 0,0-3 113 0 0,0-6 18 0 0,-39-39 94 0 0,-4-4-170 0 0,3 10-139 0 0,33 34 72 0 0,1 0 0 0 0,-2 1 0 0 0,1 0 0 0 0,-8-5 0 0 0,10 7 0 0 0,4 2 1 0 0,1 0-2 0 0,0 0 1 0 0,0 0 0 0 0,-1 0-1 0 0,1 0 1 0 0,0-1 0 0 0,0 1-1 0 0,-1 0 1 0 0,1 0 0 0 0,0 0-1 0 0,0 0 1 0 0,0-1 0 0 0,-1 1-1 0 0,1 0 1 0 0,0 0 0 0 0,0 0-1 0 0,0-1 1 0 0,-1 1 0 0 0,1 0-1 0 0,0 0 1 0 0,0 0 0 0 0,0 0-1 0 0,0 0 1 0 0,0 0 0 0 0,0-1-1 0 0,0 1 1 0 0,0 0 0 0 0,0-1-1 0 0,0 1 1 0 0,0 0 0 0 0,0 0-1 0 0,0-1 1 0 0,0 1 0 0 0,0-1-1 0 0,0 1-57 0 0,5 12-545 0 0,-3-7 565 0 0,1-1 0 0 0,-1 0-1 0 0,6 8 1 0 0,-5-8 12 0 0,0 0-1 0 0,0 1 1 0 0,3 7-1 0 0,-3-5 23 0 0,0-2-1 0 0,7 12 0 0 0,1 1-47 0 0,12 13 41 0 0,16 28 11 0 0,-39-59 2 0 0,1 0 0 0 0,-1 0 1 0 0,0 0-1 0 0,0 0 0 0 0,0 0 0 0 0,0 0 0 0 0,0 0 0 0 0,0 0 1 0 0,0 0-1 0 0,0 0 0 0 0,0 0 0 0 0,0 0 0 0 0,0 0 0 0 0,0 0 1 0 0,0 0-1 0 0,0 0 0 0 0,0 1 0 0 0,0-1 0 0 0,0 0 0 0 0,0 0 1 0 0,0 0-1 0 0,0 0 0 0 0,0 0 0 0 0,0 0 0 0 0,0 0 0 0 0,0 0 1 0 0,0 0-1 0 0,0 0 0 0 0,0 1 0 0 0,0-1 0 0 0,0 0 0 0 0,0 0 1 0 0,0 0-1 0 0,0 0 0 0 0,0 0 0 0 0,0 0 0 0 0,0 0 0 0 0,-1 0 0 0 0,1 0 1 0 0,0 0-1 0 0,0 0 0 0 0,0 0 0 0 0,0 0 0 0 0,0 0 0 0 0,0 0 1 0 0,0 1-1 0 0,0-1 0 0 0,0 0 0 0 0,0 0 0 0 0,0 0 0 0 0,0 0 1 0 0,-1 0-1 0 0,1 0 0 0 0,0 0 0 0 0,0 0 0 0 0,0 0 0 0 0,0 0 1 0 0,0 0-1 0 0,0 0 0 0 0,0 0 0 0 0,0 0 0 0 0,0 0 0 0 0,-8-3 304 0 0,-10-6 191 0 0,-21-25-108 0 0,31 27-389 0 0,8 7 0 0 0,-1-1 0 0 0,0 0 0 0 0,0 0 0 0 0,0 0 0 0 0,0 0 0 0 0,1 1 0 0 0,-1-1 0 0 0,0 1 0 0 0,0-1 0 0 0,-1 0 0 0 0,2 1 0 0 0,-1-1 0 0 0,-1 1 0 0 0,0-1 0 0 0,-3 1-17 0 0,-1-1 0 0 0,0 0 0 0 0,0 1 0 0 0,1 0 0 0 0,-1 0 0 0 0,0 0 0 0 0,1 1 0 0 0,0 0 0 0 0,-1-1 0 0 0,1 2 0 0 0,-1 0 0 0 0,1-1 0 0 0,-1 2 0 0 0,1-1 0 0 0,-7 5 0 0 0,5-3-10 0 0,1 1 0 0 0,-1 0 0 0 0,-6 9 0 0 0,1-4-12 0 0,-28 31-166 0 0,39-39 280 0 0,3-4-14 0 0,6-3 51 0 0,-7 1-37 0 0,-1 3-64 0 0,1 0 0 0 0,-1 1 0 0 0,0 0 1 0 0,1-1-1 0 0,-1 1 0 0 0,0-1 0 0 0,1 1 0 0 0,-1-1 1 0 0,0 1-1 0 0,1-1 0 0 0,-1 1 0 0 0,1-1 0 0 0,-1 1 0 0 0,0 0 1 0 0,1 0-1 0 0,-1 0 0 0 0,2-1 0 0 0,-2 1-11 0 0,0 0 1 0 0,1 0-1 0 0,-1 0 0 0 0,0 0 1 0 0,0 0-1 0 0,1 0 1 0 0,-1-1-1 0 0,0 1 0 0 0,0 0 1 0 0,0 0-1 0 0,0 0 0 0 0,0 0 1 0 0,0 0-1 0 0,0 0 0 0 0,1 0 1 0 0,-1-1-1 0 0,0 1 0 0 0,0 0 1 0 0,0 0-1 0 0,0 0 0 0 0,1 0 1 0 0,-1-1-1 0 0,0 1 0 0 0,0 0 1 0 0,0 0-1 0 0,0-1 0 0 0,0 1 1 0 0,1 0-1 0 0,-1 0 0 0 0,0 0 1 0 0,0 0-1 0 0,0 0 0 0 0,0 0 1 0 0,0 0-1 0 0,0-1 0 0 0,0 1 1 0 0,0 0-1 0 0,0 0 0 0 0,0-1 1 0 0,0 0-3 0 0,4 0-1850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5.315"/>
    </inkml:context>
    <inkml:brush xml:id="br0">
      <inkml:brushProperty name="width" value="0.05" units="cm"/>
      <inkml:brushProperty name="height" value="0.05" units="cm"/>
      <inkml:brushProperty name="color" value="#FDCA6D"/>
    </inkml:brush>
  </inkml:definitions>
  <inkml:trace contextRef="#ctx0" brushRef="#br0">75 15 8752 0 0,'-8'-14'12191'0'0,"8"14"-12105"0"0,-1 0 0 0 0,1 0 0 0 0,0 1 0 0 0,-1-1 0 0 0,1 0 0 0 0,0 0 0 0 0,-1 0 1 0 0,1 1-1 0 0,0-1 0 0 0,-1 0 0 0 0,1 0 0 0 0,0 1 0 0 0,0-1 0 0 0,0 0 0 0 0,0 0 0 0 0,0 0 0 0 0,-1 1 0 0 0,1-1 0 0 0,0 0 0 0 0,0 1 0 0 0,0-1 0 0 0,0 0 1 0 0,-1 1-1 0 0,-2 5 686 0 0,3-5-700 0 0,-1-1-1 0 0,0 1 0 0 0,1 0 1 0 0,-1-1-1 0 0,1 1 1 0 0,0 0-1 0 0,-1 0 1 0 0,1-1-1 0 0,0 1 0 0 0,-1 0 1 0 0,1 1-1 0 0,0-1 1 0 0,0-1-1 0 0,0 3 1 0 0,-5 52 1094 0 0,1-2-482 0 0,0 13 155 0 0,0 11-10 0 0,0-1-201 0 0,0 14 12 0 0,0-72-449 0 0,4-17-183 0 0,0-1 1 0 0,-1 1-1 0 0,1-1 0 0 0,0 0 0 0 0,0 1 0 0 0,0-1 0 0 0,0 1 1 0 0,0 0-1 0 0,-1-1 0 0 0,1 1 0 0 0,-1-1 0 0 0,1 1 1 0 0,-1-1-1 0 0,1 0 0 0 0,-1 0 0 0 0,1 0 0 0 0,-1 1 0 0 0,1-1 1 0 0,0 0-1 0 0,-1 0 0 0 0,1 1 0 0 0,-1-1 0 0 0,1 0 1 0 0,-1 0-1 0 0,0 0 0 0 0,0 1 0 0 0,1-2-6 0 0,-1 1 0 0 0,0-1-1 0 0,1 1 1 0 0,-1-1 0 0 0,0 1 0 0 0,1 0 0 0 0,-1 0-1 0 0,1-1 1 0 0,0 0 0 0 0,0 1 0 0 0,-1-1 0 0 0,1 0-1 0 0,-1 0 1 0 0,1 1 0 0 0,-1 0 0 0 0,1-1 0 0 0,-1-1-1 0 0,-3-15-990 0 0,4 9 14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32:43.913"/>
    </inkml:context>
    <inkml:brush xml:id="br0">
      <inkml:brushProperty name="width" value="0.05" units="cm"/>
      <inkml:brushProperty name="height" value="0.05" units="cm"/>
      <inkml:brushProperty name="color" value="#FFFFFF"/>
    </inkml:brush>
  </inkml:definitions>
  <inkml:trace contextRef="#ctx0" brushRef="#br0">0 98 15864 0 0,'6'-7'914'0'0,"2"-2"-113"0"0,-1 5-889 0 0,9-5 1267 0 0,30-13 0 0 0,-21 9-12 0 0,-19 11-909 0 0,1-2 0 0 0,-1 2 0 0 0,12-5-1 0 0,61-12 637 0 0,-75 19-861 0 0,0 0 0 0 0,-1 0 0 0 0,1 1 0 0 0,0-1 0 0 0,-1 1 0 0 0,1 0 0 0 0,-1-1 0 0 0,7 4 0 0 0,-10-3 96 0 0,0 2-55 0 0,0 0 1 0 0,0 1-1 0 0,-1-1 0 0 0,0 0 0 0 0,-1 0 0 0 0,1 0 0 0 0,1 0 1 0 0,-2 0-1 0 0,0 0 0 0 0,1 0 0 0 0,-1 0 0 0 0,-1 0 0 0 0,2-1 1 0 0,-2 1-1 0 0,2-1 0 0 0,-2 1 0 0 0,1-1 0 0 0,-1 0 0 0 0,-5 4 1 0 0,-6 2 372 0 0,0 0 0 0 0,-27 12 0 0 0,28-14-296 0 0,0 1 34 0 0,-13 4 110 0 0,-1 1-25 0 0,13-4 82 0 0,40-18-291 0 0,-19 6-57 0 0,1 1 0 0 0,-1 0 1 0 0,1 1-1 0 0,12-2 0 0 0,-3 1-13 0 0,1 1 0 0 0,-1 1 0 0 0,2 1 1 0 0,-2 1-1 0 0,27 3 0 0 0,-38-2-5 0 0,1 0 0 0 0,0 1 0 0 0,-1-1 0 0 0,1 1 0 0 0,0 0 0 0 0,9 7-1 0 0,-14-8 12 0 0,0-1 0 0 0,1 1 0 0 0,-1 0 0 0 0,0-1-1 0 0,0 2 1 0 0,0-2 0 0 0,0 2 0 0 0,0-1 0 0 0,-1 0-1 0 0,1 1 1 0 0,-1-2 0 0 0,0 2 0 0 0,0-1-1 0 0,1 1 1 0 0,-1-1 0 0 0,0 2 0 0 0,-1-2 0 0 0,1 1-1 0 0,0 3 1 0 0,-1-2 12 0 0,-1-2 0 0 0,1 1 0 0 0,-1 0 1 0 0,1-1-1 0 0,-1 2 0 0 0,0-2 0 0 0,0 1 0 0 0,-1 0 0 0 0,2 0 0 0 0,-2-1 0 0 0,0 1 0 0 0,1-1 0 0 0,-1 0 0 0 0,0 0 1 0 0,1 1-1 0 0,-5 2 0 0 0,-3 2 210 0 0,0 1 0 0 0,-17 9 1 0 0,22-14-158 0 0,-2 0 89 0 0,-1 0 0 0 0,0 1 0 0 0,-8 1 1 0 0,-6 4 264 0 0,8-3-204 0 0,-1-1 0 0 0,1 0-1 0 0,-2-2 1 0 0,1 1 0 0 0,0-1-1 0 0,0-1 1 0 0,-1-1 0 0 0,-18 1-1 0 0,33-2-283 0 0,0 0-48 0 0,0-1 82 0 0,0 1-1 0 0,1-1 1 0 0,-1 1-1 0 0,0 0 0 0 0,1-1 1 0 0,-1 1-1 0 0,1 0 1 0 0,-1 0-1 0 0,0-1 0 0 0,1 1 1 0 0,-1 0-1 0 0,1 0 1 0 0,-1 0-1 0 0,0 0 0 0 0,0 0 1 0 0,0 0-1 0 0,1 0 0 0 0,-1 0 1 0 0,1 0-1 0 0,-1 0 1 0 0,1 0-1 0 0,0 0 0 0 0,4 0-818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32:44.470"/>
    </inkml:context>
    <inkml:brush xml:id="br0">
      <inkml:brushProperty name="width" value="0.05" units="cm"/>
      <inkml:brushProperty name="height" value="0.05" units="cm"/>
      <inkml:brushProperty name="color" value="#FFFFFF"/>
    </inkml:brush>
  </inkml:definitions>
  <inkml:trace contextRef="#ctx0" brushRef="#br0">633 73 14800 0 0,'-106'-15'3475'0'0,"90"13"-3053"0"0,-1 0 0 0 0,2 2 0 0 0,-2 0 0 0 0,0 1 0 0 0,1 0 0 0 0,0 1 0 0 0,0 1 0 0 0,0 1 0 0 0,-18 6 0 0 0,22-6-312 0 0,1 1-1 0 0,1 0 0 0 0,-1 1 1 0 0,-18 13-1 0 0,-37 35 528 0 0,46-35-381 0 0,0 2-1 0 0,1 0 0 0 0,2 1 1 0 0,-1 1-1 0 0,3 0 0 0 0,0 2 1 0 0,1-1-1 0 0,-17 47 0 0 0,22-50-191 0 0,3 1-1 0 0,-1 0 1 0 0,2 1-1 0 0,1-1 1 0 0,0 1-1 0 0,2 0 1 0 0,1 1-1 0 0,1-2 1 0 0,1 1-1 0 0,1 1 1 0 0,4 23-1 0 0,-3-38-19 0 0,-2 0 0 0 0,3-1 0 0 0,-2 0 0 0 0,2 0 0 0 0,0 0 0 0 0,0 0 1 0 0,1-1-1 0 0,-1 1 0 0 0,1-1 0 0 0,1 0 0 0 0,0 0 0 0 0,0-1 0 0 0,0 0 0 0 0,1 0 0 0 0,0 0 0 0 0,-1-1 0 0 0,2 0 0 0 0,-1 0 0 0 0,1-1 0 0 0,0 0 0 0 0,0-1 0 0 0,0 1 0 0 0,0-1 0 0 0,11 2 0 0 0,13 3 102 0 0,1-3-1 0 0,-1 0 0 0 0,1-2 0 0 0,0-2 0 0 0,-1 0 0 0 0,63-10 0 0 0,-37 0-64 0 0,-1-3-1 0 0,-2-2 0 0 0,60-22 1 0 0,161-80 102 0 0,-223 89-98 0 0,-2-1 1 0 0,-2-3-1 0 0,51-42 1 0 0,-87 63-46 0 0,0-1 1 0 0,-2-1-1 0 0,1 0 0 0 0,-1-1 1 0 0,-1 0-1 0 0,14-23 0 0 0,-20 28-10 0 0,0-1-1 0 0,0 1 1 0 0,0 0 0 0 0,-1-2-1 0 0,0 2 1 0 0,-1-1-1 0 0,1 0 1 0 0,-3 0-1 0 0,2-1 1 0 0,-1 1-1 0 0,-1 0 1 0 0,0 0 0 0 0,-2-14-1 0 0,1 13 5 0 0,-2 0 0 0 0,1 0 0 0 0,-2 0 1 0 0,1 0-1 0 0,-1 0 0 0 0,0 0 0 0 0,-1 1 0 0 0,0 0 0 0 0,0 1 0 0 0,-11-14 1 0 0,6 12-8 0 0,0 0 1 0 0,0 0-1 0 0,-1 1 1 0 0,0 0 0 0 0,-1 1-1 0 0,-24-13 1 0 0,12 9 9 0 0,-1 1 1 0 0,-50-14-1 0 0,-50-1 97 0 0,45 15 0 0 0,-146-1 1 0 0,163 14-372 0 0,1 3 0 0 0,-117 24 0 0 0,153-23-532 0 0,0 2 0 0 0,-45 19-1 0 0,39-11-927 0 0</inkml:trace>
</inkml:ink>
</file>

<file path=ppt/ink/ink29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55.01433" units="1/cm"/>
          <inkml:channelProperty channel="Y" name="resolution" value="27.48092" units="1/cm"/>
          <inkml:channelProperty channel="T" name="resolution" value="1" units="1/dev"/>
        </inkml:channelProperties>
      </inkml:inkSource>
      <inkml:timestamp xml:id="ts0" timeString="2020-11-24T20:50:57.962"/>
    </inkml:context>
    <inkml:brush xml:id="br0">
      <inkml:brushProperty name="width" value="0.06667" units="cm"/>
      <inkml:brushProperty name="height" value="0.06667" units="cm"/>
      <inkml:brushProperty name="fitToCurve" value="1"/>
    </inkml:brush>
  </inkml:definitions>
  <inkml:trace contextRef="#ctx0" brushRef="#br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17"/>
    </inkml:context>
    <inkml:brush xml:id="br0">
      <inkml:brushProperty name="width" value="0.05" units="cm"/>
      <inkml:brushProperty name="height" value="0.05" units="cm"/>
      <inkml:brushProperty name="color" value="#FFFFFF"/>
    </inkml:brush>
  </inkml:definitions>
  <inkml:trace contextRef="#ctx0" brushRef="#br0">2119 79 10136 0 0,'0'0'777'0'0,"-1"0"-364"0"0,-48-10 4002 0 0,18 9-2315 0 0,-35-6 1 0 0,18 0-364 0 0,-16-3 337 0 0,5-2-457 0 0,12 5-1413 0 0,18 3-208 0 0,-44-3 1 0 0,12 3 806 0 0,4-1 277 0 0,-57 1-915 0 0,-51 8-566 0 0,118-2-245 0 0,-17 1-65 0 0,-34 10 1267 0 0,1 3 1 0 0,-101 32 0 0 0,176-42-557 0 0,-31 11 0 0 0,-14 9 21 0 0,-36 17 22 0 0,26-9-74 0 0,-27 14-36 0 0,77-34 46 0 0,13-8 13 0 0,2 0-1 0 0,0 1 1 0 0,-15 11 0 0 0,-2 5 8 0 0,12-11 0 0 0,0 1 0 0 0,1 1 0 0 0,1 0 0 0 0,-20 25 0 0 0,20-18-40 0 0,0 1-1 0 0,1 1 1 0 0,2 0-1 0 0,-19 47 1 0 0,21-25-26 0 0,8-37 51 0 0,1-2-1 0 0,0 2 1 0 0,0-1-1 0 0,0 1 1 0 0,1-2-1 0 0,1 12 1 0 0,-1-1-9 0 0,5 25-6 0 0,-4-34 7 0 0,0-4 21 0 0,0 1 0 0 0,1-1 1 0 0,0 0-1 0 0,-1 0 0 0 0,6 9 0 0 0,0-2-8 0 0,-2-1-6 0 0,1-1 1 0 0,1-1 0 0 0,0 1 0 0 0,1 0-1 0 0,-1-2 1 0 0,13 11 0 0 0,-5-6 13 0 0,0-1 0 0 0,1 1 1 0 0,0-2-1 0 0,1-1 0 0 0,22 10 0 0 0,-9-4 2 0 0,-22-11 0 0 0,1 0 0 0 0,11 5 0 0 0,133 31 0 0 0,-111-33 58 0 0,80 5 0 0 0,42-11 144 0 0,-80-2-136 0 0,140-16 258 0 0,-128 6-64 0 0,222-28 413 0 0,-236 27-506 0 0,41-7 63 0 0,11-2-108 0 0,-47 3-38 0 0,-24 4-35 0 0,59-12 171 0 0,-1-5 0 0 0,124-49-1 0 0,-200 64-86 0 0,44-19 397 0 0,-63 25-201 0 0,-10 2 51 0 0,19-10 0 0 0,-6 1-514 0 0,-18 12 66 0 0,0-1 0 0 0,-1 0 0 0 0,0 0 0 0 0,0-2 1 0 0,0 1-1 0 0,-1-1 0 0 0,14-15 0 0 0,-17 14 117 0 0,0 0 1 0 0,0-1-1 0 0,-1 1 0 0 0,0 0 1 0 0,4-12-1 0 0,-6 15-17 0 0,-2-1-1 0 0,1 0 0 0 0,-1 1 0 0 0,1-1 1 0 0,-2 0-1 0 0,0 1 0 0 0,0-1 1 0 0,0-1-1 0 0,-1-6 0 0 0,0 8-18 0 0,-1 1 0 0 0,1-1 0 0 0,-1 1 0 0 0,-1-1 0 0 0,2 1-1 0 0,-3 0 1 0 0,2-1 0 0 0,-1 1 0 0 0,-1 1 0 0 0,1-1 0 0 0,0 0 0 0 0,-2 1 0 0 0,1 0 0 0 0,0-1-1 0 0,-6-2 1 0 0,-7-6 14 0 0,-1 0 0 0 0,-33-15 0 0 0,32 19-8 0 0,-1 0 1 0 0,-26-7 0 0 0,-5-1 27 0 0,49 16-46 0 0,-39-15 51 0 0,-48-11 1 0 0,21 11-11 0 0,-121-24 85 0 0,88 24-127 0 0,-173-5 0 0 0,231 22-393 0 0,0 2-1 0 0,-67 12 1 0 0,75-6-667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18"/>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0,-1 1 1 0 0,1-1-1 0 0,0 0 0 0 0,0 1 1 0 0,-1 0-1 0 0,2 3 1 0 0,-1 2 513 0 0,0-2-476 0 0,0 0 1 0 0,0 0-1 0 0,-1 0 0 0 0,1 0 0 0 0,-1 0 0 0 0,-2 6 0 0 0,1 7 110 0 0,1-6 59 0 0,-4 26-1 0 0,3-29-293 0 0,1-1-1 0 0,0 1 0 0 0,0 0 0 0 0,1-1 1 0 0,0 1-1 0 0,2 9 0 0 0,1 9 161 0 0,22 136 1394 0 0,-21-84-927 0 0,-2-48-475 0 0,-4 41 1 0 0,0-25-137 0 0,1 99 277 0 0,6-63-80 0 0,-6-60-186 0 0,1 1-1 0 0,8 42 0 0 0,-4-34-23 0 0,-2 0-1 0 0,0-1 0 0 0,-4 40 1 0 0,1-32-40 0 0,-5 26 2 0 0,0-1 52 0 0,5 265 700 0 0,-5-292-344 0 0,5 22 216 0 0,5-42-680 0 0,0-1 64 0 0,-5-13-92 0 0,0 1 0 0 0,1 0-1 0 0,-1-1 1 0 0,0 1 0 0 0,3 4 0 0 0,-3-8 8 0 0,0 1 0 0 0,1-1-1 0 0,-1 0 1 0 0,0 1 0 0 0,0-1 0 0 0,0 1 0 0 0,0-1 0 0 0,0 1 0 0 0,0-1 0 0 0,0 1 0 0 0,0-1 0 0 0,0 1-1 0 0,0-1 1 0 0,0 0 0 0 0,0 1 0 0 0,0-1 0 0 0,-1 1 0 0 0,1-1 0 0 0,0 1 0 0 0,0-1 0 0 0,0 1-1 0 0,-1-1 1 0 0,0 1 0 0 0,-1 8-833 0 0,-4 4-722 0 0,2-5 655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19"/>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0,1 0-1 0 0,-1 0 0 0 0,0 0 1 0 0,2-1-1 0 0,0-5 280 0 0,-2 7-236 0 0,0-1-1 0 0,0 1 1 0 0,0 0 0 0 0,0 0 0 0 0,0 0 0 0 0,1-1 0 0 0,-1 1 0 0 0,0-1 0 0 0,0 1-1 0 0,0-1 1 0 0,0 1 0 0 0,0-1 0 0 0,0 1 0 0 0,1 0 0 0 0,-1-1 0 0 0,0 1 0 0 0,1 0-1 0 0,0 0 1 0 0,1-3 767 0 0,1 0-1 0 0,-1 0 1 0 0,1 1-1 0 0,2-7 1 0 0,5-4 4342 0 0,-5 10-1257 0 0,-11 2-1380 0 0,4 1-2103 0 0,1 0-1 0 0,-1 1 0 0 0,0-1 0 0 0,1 1 1 0 0,-2-1-1 0 0,2 0 0 0 0,-1 1 0 0 0,0-1 1 0 0,1 1-1 0 0,-4 2 0 0 0,5-3-322 0 0,-2 1 1 0 0,1 0-1 0 0,-1 0 0 0 0,2 1 0 0 0,-2-2 1 0 0,1 1-1 0 0,0 1 0 0 0,0-1 1 0 0,1 0-1 0 0,-2 0 0 0 0,1 1 0 0 0,1-1 1 0 0,-1 0-1 0 0,0 1 0 0 0,1-1 0 0 0,0 1 1 0 0,-1-1-1 0 0,1 1 0 0 0,-1 0 1 0 0,1 2-1 0 0,-1 1 22 0 0,1 1 1 0 0,-1-1-1 0 0,-3 10 0 0 0,2-10-64 0 0,2 0 0 0 0,-1-1 0 0 0,-1 10 0 0 0,2 3 65 0 0,-1 12 108 0 0,7 45 0 0 0,-1-20 28 0 0,0 24 104 0 0,-4-47-208 0 0,-1 2-1 0 0,-2-2 1 0 0,-8 54-1 0 0,5-50 11 0 0,-1-3 8 0 0,3-22-103 0 0,1-1 1 0 0,1 1 0 0 0,-1 10-1 0 0,1-10 14 0 0,0 1 0 0 0,-3 13 0 0 0,3-15-41 0 0,-1 1 0 0 0,0 13 0 0 0,0 4 21 0 0,0-22-51 0 0,2-1 0 0 0,-1 1 1 0 0,1-1-1 0 0,0 1 0 0 0,0-1 1 0 0,1 7-1 0 0,1-3 23 0 0,-1 1 0 0 0,-1-1-1 0 0,0 0 1 0 0,0 1 0 0 0,0-1 0 0 0,-3 14-1 0 0,1-9 12 0 0,2-1-1 0 0,0 16 1 0 0,0-16 8 0 0,-3 25 0 0 0,-2 17-41 0 0,0 24 191 0 0,3-42-188 0 0,-2 5-90 0 0,3-30 90 0 0,0 0-1 0 0,1 17 1 0 0,1-18-8 0 0,-1-1 0 0 0,-1 1 0 0 0,-2 11 0 0 0,-3 30-6 0 0,-3 26 16 0 0,8-70 44 0 0,1 1 0 0 0,1 13-1 0 0,-1-16-39 0 0,0 2 1 0 0,0-1-1 0 0,0 1 0 0 0,-1 6 0 0 0,-9 60-97 0 0,10-63 73 0 0,-1 0 0 0 0,1 18 0 0 0,0-19-4 0 0,0 0 0 0 0,-1 0 1 0 0,-2 13-1 0 0,-2 13 8 0 0,5-30 24 0 0,0 1-1 0 0,-1-1 0 0 0,1 1 1 0 0,1 8-1 0 0,-1-9 5 0 0,0 0 0 0 0,0 0 0 0 0,0 0-1 0 0,-1 7 1 0 0,-8 44 196 0 0,8-44-194 0 0,0-1 0 0 0,0 0 0 0 0,2 19 1 0 0,0-3 36 0 0,-1 115 441 0 0,1-137-465 0 0,-1-1 1 0 0,0 0-1 0 0,1 1 0 0 0,3 5 0 0 0,-4-5 1 0 0,2 0-1 0 0,-1-1 0 0 0,0 1 0 0 0,0 8 0 0 0,4 41 261 0 0,-5-54 112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0"/>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0,2 2 228 0 0,-17-16-384 0 0,2 0-1 0 0,-2 0 0 0 0,2-1 0 0 0,-1 1 1 0 0,0-1-1 0 0,1 0 0 0 0,2 3 1 0 0,11 4 296 0 0,10 10 422 0 0,34 15 0 0 0,91 39 271 0 0,-50-29-497 0 0,-75-31-402 0 0,2 0-1 0 0,37 10 0 0 0,18 0 1 0 0,-50-13-76 0 0,20 4-9 0 0,50 10 234 0 0,-70-17-247 0 0,150 21 178 0 0,-121-19-194 0 0,-39-4 26 0 0,41 1 0 0 0,-17-5 40 0 0,128-1 205 0 0,0-16-3 0 0,-117 9-134 0 0,-25 4-104 0 0,45-11 0 0 0,19-7 46 0 0,-70 13-65 0 0,107-33 358 0 0,-37 9 19 0 0,-38 14-429 0 0,16-7 0 0 0,58-24 13 0 0,-101 37 55 0 0,-17 7 7 0 0,15-7 1 0 0,-13 5 5 0 0,-9 4 23 0 0,2 0 0 0 0,-2-1-1 0 0,16-11 1 0 0,-15 9 10 0 0,9-9 107 0 0,-10 7-130 0 0,16-14 1 0 0,4-3 14 0 0,-10 11-106 0 0,-5 6 0 0 0,44-37 0 0 0,-53 41 0 0 0,-3 2-27 0 0,-1 2-111 0 0,-11 2-670 0 0,6 2-499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1"/>
    </inkml:context>
    <inkml:brush xml:id="br0">
      <inkml:brushProperty name="width" value="0.05" units="cm"/>
      <inkml:brushProperty name="height" value="0.05" units="cm"/>
      <inkml:brushProperty name="color" value="#65E93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2"/>
    </inkml:context>
    <inkml:brush xml:id="br0">
      <inkml:brushProperty name="width" value="0.05" units="cm"/>
      <inkml:brushProperty name="height" value="0.05" units="cm"/>
      <inkml:brushProperty name="color" value="#65E930"/>
    </inkml:brush>
  </inkml:definitions>
  <inkml:trace contextRef="#ctx0" brushRef="#br0">78 1443 8496 0 0,'0'0'1592'0'0,"16"0"1592"0"0,34 4 2085 0 0,-19 1-3445 0 0,7-1 150 0 0,-3 1-923 0 0,-13-6-647 0 0,-6 1-115 0 0,0 0 0 0 0,27 4 1 0 0,-38-4-250 0 0,-1 1 1 0 0,0-1-1 0 0,1 0 1 0 0,5-1-1 0 0,-6 1-12 0 0,0 0 0 0 0,0 0 0 0 0,-1 0 0 0 0,2 0-1 0 0,4 2 1 0 0,-1-1 27 0 0,0 0-1 0 0,16 1 1 0 0,13 1 123 0 0,-9-1-59 0 0,-22-2-62 0 0,-1 1 0 0 0,0-1-1 0 0,7 2 1 0 0,-2-1 34 0 0,0 0-1 0 0,0 0 0 0 0,0-1 1 0 0,12-1-1 0 0,4-1-18 0 0,41-2 122 0 0,-50 3-140 0 0,11 1 49 0 0,-17 1-80 0 0,1 0-1 0 0,-2-1 1 0 0,2 0 0 0 0,11-2 0 0 0,18-1 20 0 0,-39 3-43 0 0,4 0 2 0 0,0 0 0 0 0,-1-1-1 0 0,0 1 1 0 0,1-1 0 0 0,6-1 0 0 0,29-3 62 0 0,-5 1 0 0 0,4-2 56 0 0,-20 1-63 0 0,0 2 1 0 0,-1 0-1 0 0,36 1 0 0 0,6 2 7 0 0,-51-2-64 0 0,-10 2 0 0 0,0 0 0 0 0,1-1 0 0 0,0 1 0 0 0,-1 0 0 0 0,1 0 0 0 0,0 0 0 0 0,0 0 0 0 0,-1 0 0 0 0,0 0 0 0 0,1 0 0 0 0,-1 0 0 0 0,1 0 0 0 0,0 1 0 0 0,0-1 0 0 0,-1 0 0 0 0,1 1 0 0 0,1-1 0 0 0,0 1 0 0 0,0-1 0 0 0,0 0 0 0 0,0 0 0 0 0,-1 0 0 0 0,1 0 0 0 0,0 0 0 0 0,-1 0 0 0 0,1-1 0 0 0,0 1 0 0 0,2-2 0 0 0,7 0 0 0 0,28-3 54 0 0,-13 1-44 0 0,-1-1-10 0 0,-10 5 0 0 0,-8-1 0 0 0,1 1 0 0 0,1 0 0 0 0,-2 1 0 0 0,2 0 0 0 0,6 2 0 0 0,-11-2 0 0 0,-1 0 0 0 0,1-1 0 0 0,0 1 0 0 0,0-1 0 0 0,-1 0 0 0 0,0 0 0 0 0,2-1 0 0 0,-2 1 0 0 0,8-2 0 0 0,14-2 0 0 0,-16 4 0 0 0,-5-1 0 0 0,1 1 0 0 0,-1 0 0 0 0,0 0 0 0 0,1 1 0 0 0,-1-1 0 0 0,0 1 0 0 0,7 2 0 0 0,15 2 0 0 0,-23-5 0 0 0,0 1 0 0 0,1-1 0 0 0,-1 0 0 0 0,0 1 0 0 0,1-1 0 0 0,5-1 0 0 0,3 0 0 0 0,14-3 0 0 0,-24 4-1 0 0,-2 0 0 0 0,8-4 14 0 0,-5 3-7 0 0,1 0 1 0 0,-1 1-1 0 0,0 0 0 0 0,1 0 1 0 0,-1 0-1 0 0,1 0 1 0 0,5 0-1 0 0,4 1-4 0 0,54-1-2 0 0,-46 5 0 0 0,35-1 0 0 0,-52-4 0 0 0,0-1 0 0 0,1-1 0 0 0,-2 1 0 0 0,7-3 0 0 0,-5 3 11 0 0,0 1 31 0 0,-1 0-19 0 0,-3 0 178 0 0,-1-1-134 0 0,0-3-14 0 0,0 0-42 0 0,0-3-11 0 0,0 6 1 0 0,1-1 0 0 0,-1 0 0 0 0,0 0 0 0 0,0 0-1 0 0,-1 1 1 0 0,1-2 0 0 0,0 1 0 0 0,-1 1 0 0 0,1-1 0 0 0,-1 0 0 0 0,0 1 0 0 0,0-3 0 0 0,1 3 10 0 0,-1-1-1 0 0,1 1 0 0 0,0 0 1 0 0,-1 0-1 0 0,1-1 0 0 0,0 1 1 0 0,0 0-1 0 0,0 0 1 0 0,0-1-1 0 0,0 0 0 0 0,0 2 1 0 0,1-4-1 0 0,0 3 7 0 0,-1 0 0 0 0,0 0 0 0 0,0-1 0 0 0,0 1 0 0 0,0 0 0 0 0,0 0 0 0 0,0-1 0 0 0,0 1 0 0 0,0 0 0 0 0,0-1 0 0 0,-1 1 0 0 0,0-1 0 0 0,-5-20 247 0 0,4 12-168 0 0,2 7-61 0 0,-1-1 0 0 0,1 1 1 0 0,-1 0-1 0 0,2-6 0 0 0,-2-10 77 0 0,-2 3-15 0 0,-1 1-25 0 0,1 0 0 0 0,1 0-1 0 0,-1-16 1 0 0,-2-23 157 0 0,0 4-58 0 0,5 40-172 0 0,1 2 37 0 0,-1 0-1 0 0,-1 0 0 0 0,0 0 1 0 0,-2-11-1 0 0,-2-4 98 0 0,-1-12-46 0 0,4 27-59 0 0,0 0-1 0 0,-1 0 0 0 0,2 0 1 0 0,-1-15-1 0 0,1 18 13 0 0,1 1 0 0 0,-1-1 0 0 0,1 1-1 0 0,-4-9 1 0 0,3 9-37 0 0,0 0 0 0 0,0-1 0 0 0,0 1 0 0 0,0-8 0 0 0,-4-24-70 0 0,5 30 70 0 0,-1 1-1 0 0,1-1 1 0 0,-3-10 0 0 0,2 12 8 0 0,0-1 1 0 0,1 1 0 0 0,0 0-1 0 0,0-8 1 0 0,0 9-13 0 0,0-1 0 0 0,0 0 1 0 0,0 1-1 0 0,-1-1 0 0 0,1 0 1 0 0,-2-3-1 0 0,1 3 10 0 0,0-1 0 0 0,1 0 0 0 0,-1 0 0 0 0,1 1 0 0 0,0-1 0 0 0,1-7 0 0 0,0-4 45 0 0,-1-42 21 0 0,-5 33-11 0 0,5 20-64 0 0,0 2 0 0 0,0 1 0 0 0,0-1 0 0 0,0 1 0 0 0,0-1 0 0 0,0 1 0 0 0,-1-1 0 0 0,1 1 0 0 0,0 0 0 0 0,-1-1 0 0 0,-2-2 0 0 0,3 4 0 0 0,-1 0 0 0 0,1 1 0 0 0,0-1 0 0 0,0 0 0 0 0,0 0 0 0 0,0 1 0 0 0,0 0 0 0 0,0-1 0 0 0,0 0 0 0 0,0 1 0 0 0,0-1 0 0 0,0 0 0 0 0,0 0 0 0 0,0-9 0 0 0,-3 3 67 0 0,1 0 1 0 0,0 0-1 0 0,-1-11 0 0 0,-2-16-56 0 0,0 7-26 0 0,5-82-186 0 0,-2 103 242 0 0,1 5-34 0 0,1 1-1 0 0,0 0 1 0 0,-1-1-1 0 0,1 1 1 0 0,0-1-1 0 0,-1 1 1 0 0,1-1-1 0 0,0 1 1 0 0,0-1-1 0 0,0 1 1 0 0,0 0-1 0 0,0-1 1 0 0,0 1-1 0 0,0-1 1 0 0,0 1 0 0 0,0-2-1 0 0,0 1 0 0 0,0-1 1 0 0,0-1-1 0 0,0 2 1 0 0,-1-1-1 0 0,1 0 0 0 0,0 0 1 0 0,-1 0-1 0 0,0 1 1 0 0,-1-4-1 0 0,-3-15-6 0 0,5 3 0 0 0,-1 12 0 0 0,1 5 0 0 0,-1-1 0 0 0,1 0 0 0 0,-1 0 0 0 0,1 1 0 0 0,0 0 0 0 0,0-1 0 0 0,0 0 0 0 0,-1 0 0 0 0,1 0 0 0 0,0 1 0 0 0,0-1 0 0 0,0 1 0 0 0,0-1 0 0 0,0 0 0 0 0,0 1 0 0 0,0-1 0 0 0,1 0 0 0 0,-1 0 0 0 0,0 1 0 0 0,0-1 0 0 0,1 1 0 0 0,-1-1 0 0 0,0 0 0 0 0,2-1 0 0 0,-2 2 0 0 0,0-2 0 0 0,-1 0 0 0 0,1 1 0 0 0,0-2 0 0 0,0 1 0 0 0,0 1 0 0 0,0-2 0 0 0,0 2 0 0 0,0-1 0 0 0,1-1 0 0 0,-1 2 0 0 0,0-1 0 0 0,0 0 0 0 0,1 0 0 0 0,0 0 0 0 0,1-1 0 0 0,-2 3 0 0 0,0-1 0 0 0,1 1 0 0 0,-1 0 0 0 0,0 0 0 0 0,0 0 0 0 0,0-1 0 0 0,0 1 0 0 0,0 0 0 0 0,0-1 0 0 0,0 1 0 0 0,0 0 0 0 0,0 0 0 0 0,0 0 0 0 0,0 0 0 0 0,0 0 0 0 0,1-1 0 0 0,-1 1 0 0 0,0 0 0 0 0,0-1 0 0 0,0 1 0 0 0,0 0 0 0 0,0-1 0 0 0,-1 1 0 0 0,1 0 0 0 0,0 0 0 0 0,0-1 0 0 0,0 1 0 0 0,0-1 0 0 0,0 0 0 0 0,2 0 0 0 0,0-1 0 0 0,-1-14 0 0 0,-1 14-16 0 0,0-1-1 0 0,0 1 1 0 0,0-1-1 0 0,1 1 1 0 0,-1-1 0 0 0,1 1-1 0 0,0-1 1 0 0,0 1-1 0 0,0-1 1 0 0,0 2 0 0 0,3-6-1 0 0,1 0-2 0 0,-5 4 19 0 0,1 1 0 0 0,0 0 0 0 0,0-1 0 0 0,0 1 0 0 0,-1-1 0 0 0,1-2 0 0 0,4-12 0 0 0,-5 14 0 0 0,0 0 0 0 0,1 1 0 0 0,-1-2 0 0 0,1 2 0 0 0,-1-2 0 0 0,0 1 0 0 0,0 1 0 0 0,-1-5 0 0 0,0-5 0 0 0,1-9-11 0 0,0 20-42 0 0,0 1 10 0 0,-2 0 46 0 0,0-1 0 0 0,1 1-1 0 0,0-1 1 0 0,-1 1 0 0 0,0-1-1 0 0,1 1 1 0 0,0-1 0 0 0,-1 1-1 0 0,1-1 1 0 0,0 0 0 0 0,-3-2-1 0 0,0 3-7 0 0,1-1 0 0 0,-1 0 0 0 0,0 1 0 0 0,0 0 0 0 0,1 0 0 0 0,-1 0-1 0 0,-4 1 1 0 0,-3 0-7 0 0,-7-1 19 0 0,6-1 7 0 0,2 1 1 0 0,-2 1-1 0 0,-19 3 0 0 0,23-3-14 0 0,0-1 0 0 0,0 1 0 0 0,0-1 0 0 0,-10-1 0 0 0,-4 1 0 0 0,-75-5 0 0 0,74 4 0 0 0,-43 1 0 0 0,25 1 0 0 0,-10 4 0 0 0,36-5 0 0 0,-9 0 0 0 0,-40-5 0 0 0,52 4 0 0 0,0 1 0 0 0,-18 0 0 0 0,7 1 0 0 0,-29 4 0 0 0,7-1 0 0 0,39-4 0 0 0,0 1 0 0 0,0-1 0 0 0,-7 3 0 0 0,7-1 0 0 0,0-2 0 0 0,0 1 0 0 0,-7 1 0 0 0,-39 2 0 0 0,1 1 0 0 0,37-5 0 0 0,-4 0 0 0 0,-34-3 0 0 0,47 2 0 0 0,-1 1 0 0 0,1 0 0 0 0,-1 0 0 0 0,-9 2 0 0 0,-14 0 0 0 0,4-2 0 0 0,1 1 0 0 0,-34 6 0 0 0,22-2 0 0 0,-1 0-11 0 0,-9 0 11 0 0,12-4 14 0 0,25-1-15 0 0,0 0 0 0 0,-10 3 0 0 0,11-2-2 0 0,-1-1 1 0 0,0 0-1 0 0,1 0 0 0 0,-1 0 0 0 0,-9-2 1 0 0,-20-1 7 0 0,7-2 6 0 0,23 5-11 0 0,3 0 0 0 0,-1 0 0 0 0,0 0 0 0 0,0 0 0 0 0,-1 1 0 0 0,-6 3 0 0 0,-28 0 0 0 0,5 0 0 0 0,5 1 0 0 0,6-1 0 0 0,5 1 0 0 0,9 0-64 0 0,5-4 41 0 0,6-1-62 0 0,0 0 1 0 0,0 0-1 0 0,-1 0 1 0 0,1 0 0 0 0,0 0-1 0 0,0 0 1 0 0,0 0-1 0 0,0 0 1 0 0,-1 0 0 0 0,1 0-1 0 0,0 0 1 0 0,0 0-1 0 0,0 0 1 0 0,0 0-1 0 0,0 0 1 0 0,0 0 0 0 0,0 0-1 0 0,0 0 1 0 0,0 0-1 0 0,-1 0 1 0 0,1 0-1 0 0,0 0 1 0 0,0 0 0 0 0,0 1-1 0 0,0-1 1 0 0,0 0-1 0 0,-1 0 1 0 0,1 0 0 0 0,0 0-1 0 0,0 0 1 0 0,0 1-1 0 0,0-1 1 0 0,0 0-1 0 0,0 0 1 0 0,0 0 0 0 0,0 0-1 0 0,0 0 1 0 0,-1 0-1 0 0,1 0 1 0 0,0 0 0 0 0,0 0-1 0 0,0 0 1 0 0,0 1-1 0 0,0-1 1 0 0,0 0-1 0 0,0 0 1 0 0,0 0 0 0 0,0 1-1 0 0,0-1 1 0 0,1 0-1 0 0,-1 0 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3"/>
    </inkml:context>
    <inkml:brush xml:id="br0">
      <inkml:brushProperty name="width" value="0.05" units="cm"/>
      <inkml:brushProperty name="height" value="0.05" units="cm"/>
      <inkml:brushProperty name="color" value="#65E930"/>
    </inkml:brush>
  </inkml:definitions>
  <inkml:trace contextRef="#ctx0" brushRef="#br0">0 114 5528 0 0,'0'0'5986'0'0,"16"0"-1246"0"0,-6-2-3959 0 0,-1 1-1 0 0,1 0 1 0 0,-1 0 0 0 0,12 2-1 0 0,-10-1-351 0 0,-1 0-1 0 0,0 0 1 0 0,17-4-1 0 0,9 0 404 0 0,-27 3-576 0 0,1 0 0 0 0,12 0 0 0 0,-12 1-67 0 0,-1 0 1 0 0,13-2-1 0 0,-12 1 10 0 0,19-1-1 0 0,-1 1-12 0 0,112-22 1175 0 0,-125 21-1306 0 0,0 1 0 0 0,-1 1 1 0 0,17 1-1 0 0,1 0-4 0 0,1-1-2 0 0,-9 1 54 0 0,-1-1 1 0 0,27-5-1 0 0,-9 1 154 0 0,-29 2-195 0 0,2 1-1 0 0,-2 1 1 0 0,17 1-1 0 0,0 0-3 0 0,34-5-47 0 0,-8-1 42 0 0,-34 4 27 0 0,0 0 0 0 0,30-5 0 0 0,5 1 149 0 0,-35 4-174 0 0,-18 1-49 0 0,2-1 0 0 0,-1 1 0 0 0,-1-1 1 0 0,7-1-1 0 0,3 0 49 0 0,-12 2-55 0 0,0 0 0 0 0,0 0 0 0 0,1 0 0 0 0,-2 0-1 0 0,1 0 1 0 0,0 0 0 0 0,0-1 0 0 0,0 1 0 0 0,0-1-1 0 0,0 1 1 0 0,1-1 0 0 0,0 0 12 0 0,1 0 1 0 0,0-1-1 0 0,0 1 0 0 0,-1 1 1 0 0,2-1-1 0 0,2 0 0 0 0,3-1 33 0 0,17-2 61 0 0,4-1 28 0 0,-24 4-132 0 0,0 0 1 0 0,0 1-1 0 0,-1 0 1 0 0,1 0-1 0 0,-1 1 1 0 0,10 1-1 0 0,14 1 58 0 0,-19-3-60 0 0,0 0 0 0 0,0 1 0 0 0,0 0 0 0 0,-1 1 0 0 0,13 3 0 0 0,-18-5 0 0 0,0 1 0 0 0,0 0 0 0 0,1-1 0 0 0,-1 0 0 0 0,0 0 0 0 0,7-1 0 0 0,6 0 0 0 0,-7 1 0 0 0,-6 1 0 0 0,0-1 0 0 0,0 0 0 0 0,1 0 0 0 0,-1-1 0 0 0,0 1 0 0 0,0 0 0 0 0,8-4 0 0 0,-11 3 4 0 0,1 1 1 0 0,0 0-1 0 0,0 0 0 0 0,0 0 1 0 0,0 0-1 0 0,0 0 0 0 0,0 0 0 0 0,3 0 1 0 0,10 0 20 0 0,10-4-25 0 0,-20 4 0 0 0,0-1 0 0 0,0 1 0 0 0,7-3 0 0 0,18-1 53 0 0,-9-1-42 0 0,-11 4-1931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8.427"/>
    </inkml:context>
    <inkml:brush xml:id="br0">
      <inkml:brushProperty name="width" value="0.05" units="cm"/>
      <inkml:brushProperty name="height" value="0.05" units="cm"/>
      <inkml:brushProperty name="color" value="#E8882B"/>
    </inkml:brush>
  </inkml:definitions>
  <inkml:trace contextRef="#ctx0" brushRef="#br0">157 8 12872 0 0,'0'0'990'0'0,"-5"0"-494"0"0,0 0 76 0 0,0 0-1 0 0,0 1 0 0 0,0 0 0 0 0,0 1 1 0 0,0-1-1 0 0,0 0 0 0 0,-6 3 1 0 0,-12 5 718 0 0,18-7-1079 0 0,0 0 0 0 0,0 0 0 0 0,0 1 0 0 0,0-1 0 0 0,0 2 0 0 0,1-1 0 0 0,0 0 0 0 0,0 1-1 0 0,0-1 1 0 0,0 1 0 0 0,0 0 0 0 0,1 1 0 0 0,0-1 0 0 0,-1 1 0 0 0,-2 5 0 0 0,4-7-160 0 0,0 0-1 0 0,1 1 1 0 0,0-1 0 0 0,-1 0 0 0 0,1 1 0 0 0,0-1 0 0 0,1 0 0 0 0,-1 1 0 0 0,0 0 0 0 0,1-1 0 0 0,-1 1-1 0 0,1 0 1 0 0,1-1 0 0 0,-1 1 0 0 0,0 0 0 0 0,1-1 0 0 0,0 0 0 0 0,-1 1 0 0 0,1 0 0 0 0,1-1 0 0 0,-1 0-1 0 0,0 1 1 0 0,4 4 0 0 0,-3-5 3 0 0,0-2 0 0 0,-1 2 1 0 0,2-2-1 0 0,-1 2 0 0 0,0-1 0 0 0,1-1 0 0 0,-1 1 0 0 0,1 0 0 0 0,0-1 0 0 0,-1 0 0 0 0,1 1 1 0 0,-1-1-1 0 0,2-1 0 0 0,-2 1 0 0 0,4 1 0 0 0,1-1 81 0 0,-1 0-1 0 0,1-1 1 0 0,0 1-1 0 0,-1-1 1 0 0,10-1 0 0 0,0-1 141 0 0,1-1 1 0 0,-1 0 0 0 0,-1-1 0 0 0,1 0 0 0 0,23-11 0 0 0,-27 10-156 0 0,1-1 0 0 0,-2-1 1 0 0,1 1-1 0 0,-1-2 0 0 0,0 1 1 0 0,-1-2-1 0 0,20-17 0 0 0,-30 25-112 0 0,3-2 38 0 0,0 0 0 0 0,0 0 0 0 0,-2-1-1 0 0,5-6 1 0 0,-5 9-37 0 0,0 0-1 0 0,-1-1 1 0 0,1 1 0 0 0,-1 0-1 0 0,0-1 1 0 0,0 0-1 0 0,1 1 1 0 0,-1 0 0 0 0,0-1-1 0 0,0 1 1 0 0,0 0-1 0 0,-1-1 1 0 0,1 1 0 0 0,0-1-1 0 0,-1 1 1 0 0,1 0 0 0 0,-1-1-1 0 0,0-1 1 0 0,0 0-18 0 0,-2 0-1 0 0,1 1 1 0 0,0-2 0 0 0,0 2 0 0 0,0-1 0 0 0,-1 1-1 0 0,1 0 1 0 0,-1 0 0 0 0,0-1 0 0 0,0 1 0 0 0,1 1-1 0 0,-1-1 1 0 0,-1 0 0 0 0,2 1 0 0 0,-2-1 0 0 0,1 1-1 0 0,0 0 1 0 0,-1 1 0 0 0,-4-2 0 0 0,-8-1-223 0 0,0 2 1 0 0,-30-1-1 0 0,39 2 164 0 0,-5 0-285 0 0,1 1-1 0 0,-1 0 1 0 0,0 0 0 0 0,0 1-1 0 0,0 1 1 0 0,1 0-1 0 0,0 1 1 0 0,0 0 0 0 0,-17 8-1 0 0,16-4-1099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5.764"/>
    </inkml:context>
    <inkml:brush xml:id="br0">
      <inkml:brushProperty name="width" value="0.05" units="cm"/>
      <inkml:brushProperty name="height" value="0.05" units="cm"/>
      <inkml:brushProperty name="color" value="#FDCA6D"/>
    </inkml:brush>
  </inkml:definitions>
  <inkml:trace contextRef="#ctx0" brushRef="#br0">21 127 11376 0 0,'-2'0'127'0'0,"1"0"-1"0"0,-1 1 1 0 0,0-1 0 0 0,1 0 0 0 0,-1 1 0 0 0,-8 4 9182 0 0,16-6-4879 0 0,8-4-3636 0 0,17-9-1 0 0,-5 2-336 0 0,-1 1 0 0 0,1 1 0 0 0,35-8 0 0 0,-7 1-253 0 0,46-13-108 0 0,-81 25-88 0 0,0 2 0 0 0,0 0 0 0 0,27 0 0 0 0,-27 3-12 0 0,-12-1-4 0 0,0 1-1 0 0,0-1 1 0 0,-1 2 0 0 0,2 0-1 0 0,-1 0 1 0 0,-1-1 0 0 0,9 4-1 0 0,-9 3-877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4"/>
    </inkml:context>
    <inkml:brush xml:id="br0">
      <inkml:brushProperty name="width" value="0.05" units="cm"/>
      <inkml:brushProperty name="height" value="0.05" units="cm"/>
      <inkml:brushProperty name="color" value="#65E930"/>
    </inkml:brush>
  </inkml:definitions>
  <inkml:trace contextRef="#ctx0" brushRef="#br0">1 64 9704 0 0,'0'0'7999'0'0,"11"-4"-5183"0"0,44 0 1166 0 0,-29-1-3570 0 0,36 1-22 0 0,31 8-214 0 0,-67-4-179 0 0,-2 0 117 0 0,42-4-1 0 0,2-5 375 0 0,-1 5-122 0 0,-60 2-339 0 0,1 1 0 0 0,12 1 1 0 0,13-2 28 0 0,-26 1-39 0 0,0 1 0 0 0,0 0 1 0 0,-1 0-1 0 0,9 2 0 0 0,15 1 47 0 0,-24-3-36 0 0,1 0 0 0 0,0 0 0 0 0,-1 1 0 0 0,8 2 0 0 0,-4-2 25 0 0,0 0 0 0 0,0-1 0 0 0,0 0 0 0 0,11 0 0 0 0,7-1 96 0 0,53-4 155 0 0,7 0 128 0 0,-37 0-156 0 0,-38 5-247 0 0,-5 0 2 0 0,-1 0 0 0 0,1 0 0 0 0,0 0 0 0 0,10-3 0 0 0,-10 1-8 0 0,-2 2 1 0 0,2 0-1 0 0,-1-1 0 0 0,13 2 1 0 0,2 0-17 0 0,153-1 121 0 0,-122 4-128 0 0,22-4 128 0 0,-72 0-119 0 0,0 0-1 0 0,0 0 1 0 0,-1-1-1 0 0,1 0 1 0 0,4-2-1 0 0,-4 3 3 0 0,-1-1 0 0 0,1 0 0 0 0,-1 0 0 0 0,2 1 0 0 0,3-1 0 0 0,-6 1-9 0 0,0 0-1 0 0,0 0 1 0 0,0 0-1 0 0,1 0 0 0 0,-1 0 1 0 0,0 0-1 0 0,0-1 0 0 0,0 1 1 0 0,0-1-1 0 0,2 0 1 0 0,0-1 34 0 0,-1 2 1 0 0,1-1-1 0 0,-1 0 1 0 0,1 0-1 0 0,-1 1 1 0 0,2-1 0 0 0,-2 1-1 0 0,1 0 1 0 0,-1-1-1 0 0,5 2 1 0 0,28-5 348 0 0,-9 4-900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5"/>
    </inkml:context>
    <inkml:brush xml:id="br0">
      <inkml:brushProperty name="width" value="0.05" units="cm"/>
      <inkml:brushProperty name="height" value="0.05" units="cm"/>
      <inkml:brushProperty name="color" value="#65E93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6"/>
    </inkml:context>
    <inkml:brush xml:id="br0">
      <inkml:brushProperty name="width" value="0.05" units="cm"/>
      <inkml:brushProperty name="height" value="0.05" units="cm"/>
      <inkml:brushProperty name="color" value="#65E930"/>
    </inkml:brush>
  </inkml:definitions>
  <inkml:trace contextRef="#ctx0" brushRef="#br0">0 1 5904 0 0,'0'0'12590'0'0,"1"5"-10929"0"0,0-5-1604 0 0,0 1-1 0 0,-1-1 0 0 0,0 1 0 0 0,0-1 0 0 0,0 0 0 0 0,1 1 1 0 0,-1 0-1 0 0,1 0 0 0 0,-1-1 0 0 0,0 1 0 0 0,0 0 0 0 0,1-1 1 0 0,-1 1-1 0 0,0-1 0 0 0,0 1 0 0 0,0 0 0 0 0,0 0 0 0 0,0 0 1 0 0,0-1-1 0 0,0 0 0 0 0,0 1 0 0 0,-1 2 0 0 0,1-2 5 0 0,0-1-1 0 0,0 1 0 0 0,-1 1 1 0 0,1-1-1 0 0,0 0 0 0 0,1 0 0 0 0,-1 0 1 0 0,0 0-1 0 0,0 1 0 0 0,1-2 1 0 0,-1 1-1 0 0,1 3 0 0 0,0-2 27 0 0,-1 1 0 0 0,1-1-1 0 0,0 1 1 0 0,0-1-1 0 0,-1 1 1 0 0,1 0-1 0 0,-1 3 1 0 0,3 15 460 0 0,2 6-75 0 0,0 1-160 0 0,-4-23-235 0 0,1 2 1 0 0,-2 0-1 0 0,0-1 0 0 0,0 1 0 0 0,-1 8 0 0 0,0 6 132 0 0,1-6-157 0 0,0-4 10 0 0,0 0-1 0 0,0 0 1 0 0,2 0 0 0 0,1 12-1 0 0,-2-18-43 0 0,0 0-1 0 0,-1 0 1 0 0,0 1-1 0 0,0-1 1 0 0,0 11-1 0 0,-1-10 3 0 0,1 0-1 0 0,0 0 1 0 0,0 0-1 0 0,1 6 1 0 0,0-5-10 0 0,2 8 26 0 0,-1 1 0 0 0,1 16-1 0 0,-3 123 365 0 0,5-110-400 0 0,-5-44 0 0 0,0 12 0 0 0,0 0 0 0 0,4 22 0 0 0,-3-30 0 0 0,-1 0 0 0 0,1 0 0 0 0,-1 0 0 0 0,-1 7 0 0 0,1-8 0 0 0,-1 0 0 0 0,1 1 0 0 0,0-1 0 0 0,2 7 0 0 0,0 3 19 0 0,0 0-1 0 0,-1 0 1 0 0,-1 0-1 0 0,0 15 1 0 0,0-4 6 0 0,-6 8-15 0 0,6 39 54 0 0,6-48 0 0 0,-6-18-64 0 0,0 1 0 0 0,0 0 0 0 0,1-1 0 0 0,2 9 0 0 0,7 30 144 0 0,-5-17-144 0 0,1 8 64 0 0,-6-30-48 0 0,1 1 1 0 0,0 0-1 0 0,-1-1 0 0 0,0 1 0 0 0,-1 9 0 0 0,0 3 26 0 0,1-14 1 0 0,0-1 1 0 0,0 1 0 0 0,0-1-1 0 0,1 1 1 0 0,3 9-1 0 0,-4-13-23 0 0,0 0 0 0 0,0 0 0 0 0,1 1 0 0 0,-1-1 0 0 0,1 0-1 0 0,-1 1 1 0 0,0-1 0 0 0,0 0 0 0 0,0 1 0 0 0,0-1 0 0 0,-1 3 0 0 0,0 38 264 0 0,1-6-167 0 0,0-31-117 0 0,-4-1 11 0 0,3-3 107 0 0,1 9 70 0 0,0-3-177 0 0,0-1-11 0 0,0 11-12 0 0,1-17-372 0 0,3-4-1308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7"/>
    </inkml:context>
    <inkml:brush xml:id="br0">
      <inkml:brushProperty name="width" value="0.05" units="cm"/>
      <inkml:brushProperty name="height" value="0.05" units="cm"/>
      <inkml:brushProperty name="color" value="#FFFFFF"/>
    </inkml:brush>
  </inkml:definitions>
  <inkml:trace contextRef="#ctx0" brushRef="#br0">382 15 15520 0 0,'0'0'1193'0'0,"-7"-9"1717"0"0,2 7-1470 0 0,4 2-1312 0 0,1 0 0 0 0,-1-1 0 0 0,1 1 0 0 0,0 0 0 0 0,-1-1 0 0 0,1 1 0 0 0,-1 0 0 0 0,0 0 0 0 0,0-1 0 0 0,1 1 0 0 0,-1 0 0 0 0,1 0 0 0 0,0 0 0 0 0,-2 0 0 0 0,-7 1 355 0 0,0 0 0 0 0,0 0 0 0 0,1 2 0 0 0,-1-1-1 0 0,0 1 1 0 0,1-1 0 0 0,-14 9 0 0 0,-20 13 9 0 0,6-4-295 0 0,23-11-176 0 0,0-1 0 0 0,-22 19 0 0 0,-1 3-4 0 0,27-24-17 0 0,1 2 0 0 0,-13 14 0 0 0,-2 1 0 0 0,14-9 0 0 0,8-10 11 0 0,11 0 42 0 0,35-12-42 0 0,-20 6 18 0 0,-20 1-24 0 0,1 0 0 0 0,-1 1 0 0 0,0 0-1 0 0,7 0 1 0 0,5 2-16 0 0,-1 1 0 0 0,32 9 0 0 0,-39-9 5 0 0,-1 0-1 0 0,1 1 1 0 0,-1 1 0 0 0,0-1-1 0 0,0 1 1 0 0,-1 0 0 0 0,8 7-1 0 0,-7-5-32 0 0,-4-5 35 0 0,0 2-1 0 0,0 0 0 0 0,0-1 0 0 0,3 6 0 0 0,-6-8 5 0 0,0 1 1 0 0,0-1-1 0 0,0 0 0 0 0,-1 0 0 0 0,0 1 0 0 0,1-1 0 0 0,-1 0 0 0 0,1 1 1 0 0,-1 0-1 0 0,1-2 0 0 0,-1 2 0 0 0,0 0 0 0 0,0-1 0 0 0,0 0 0 0 0,0 1 0 0 0,0 0 1 0 0,0-2-1 0 0,0 2 0 0 0,-1 0 0 0 0,0 2 0 0 0,0 1 3 0 0,1-3 8 0 0,-1-2 1 0 0,1 2 0 0 0,-1-1 0 0 0,1 1 0 0 0,-1-2 0 0 0,1 2-1 0 0,-1-1 1 0 0,0 0 0 0 0,1 0 0 0 0,-1 0 0 0 0,0 0 0 0 0,0 0-1 0 0,-1 1 1 0 0,-6 5 37 0 0,3-2 37 0 0,0-1 0 0 0,-1 1 0 0 0,0-1 0 0 0,1 0 0 0 0,-2-1-1 0 0,1 0 1 0 0,-7 3 0 0 0,-89 26 1067 0 0,75-25-864 0 0,-33 5 289 0 0,44-8-521 0 0,13-3-42 0 0,1 0 0 0 0,-1 0 0 0 0,1 0 1 0 0,-2-1-1 0 0,-2 0 0 0 0,2 0-13 0 0,2 1 0 0 0,-1-1-1 0 0,0 1 1 0 0,0-1 0 0 0,0 1 0 0 0,0 0 0 0 0,0 0-1 0 0,-4 3 1 0 0,3-3-14 0 0,3-1-115 0 0,7-6-3458 0 0,-2 2 1829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8"/>
    </inkml:context>
    <inkml:brush xml:id="br0">
      <inkml:brushProperty name="width" value="0.05" units="cm"/>
      <inkml:brushProperty name="height" value="0.05" units="cm"/>
      <inkml:brushProperty name="color" value="#FFFFFF"/>
    </inkml:brush>
  </inkml:definitions>
  <inkml:trace contextRef="#ctx0" brushRef="#br0">144 50 13792 0 0,'0'0'1061'0'0,"1"-1"-841"0"0,-1 0 0 0 0,1 1 1 0 0,-1 0-1 0 0,1-1 0 0 0,-1 0 0 0 0,0 0 0 0 0,0 0 1 0 0,0 0-1 0 0,1 1 0 0 0,-1-1 0 0 0,0-1 0 0 0,-1 1 98 0 0,1 0 0 0 0,-1 1 0 0 0,0 0 0 0 0,0-1-1 0 0,-1 0 1 0 0,2 1 0 0 0,-1-1 0 0 0,-1 1 0 0 0,1-1-1 0 0,0 1 1 0 0,0 0 0 0 0,-2-1 0 0 0,2 1-151 0 0,-2 0-1 0 0,1 1 1 0 0,1-1 0 0 0,-2 0 0 0 0,2 1 0 0 0,-1 0 0 0 0,0-1-1 0 0,1 1 1 0 0,-1 0 0 0 0,0-1 0 0 0,-2 3 0 0 0,-9 4 421 0 0,9-6-463 0 0,1 1-1 0 0,0 0 1 0 0,-1 0 0 0 0,2 0 0 0 0,-1 0 0 0 0,0 1-1 0 0,-4 4 1 0 0,-6 7 124 0 0,3-3-80 0 0,1 1 0 0 0,-9 14 0 0 0,16-21-117 0 0,-1-1 1 0 0,1 1-1 0 0,0-1 0 0 0,1 1 0 0 0,-1 0 1 0 0,0 0-1 0 0,1 0 0 0 0,1 0 0 0 0,-1 0 1 0 0,0 7-1 0 0,1-6 1 0 0,0-1 1 0 0,1 1-1 0 0,0 0 0 0 0,-1 0 1 0 0,1 0-1 0 0,1 0 0 0 0,0-1 1 0 0,3 10-1 0 0,-3-11-44 0 0,1 0 0 0 0,-1-1 0 0 0,1 1 0 0 0,-1 0 0 0 0,1-1 0 0 0,1 0 0 0 0,-2 0 0 0 0,2-1 0 0 0,-1 2 0 0 0,1-2 0 0 0,-1 1 0 0 0,6 1 0 0 0,-3-2 32 0 0,-1 0 0 0 0,0 0 0 0 0,1-1 1 0 0,0 0-1 0 0,0 1 0 0 0,0-2 0 0 0,0 1 0 0 0,0-1 0 0 0,7-1 0 0 0,-6 1 28 0 0,4-1-10 0 0,1 0 0 0 0,-1 0-1 0 0,-1-1 1 0 0,0-1 0 0 0,1 0-1 0 0,-1 0 1 0 0,1-1 0 0 0,10-6 0 0 0,1-1-1 0 0,-2-2 1 0 0,31-22-1 0 0,-41 27-35 0 0,0-1-1 0 0,-1 0 1 0 0,1-1-1 0 0,-2 0 1 0 0,0 0-1 0 0,9-16 0 0 0,-15 23-5 0 0,-1 1 0 0 0,1-2 1 0 0,-1 2-1 0 0,0-1 0 0 0,0-1 0 0 0,0 2 0 0 0,0-2 0 0 0,0 1 0 0 0,-1 0 0 0 0,1-1 0 0 0,-1 2 0 0 0,0-1 0 0 0,0-1 0 0 0,0 1 0 0 0,-1 0 0 0 0,0-1 0 0 0,1 2 0 0 0,-1-2 0 0 0,0 1 0 0 0,0 0 0 0 0,0 0 0 0 0,-1 0 0 0 0,1 0 0 0 0,0 1 0 0 0,-1-1 0 0 0,-1 0 0 0 0,2 1 0 0 0,-1-1 0 0 0,0 1 0 0 0,-1-1 0 0 0,-3-2 0 0 0,0 0-5 0 0,1 1-1 0 0,0 0 1 0 0,-1 0-1 0 0,0 1 1 0 0,-1 0-1 0 0,1-1 1 0 0,0 2 0 0 0,-1-1-1 0 0,0 2 1 0 0,1-1-1 0 0,-1 0 1 0 0,0 1 0 0 0,-13-1-1 0 0,10 2-157 0 0,0 0 1 0 0,0 1-1 0 0,1 1 0 0 0,-1-1 1 0 0,1 1-1 0 0,-1 0 0 0 0,1 1 1 0 0,0 0-1 0 0,0 1 0 0 0,0 0 1 0 0,0 1-1 0 0,1-1 0 0 0,-1 1 1 0 0,-10 9-1 0 0,9-5-1717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29"/>
    </inkml:context>
    <inkml:brush xml:id="br0">
      <inkml:brushProperty name="width" value="0.05" units="cm"/>
      <inkml:brushProperty name="height" value="0.05" units="cm"/>
      <inkml:brushProperty name="color" value="#FFFFFF"/>
    </inkml:brush>
  </inkml:definitions>
  <inkml:trace contextRef="#ctx0" brushRef="#br0">1 0 16783 0 0,'0'0'5571'0'0,"6"5"-3910"0"0,-1 1-1217 0 0,0-1 0 0 0,-1 1 0 0 0,1 0-1 0 0,-1 0 1 0 0,0 1 0 0 0,2 6 0 0 0,3 2-186 0 0,-3-3-70 0 0,-2-4-104 0 0,1 1 0 0 0,0 0 0 0 0,1-2 0 0 0,0 1 0 0 0,12 12 0 0 0,-1-2 46 0 0,-14-14-99 0 0,1 0 1 0 0,0 0-1 0 0,0 1 1 0 0,5 2-1 0 0,-1-1-25 0 0,-6-4 2 0 0,1 0 1 0 0,0 0-1 0 0,0 0 0 0 0,0 0 0 0 0,0 0 1 0 0,6 1-1 0 0,-9-3-23 0 0,0 0 1 0 0,0 0-1 0 0,0 0 0 0 0,0 0 1 0 0,1 0-1 0 0,-1 0 0 0 0,0 0 0 0 0,0 0 1 0 0,0 0-1 0 0,0 0 0 0 0,0 0 1 0 0,0 0-1 0 0,1 0 0 0 0,-1-1 1 0 0,0 1-1 0 0,0 0 0 0 0,0 0 0 0 0,0 0 1 0 0,0 0-1 0 0,0 0 0 0 0,0 0 1 0 0,0 0-1 0 0,0 0 0 0 0,0-1 0 0 0,0 1 1 0 0,0 0-1 0 0,1 0 0 0 0,-1 0 1 0 0,0 0-1 0 0,0 0 0 0 0,0 0 0 0 0,0 0 1 0 0,0-1-1 0 0,0 1 0 0 0,0 0 1 0 0,0 0-1 0 0,0 0 0 0 0,0 0-175 0 0,4-5-741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0"/>
    </inkml:context>
    <inkml:brush xml:id="br0">
      <inkml:brushProperty name="width" value="0.05" units="cm"/>
      <inkml:brushProperty name="height" value="0.05" units="cm"/>
      <inkml:brushProperty name="color" value="#FFFFFF"/>
    </inkml:brush>
  </inkml:definitions>
  <inkml:trace contextRef="#ctx0" brushRef="#br0">1 1 18863 0 0,'6'0'1827'0'0,"-5"0"-1777"0"0,-1 0 0 0 0,1 0-1 0 0,-1 0 1 0 0,0 0 0 0 0,1 0 0 0 0,-1 0-1 0 0,1 0 1 0 0,0 1 0 0 0,-1-1 0 0 0,1 0-1 0 0,0 0 1 0 0,-1 1 0 0 0,0-1 0 0 0,0 0 0 0 0,1 0-1 0 0,-1 0 1 0 0,1 0 0 0 0,-1 1 0 0 0,1-1-1 0 0,-1 1 1 0 0,1-1 0 0 0,-1 1 0 0 0,0-1-1 0 0,0 1 1 0 0,0-1 0 0 0,0 1 0 0 0,1-1-1 0 0,-1 1 1 0 0,3 18 1605 0 0,-2-9-797 0 0,0 5-167 0 0,1-1-1 0 0,0 22 1 0 0,-2-18-152 0 0,3 23 0 0 0,-1-23-267 0 0,-1-10-144 0 0,-1-1 0 0 0,2 0-1 0 0,-1 0 1 0 0,4 9 0 0 0,1 2 35 0 0,-5-13-82 0 0,0 0-1 0 0,1 0 1 0 0,4 8-1 0 0,8 19 511 0 0,-11-23-260 0 0,-3-8-309 0 0,0-1 1 0 0,0 0-1 0 0,0 1 0 0 0,0-1 0 0 0,1 1 0 0 0,-1 0 1 0 0,0 0-1 0 0,0-1 0 0 0,1 1 0 0 0,-1-1 0 0 0,0 0 0 0 0,1 1 1 0 0,-1-1-1 0 0,0 1 0 0 0,0 0 0 0 0,0-1 0 0 0,1 1 0 0 0,-1-1 1 0 0,1 1-1 0 0,-1-1 0 0 0,1 0 0 0 0,0 0 0 0 0,-1 1 1 0 0,1-1-1 0 0,-1 0 0 0 0,0 1 0 0 0,1-1 0 0 0,0 0 0 0 0,-1 0 1 0 0,1 0-1 0 0,0 1 0 0 0,-1-1 0 0 0,1 0 0 0 0,4 0 104 0 0,0 0 0 0 0,0 0 0 0 0,0-1-1 0 0,0 0 1 0 0,7-1 0 0 0,28-4-62 0 0,-15 0-155 0 0,0 2 1 0 0,0 1-1 0 0,40-2 0 0 0,-35 1-1215 0 0,-20 3 343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1"/>
    </inkml:context>
    <inkml:brush xml:id="br0">
      <inkml:brushProperty name="width" value="0.05" units="cm"/>
      <inkml:brushProperty name="height" value="0.05" units="cm"/>
      <inkml:brushProperty name="color" value="#FFFFFF"/>
    </inkml:brush>
  </inkml:definitions>
  <inkml:trace contextRef="#ctx0" brushRef="#br0">300 16 19063 0 0,'-11'-7'2599'0'0,"7"5"-2291"0"0,0 0 0 0 0,0 1 0 0 0,0 1-1 0 0,0-1 1 0 0,0 0 0 0 0,0 0 0 0 0,0 1 0 0 0,0 0 0 0 0,0 0 0 0 0,-1 0-1 0 0,-5 2 1 0 0,-1-1 236 0 0,-2 3 0 0 0,-17 5 1 0 0,19-6-508 0 0,1 2 1 0 0,0-1 0 0 0,0 2 0 0 0,0 0 0 0 0,0 0 0 0 0,1 1 0 0 0,0-1 0 0 0,0 2 0 0 0,0-1 0 0 0,1 1-1 0 0,1 1 1 0 0,-1 0 0 0 0,-9 16 0 0 0,0-2-49 0 0,14-18-42 0 0,7 0-11 0 0,-3-5 59 0 0,0 0 0 0 0,0 1 0 0 0,0-1 0 0 0,1 1 0 0 0,-1-1 0 0 0,0 1 0 0 0,0-1 0 0 0,1 0 0 0 0,-1 1 0 0 0,-1-1 0 0 0,2 0 0 0 0,-1 0 0 0 0,1 0 0 0 0,1 0 1 0 0,7-4-25 0 0,1 1 1 0 0,-1 1-1 0 0,1 0 1 0 0,0 0-1 0 0,20 1 1 0 0,-18 1 13 0 0,1 1 0 0 0,-1 1 0 0 0,0 0-1 0 0,1 0 1 0 0,25 10 0 0 0,-35-11-8 0 0,0 1 0 0 0,0 0-1 0 0,1 0 1 0 0,-2 0 0 0 0,1 0 0 0 0,-1 2 0 0 0,5 2-1 0 0,-7-6 14 0 0,0 2 0 0 0,1 0 0 0 0,0-1-1 0 0,-2 1 1 0 0,2 0 0 0 0,-1-1 0 0 0,1 1-1 0 0,-2 0 1 0 0,1-1 0 0 0,0 2 0 0 0,0-1-1 0 0,0 0 1 0 0,0 0 0 0 0,-1-1 0 0 0,0 2-1 0 0,1 3 1 0 0,-2-1 11 0 0,1 0 0 0 0,0 0-1 0 0,-1 0 1 0 0,0 0 0 0 0,-1 0-1 0 0,1 0 1 0 0,-1-1 0 0 0,0 1-1 0 0,0-1 1 0 0,-1 1 0 0 0,1-1-1 0 0,-1 0 1 0 0,-5 8 0 0 0,2-6 102 0 0,0 0 0 0 0,0 0 0 0 0,-1 0 0 0 0,0 0 0 0 0,1-1 0 0 0,-2-1 0 0 0,-9 6-1 0 0,-37 23 713 0 0,28-18-434 0 0,-14 7 211 0 0,35-19-531 0 0,0-1 39 0 0,1 1 0 0 0,-1-2 1 0 0,0 1-1 0 0,-1 0 0 0 0,1-1 0 0 0,0 0 1 0 0,0 0-1 0 0,-10 1 0 0 0,14-2-61 0 0,-1 0-1 0 0,1 0 1 0 0,0 0-1 0 0,-1 0 1 0 0,0-1-1 0 0,2 1 1 0 0,-2 0-1 0 0,1-1 1 0 0,-2 0-1 0 0,1-3-35 0 0,7-4-354 0 0,-3 8 61 0 0,0-2-1 0 0,0 1 0 0 0,0 0 1 0 0,-1 0-1 0 0,2 0 0 0 0,2-1 1 0 0,4 1-1337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2"/>
    </inkml:context>
    <inkml:brush xml:id="br0">
      <inkml:brushProperty name="width" value="0.05" units="cm"/>
      <inkml:brushProperty name="height" value="0.05" units="cm"/>
      <inkml:brushProperty name="color" value="#FFFFFF"/>
    </inkml:brush>
  </inkml:definitions>
  <inkml:trace contextRef="#ctx0" brushRef="#br0">0 176 14832 0 0,'0'0'1137'0'0,"10"5"2607"0"0,-8-5-3372 0 0,-1 0 1 0 0,1 1-1 0 0,0-1 1 0 0,-1 0-1 0 0,0 0 0 0 0,1 0 1 0 0,0 0-1 0 0,-1-1 1 0 0,1 1-1 0 0,0 0 1 0 0,-2-1-1 0 0,5 0 1 0 0,15-2 1589 0 0,-10 1-1763 0 0,-1 0 1 0 0,1 1-1 0 0,-1-2 1 0 0,1 1-1 0 0,-1-2 1 0 0,0 0-1 0 0,17-8 1 0 0,-2 0-133 0 0,-15 8-53 0 0,-2 0 0 0 0,0-1 0 0 0,12-9-1 0 0,6-5 7 0 0,-24 18-16 0 0,0 1-1 0 0,0-1 1 0 0,0 0 0 0 0,1-1-1 0 0,-1 1 1 0 0,-1 1 0 0 0,1-2-1 0 0,0 1 1 0 0,0-1-1 0 0,0 2 1 0 0,0-2 0 0 0,-1 0-1 0 0,0 1 1 0 0,1 0 0 0 0,-1-1-1 0 0,1-1 1 0 0,2-25-2 0 0,-4 27-2 0 0,1 0 0 0 0,-1-1 0 0 0,0 0 0 0 0,0 2 0 0 0,0-2 0 0 0,1 0 0 0 0,-1 1 0 0 0,0 0 0 0 0,0 0 0 0 0,-1 0 0 0 0,2-1 0 0 0,-1 2 0 0 0,-1-1 0 0 0,1 0 0 0 0,0 0 0 0 0,-4-1 0 0 0,-1-4 0 0 0,4 5 0 0 0,0 0 0 0 0,1 0 0 0 0,-2 0 0 0 0,2 1 0 0 0,-1-1 0 0 0,0 0 0 0 0,0 1 0 0 0,0-1 0 0 0,0 1 0 0 0,0-1 0 0 0,-2 1 0 0 0,-8-1 0 0 0,9 0 0 0 0,-1 0 0 0 0,0 1 0 0 0,1 0 0 0 0,0 0 0 0 0,-2 0 0 0 0,2 1 0 0 0,0-1 0 0 0,-1 1 0 0 0,0-1 0 0 0,1 1 0 0 0,0 1 0 0 0,-1-1 0 0 0,1 0 0 0 0,0 1 0 0 0,-1 0 0 0 0,1-1 0 0 0,0 2 0 0 0,-3 1 0 0 0,-1 2 0 0 0,1-1 0 0 0,0 1 0 0 0,0 0 0 0 0,1 0 0 0 0,-1 1 0 0 0,-7 13 0 0 0,9-14 8 0 0,2 0 0 0 0,-1-1 0 0 0,1 0 0 0 0,0 1 0 0 0,0 1 0 0 0,1-1 0 0 0,-2 8 0 0 0,2 4 79 0 0,0 21 1 0 0,1-34-62 0 0,0-1-9 0 0,0-1-1 0 0,0 0 1 0 0,1 0-1 0 0,-1 0 1 0 0,0 1-1 0 0,1-2 1 0 0,0 1-1 0 0,0 0 1 0 0,1 0-1 0 0,-2 0 1 0 0,2-1-1 0 0,0 2 1 0 0,-1-2-1 0 0,1 1 1 0 0,0-1-1 0 0,0 1 1 0 0,0-2-1 0 0,4 5 0 0 0,-3-3 3 0 0,1 0-1 0 0,0-1 0 0 0,1 1 0 0 0,-1-1 1 0 0,0 0-1 0 0,1 0 0 0 0,-1-1 0 0 0,1 0 1 0 0,-1 1-1 0 0,1-1 0 0 0,5 0 0 0 0,10 3-5 0 0,-14-3-13 0 0,0 1-1 0 0,1-1 1 0 0,5 0-1 0 0,44 1-46 0 0,-33 0-34 0 0,42-3 0 0 0,-45-1-732 0 0,0-2 0 0 0,0 0 0 0 0,33-12 0 0 0,-37 11-1518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3"/>
    </inkml:context>
    <inkml:brush xml:id="br0">
      <inkml:brushProperty name="width" value="0.05" units="cm"/>
      <inkml:brushProperty name="height" value="0.05" units="cm"/>
      <inkml:brushProperty name="color" value="#FFFFFF"/>
    </inkml:brush>
  </inkml:definitions>
  <inkml:trace contextRef="#ctx0" brushRef="#br0">1 13 14832 0 0,'0'0'1137'0'0,"1"10"1725"0"0,3 11-352 0 0,-3-17-2043 0 0,-1 0 0 0 0,1-1 0 0 0,0 1 0 0 0,2 6 1 0 0,7 31 846 0 0,-4-19-809 0 0,-4-15-340 0 0,1 0 0 0 0,-1-1 0 0 0,6 11 1 0 0,-7-13-40 0 0,1 0 0 0 0,0-1 1 0 0,-1 1-1 0 0,0-1 1 0 0,0 2-1 0 0,1 4 2686 0 0,-1-18-1925 0 0,-1 6-802 0 0,1 1 0 0 0,0-1 0 0 0,0 0 0 0 0,0 0-1 0 0,0 1 1 0 0,-1-2 0 0 0,0 2 0 0 0,0-1 0 0 0,0 0 0 0 0,0-5 0 0 0,0-16 166 0 0,1 17-246 0 0,0-1 0 0 0,1 1 1 0 0,0-1-1 0 0,0 1 0 0 0,1-1 0 0 0,0 2 1 0 0,0-2-1 0 0,0 2 0 0 0,1-1 0 0 0,6-7 0 0 0,-4 5-65 0 0,-3 6-63 0 0,-1 0 1 0 0,1 0 0 0 0,0 0 0 0 0,0 0-1 0 0,0 0 1 0 0,0 1 0 0 0,0-1-1 0 0,5-2 1 0 0,2 1-345 0 0,0-1-394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6.369"/>
    </inkml:context>
    <inkml:brush xml:id="br0">
      <inkml:brushProperty name="width" value="0.05" units="cm"/>
      <inkml:brushProperty name="height" value="0.05" units="cm"/>
      <inkml:brushProperty name="color" value="#FDCA6D"/>
    </inkml:brush>
  </inkml:definitions>
  <inkml:trace contextRef="#ctx0" brushRef="#br0">1 71 14480 0 0,'0'0'5137'0'0,"5"0"-2951"0"0,21-5 581 0 0,-9 2-1908 0 0,-9 1-581 0 0,-1-1 1 0 0,1 1 0 0 0,-1-1 0 0 0,13-7-1 0 0,-11 6-185 0 0,20-7-1 0 0,68-16-2333 0 0,-88 26 162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4"/>
    </inkml:context>
    <inkml:brush xml:id="br0">
      <inkml:brushProperty name="width" value="0.05" units="cm"/>
      <inkml:brushProperty name="height" value="0.05" units="cm"/>
      <inkml:brushProperty name="color" value="#FFFFFF"/>
    </inkml:brush>
  </inkml:definitions>
  <inkml:trace contextRef="#ctx0" brushRef="#br0">5 14 14256 0 0,'-5'-13'9101'0'0,"10"18"-6991"0"0,17 26-443 0 0,34 45-634 0 0,-52-71-1054 0 0,7 14 73 0 0,5 4 9 0 0,19 22 26 0 0,-24-30 19 0 0,-8-12-106 0 0,-2-2-148 0 0,-1 4-3010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5"/>
    </inkml:context>
    <inkml:brush xml:id="br0">
      <inkml:brushProperty name="width" value="0.05" units="cm"/>
      <inkml:brushProperty name="height" value="0.05" units="cm"/>
      <inkml:brushProperty name="color" value="#FFFFFF"/>
    </inkml:brush>
  </inkml:definitions>
  <inkml:trace contextRef="#ctx0" brushRef="#br0">41 4 18055 0 0,'0'0'547'0'0,"5"-3"1400"0"0,-5 20-248 0 0,1-10-1371 0 0,-1 0-1 0 0,0 0 0 0 0,0 0 0 0 0,-1 0 1 0 0,0 0-1 0 0,-3 11 0 0 0,-2 10 317 0 0,2-6-233 0 0,-7 32 546 0 0,7-39-629 0 0,-4 19-1 0 0,1 0-56 0 0,6-21-166 0 0,1-13 35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6"/>
    </inkml:context>
    <inkml:brush xml:id="br0">
      <inkml:brushProperty name="width" value="0.05" units="cm"/>
      <inkml:brushProperty name="height" value="0.05" units="cm"/>
      <inkml:brushProperty name="color" value="#FFFFFF"/>
    </inkml:brush>
  </inkml:definitions>
  <inkml:trace contextRef="#ctx0" brushRef="#br0">0 190 21503 0 0,'3'-1'451'0'0,"-1"0"-1"0"0,1 0 0 0 0,-1 1 1 0 0,1-1-1 0 0,-1-1 0 0 0,0 1 1 0 0,0 0-1 0 0,0 0 0 0 0,3-3 1 0 0,10-6 468 0 0,0 3-698 0 0,-1-1 0 0 0,0-1 0 0 0,0 1 0 0 0,16-15 0 0 0,-5-3-221 0 0,2-7 0 0 0,-26 32 2 0 0,0 1 0 0 0,0-1 0 0 0,-1 0 0 0 0,0 0 0 0 0,1 0 0 0 0,-1 0 0 0 0,1 1 0 0 0,-1-2 0 0 0,1 1 0 0 0,-1 0 0 0 0,1 0 0 0 0,-1 1 0 0 0,0-2-1 0 0,0 1 1 0 0,0 0 0 0 0,0 0 0 0 0,1 0 0 0 0,-2 0 0 0 0,1 0 0 0 0,0 0 0 0 0,0 0 0 0 0,0 0 0 0 0,0 0 0 0 0,-1 0 0 0 0,1 0 0 0 0,-2-2 0 0 0,2 2 1 0 0,-1-1 1 0 0,1 1 0 0 0,-1-1-1 0 0,0 1 1 0 0,0 0-1 0 0,0-1 1 0 0,0 1 0 0 0,0-1-1 0 0,0 2 1 0 0,0-2-1 0 0,-1 1 1 0 0,2 0 0 0 0,-2 0-1 0 0,0 1 1 0 0,1-1-1 0 0,0 0 1 0 0,-3-1-1 0 0,0 1-1 0 0,-1 1-1 0 0,1-1 0 0 0,-1 0 0 0 0,1 1 0 0 0,-1 0 0 0 0,0 0 0 0 0,1 1 1 0 0,-1 0-1 0 0,1-1 0 0 0,-9 3 0 0 0,1 0 8 0 0,5-1-4 0 0,0 0 0 0 0,1 0-1 0 0,0 1 1 0 0,0 0 0 0 0,0 0 0 0 0,0 1 0 0 0,0 0 0 0 0,1-1-1 0 0,0 1 1 0 0,-7 7 0 0 0,10-8 3 0 0,0-1 0 0 0,0 1 0 0 0,0 0 0 0 0,0 0-1 0 0,0 1 1 0 0,1-2 0 0 0,0 1 0 0 0,-1 1 0 0 0,1-1 0 0 0,0 1 0 0 0,1 0-1 0 0,-1-1 1 0 0,1 0 0 0 0,-1 1 0 0 0,1 6 0 0 0,1-1 36 0 0,0-1 0 0 0,1 0 0 0 0,0 1 1 0 0,0-1-1 0 0,4 10 0 0 0,-3-13-8 0 0,-1 0-1 0 0,1 0 1 0 0,5 7 0 0 0,-2-3 3 0 0,-3-5-11 0 0,1 1-1 0 0,0-1 0 0 0,0-1 0 0 0,0 1 1 0 0,5 4-1 0 0,4 1 33 0 0,-9-6-41 0 0,0 1 0 0 0,1-1 0 0 0,-1-1 0 0 0,1 1 0 0 0,0-1 0 0 0,0 1 0 0 0,1-1 0 0 0,-1-1 0 0 0,9 3 0 0 0,0-2-1 0 0,0 0-1 0 0,24-1 1 0 0,-18-2-686 0 0,0-1 0 0 0,0-1 0 0 0,0-1 0 0 0,22-9 0 0 0,-26 9-1264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7"/>
    </inkml:context>
    <inkml:brush xml:id="br0">
      <inkml:brushProperty name="width" value="0.05" units="cm"/>
      <inkml:brushProperty name="height" value="0.05" units="cm"/>
      <inkml:brushProperty name="color" value="#FFFFFF"/>
    </inkml:brush>
  </inkml:definitions>
  <inkml:trace contextRef="#ctx0" brushRef="#br0">1 59 23551 0 0,'1'6'1383'0'0,"1"1"-768"0"0,-1-1-1 0 0,3 16 1 0 0,-1 1-105 0 0,2 0-227 0 0,-1-1-1 0 0,2 38 0 0 0,-6-50-162 0 0,1 1 0 0 0,0-1 0 0 0,0 0 0 0 0,1 1 0 0 0,0-1 0 0 0,1 0 0 0 0,6 14 0 0 0,-9-23-90 0 0,0-1 0 0 0,0 0 0 0 0,0 0 0 0 0,0 0 0 0 0,0 0 0 0 0,0 0 1 0 0,0 0-1 0 0,0 0 0 0 0,0 0 0 0 0,0 0 0 0 0,0 1 0 0 0,0-1 0 0 0,1 0 0 0 0,-1 0 0 0 0,0 0 0 0 0,0 0 0 0 0,0 0 0 0 0,0 0 0 0 0,0 0 0 0 0,0 0 0 0 0,0 0 1 0 0,0 0-1 0 0,0 0 0 0 0,0 1 0 0 0,0-1 0 0 0,0 0 0 0 0,0 0 0 0 0,0 0 0 0 0,1 0 0 0 0,-1 0 0 0 0,0 0 0 0 0,0 0 0 0 0,0 0 0 0 0,0 0 0 0 0,0 0 0 0 0,0 0 0 0 0,0 0 1 0 0,0 0-1 0 0,0 0 0 0 0,0 0 0 0 0,1 0 0 0 0,-1 0 0 0 0,0 0 0 0 0,0 0 0 0 0,0 0 0 0 0,0 0 0 0 0,0 0 0 0 0,0 0 0 0 0,0 0 0 0 0,0 0 0 0 0,0 0 0 0 0,0 0 0 0 0,0 0 1 0 0,0 0-1 0 0,0 0 0 0 0,0 0 0 0 0,0-1 0 0 0,0 1 0 0 0,0 0 0 0 0,0 0 0 0 0,0 0 0 0 0,0 0 0 0 0,0 0 0 0 0,0 0 0 0 0,0 0 0 0 0,0 0 0 0 0,3-9 585 0 0,-3-15-443 0 0,0 23-93 0 0,0-11-51 0 0,0-10 193 0 0,4-33 0 0 0,-3 48-181 0 0,1-1 0 0 0,-1 1 0 0 0,2-1 1 0 0,-1 1-1 0 0,1 0 0 0 0,0 0 1 0 0,8-13-1 0 0,-8 15-48 0 0,1 1 0 0 0,0-1 1 0 0,0 0-1 0 0,0 0 0 0 0,1 2 0 0 0,8-8 0 0 0,34-16-107 0 0,-17 10 44 0 0,22-5-756 0 0,-25 7-1132 0 0,-8 7-5787 0 0,-4 3-1728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8"/>
    </inkml:context>
    <inkml:brush xml:id="br0">
      <inkml:brushProperty name="width" value="0.05" units="cm"/>
      <inkml:brushProperty name="height" value="0.05" units="cm"/>
      <inkml:brushProperty name="color" value="#FDCA6D"/>
    </inkml:brush>
  </inkml:definitions>
  <inkml:trace contextRef="#ctx0" brushRef="#br0">75 15 8752 0 0,'-8'-14'12191'0'0,"8"14"-12105"0"0,-1 0 0 0 0,1 0 0 0 0,0 1 0 0 0,-1-1 0 0 0,1 0 0 0 0,0 0 0 0 0,-1 0 1 0 0,1 1-1 0 0,0-1 0 0 0,-1 0 0 0 0,1 0 0 0 0,0 1 0 0 0,0-1 0 0 0,0 0 0 0 0,0 0 0 0 0,0 0 0 0 0,-1 1 0 0 0,1-1 0 0 0,0 0 0 0 0,0 1 0 0 0,0-1 0 0 0,0 0 1 0 0,-1 1-1 0 0,-2 5 686 0 0,3-5-700 0 0,-1-1-1 0 0,0 1 0 0 0,1 0 1 0 0,-1-1-1 0 0,1 1 1 0 0,0 0-1 0 0,-1 0 1 0 0,1-1-1 0 0,0 1 0 0 0,-1 0 1 0 0,1 1-1 0 0,0-1 1 0 0,0-1-1 0 0,0 3 1 0 0,-5 52 1094 0 0,1-2-482 0 0,0 13 155 0 0,0 11-10 0 0,0-1-201 0 0,0 14 12 0 0,0-72-449 0 0,4-17-183 0 0,0-1 1 0 0,-1 1-1 0 0,1-1 0 0 0,0 0 0 0 0,0 1 0 0 0,0-1 0 0 0,0 1 1 0 0,0 0-1 0 0,-1-1 0 0 0,1 1 0 0 0,-1-1 0 0 0,1 1 1 0 0,-1-1-1 0 0,1 0 0 0 0,-1 0 0 0 0,1 0 0 0 0,-1 1 0 0 0,1-1 1 0 0,0 0-1 0 0,-1 0 0 0 0,1 1 0 0 0,-1-1 0 0 0,1 0 1 0 0,-1 0-1 0 0,0 0 0 0 0,0 1 0 0 0,1-2-6 0 0,-1 1 0 0 0,0-1-1 0 0,1 1 1 0 0,-1-1 0 0 0,0 1 0 0 0,1 0 0 0 0,-1 0-1 0 0,1-1 1 0 0,0 0 0 0 0,0 1 0 0 0,-1-1 0 0 0,1 0-1 0 0,-1 0 1 0 0,1 1 0 0 0,-1 0 0 0 0,1-1 0 0 0,-1-1-1 0 0,-3-15-990 0 0,4 9 14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39"/>
    </inkml:context>
    <inkml:brush xml:id="br0">
      <inkml:brushProperty name="width" value="0.05" units="cm"/>
      <inkml:brushProperty name="height" value="0.05" units="cm"/>
      <inkml:brushProperty name="color" value="#FDCA6D"/>
    </inkml:brush>
  </inkml:definitions>
  <inkml:trace contextRef="#ctx0" brushRef="#br0">21 127 11376 0 0,'-2'0'127'0'0,"1"0"-1"0"0,-1 1 1 0 0,0-1 0 0 0,1 0 0 0 0,-1 1 0 0 0,-8 4 9182 0 0,16-6-4879 0 0,8-4-3636 0 0,17-9-1 0 0,-5 2-336 0 0,-1 1 0 0 0,1 1 0 0 0,35-8 0 0 0,-7 1-253 0 0,46-13-108 0 0,-81 25-88 0 0,0 2 0 0 0,0 0 0 0 0,27 0 0 0 0,-27 3-12 0 0,-12-1-4 0 0,0 1-1 0 0,0-1 1 0 0,-1 2 0 0 0,2 0-1 0 0,-1 0 1 0 0,-1-1 0 0 0,9 4-1 0 0,-9 3-877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0"/>
    </inkml:context>
    <inkml:brush xml:id="br0">
      <inkml:brushProperty name="width" value="0.05" units="cm"/>
      <inkml:brushProperty name="height" value="0.05" units="cm"/>
      <inkml:brushProperty name="color" value="#FDCA6D"/>
    </inkml:brush>
  </inkml:definitions>
  <inkml:trace contextRef="#ctx0" brushRef="#br0">1 71 14480 0 0,'0'0'5137'0'0,"5"0"-2951"0"0,21-5 581 0 0,-9 2-1908 0 0,-9 1-581 0 0,-1-1 1 0 0,1 1 0 0 0,-1-1 0 0 0,13-7-1 0 0,-11 6-185 0 0,20-7-1 0 0,68-16-2333 0 0,-88 26 162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1"/>
    </inkml:context>
    <inkml:brush xml:id="br0">
      <inkml:brushProperty name="width" value="0.05" units="cm"/>
      <inkml:brushProperty name="height" value="0.05" units="cm"/>
      <inkml:brushProperty name="color" value="#FDCA6D"/>
    </inkml:brush>
  </inkml:definitions>
  <inkml:trace contextRef="#ctx0" brushRef="#br0">294 33 456 0 0,'0'0'-17'0'0,"0"-1"1"0"0,0 0-1 0 0,0 1 0 0 0,0-1 1 0 0,1 0-1 0 0,-1 0 0 0 0,0 1 1 0 0,0 0-1 0 0,1-1 0 0 0,-1 0 1 0 0,1 1-1 0 0,-1-1 0 0 0,1 0 1 0 0,-1 1-1 0 0,0-1 0 0 0,1 1 266 0 0,-1-1-1 0 0,1 1 0 0 0,-1-1 0 0 0,1 1 1 0 0,-1-1-1 0 0,1 1 0 0 0,-1-1 0 0 0,0-15 17365 0 0,0 15-17480 0 0,-1 1 0 0 0,0 0 0 0 0,1 0 0 0 0,-1-1 0 0 0,0 1 0 0 0,1 0 0 0 0,0 0 0 0 0,-1 0 0 0 0,1 0 0 0 0,-1 0 0 0 0,0 0 0 0 0,1 0 0 0 0,-1 0 0 0 0,0 0 0 0 0,1 0 0 0 0,0 0 0 0 0,-1 0 0 0 0,1 1 0 0 0,-1-1 0 0 0,1 0 0 0 0,-1 0 0 0 0,0 1 0 0 0,-10 4 196 0 0,1 0-1 0 0,0 0 0 0 0,1 0 0 0 0,-1 2 1 0 0,1 0-1 0 0,-8 8 0 0 0,-21 14-107 0 0,-17 13-16 0 0,32-22-121 0 0,-34 35 60 0 0,31-29-157 0 0,25-24 4 0 0,-1 0 0 0 0,0-1 0 0 0,1 2-1 0 0,0-2 1 0 0,0 2 0 0 0,0-1 0 0 0,0 0 0 0 0,0 1 0 0 0,1-1 0 0 0,-1 1-1 0 0,0-2 1 0 0,0 5 0 0 0,1-6 8 0 0,0 1-1 0 0,1 0 1 0 0,-1-1-1 0 0,0 1 1 0 0,0-1-1 0 0,1 0 1 0 0,-1 1-1 0 0,0 0 1 0 0,1-1-1 0 0,-1 1 1 0 0,0-1-1 0 0,0 1 1 0 0,1-1-1 0 0,-1 1 1 0 0,1-1 0 0 0,-1 0-1 0 0,1 0 1 0 0,-1 1-1 0 0,1-1 1 0 0,0 0-1 0 0,-1 1 1 0 0,0-1-1 0 0,1 0 1 0 0,-1 1-1 0 0,1-1 1 0 0,0 0-1 0 0,-1 0 1 0 0,1 0-1 0 0,0 0 1 0 0,0 0-1 0 0,22 2-34 0 0,-20-2 34 0 0,20-2 2 0 0,-1 0 0 0 0,31-8 0 0 0,16-1 0 0 0,-59 11 0 0 0,6-3 4 0 0,-1 2-1 0 0,32 1 1 0 0,-31 2 35 0 0,-9-2-35 0 0,1 1 0 0 0,-1 0 0 0 0,11 3 0 0 0,-16-3-4 0 0,0-1 0 0 0,1 0 0 0 0,-2 2 0 0 0,1-1 0 0 0,0 0 0 0 0,0 0-1 0 0,0 0 1 0 0,-1 1 0 0 0,1-1 0 0 0,0 0 0 0 0,-1 1 0 0 0,1 0 0 0 0,0-1 0 0 0,-1 1-1 0 0,0 0 1 0 0,2 2 0 0 0,-3-2 7 0 0,1-1-1 0 0,-1 1 1 0 0,0 0 0 0 0,0-1-1 0 0,0 1 1 0 0,0 0 0 0 0,0-1-1 0 0,0 1 1 0 0,-1 0-1 0 0,1-1 1 0 0,-1 1 0 0 0,1 0-1 0 0,-1-1 1 0 0,0 1 0 0 0,0 0-1 0 0,1-2 1 0 0,-1 2-1 0 0,-1 1 1 0 0,-18 27 347 0 0,-2-4 343 0 0,-34 34-1 0 0,42-47-453 0 0,-1-2-1 0 0,0-1 0 0 0,0 0 0 0 0,-1 0 1 0 0,-19 7-1 0 0,30-15-207 0 0,1-1 1 0 0,-1 0 0 0 0,0 1 0 0 0,0-1-1 0 0,0-1 1 0 0,0 1 0 0 0,0-1-1 0 0,-8 0 1 0 0,12 0-112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2"/>
    </inkml:context>
    <inkml:brush xml:id="br0">
      <inkml:brushProperty name="width" value="0.05" units="cm"/>
      <inkml:brushProperty name="height" value="0.05" units="cm"/>
      <inkml:brushProperty name="color" value="#FDCA6D"/>
    </inkml:brush>
  </inkml:definitions>
  <inkml:trace contextRef="#ctx0" brushRef="#br0">119 42 15320 0 0,'4'-2'7222'0'0,"-8"4"-6566"0"0,-6 7-341 0 0,1 2 1 0 0,0-1-1 0 0,0 1 0 0 0,1 0 1 0 0,1 1-1 0 0,-1 0 0 0 0,-7 21 1 0 0,6-17 9 0 0,7-13-251 0 0,-1 1 1 0 0,2 0-1 0 0,-2 1 0 0 0,0 5 1 0 0,0-1-6 0 0,-16 72 459 0 0,19-75-516 0 0,0 1 0 0 0,1 0 0 0 0,0-1 0 0 0,0 0 0 0 0,-1 1 0 0 0,2-1 0 0 0,1 0 0 0 0,-2 1 0 0 0,2-1 0 0 0,-1 0 0 0 0,6 7 0 0 0,-7-11 6 0 0,-1-2 0 0 0,2 2 0 0 0,-1 0 0 0 0,1-1 0 0 0,-2 0 0 0 0,2 0 0 0 0,0 1 0 0 0,-1-1 1 0 0,0-1-1 0 0,1 2 0 0 0,0-1 0 0 0,-1 0 0 0 0,1 0 0 0 0,0-1 0 0 0,-1 0 0 0 0,1 1 0 0 0,0-1 0 0 0,0 1 0 0 0,0-1 0 0 0,-1 0 0 0 0,1 1 0 0 0,1-1 0 0 0,-2 0 0 0 0,1-1 0 0 0,4 0 0 0 0,0 0 42 0 0,2 1 1 0 0,-1-2-1 0 0,-1-1 0 0 0,1 2 1 0 0,11-8-1 0 0,2-1 28 0 0,-1 0 1 0 0,1-2 0 0 0,-2-1-1 0 0,20-17 1 0 0,-26 20-45 0 0,0-2 0 0 0,-2 0 1 0 0,1 1-1 0 0,-2-2 0 0 0,1 0 1 0 0,12-24-1 0 0,-19 30-16 0 0,1-1 0 0 0,-2 1 0 0 0,1-1 0 0 0,-2 0 0 0 0,1 0 0 0 0,0 0 0 0 0,-1 0 0 0 0,-1 0 1 0 0,0-9-1 0 0,0 12-11 0 0,0 1 0 0 0,0 0 1 0 0,0 0-1 0 0,-1-1 1 0 0,0 1-1 0 0,-1 0 1 0 0,1-1-1 0 0,0 2 1 0 0,-1-1-1 0 0,0 0 0 0 0,1 0 1 0 0,-2 0-1 0 0,1 1 1 0 0,-1-1-1 0 0,1 0 1 0 0,-1 1-1 0 0,1 0 1 0 0,-2 0-1 0 0,-2-3 0 0 0,1 3-34 0 0,0 1-1 0 0,1 0 0 0 0,-2-1 1 0 0,1 2-1 0 0,0-1 0 0 0,0 1 0 0 0,-1 0 1 0 0,1 0-1 0 0,0 1 0 0 0,-8-1 0 0 0,4 1-22 0 0,-1 0-1 0 0,0 0 1 0 0,0 1 0 0 0,-18 5-1 0 0,15-3 1 0 0,-1 2-1 0 0,-19 9 0 0 0,28-11-70 0 0,0 0-1 0 0,-1-1 0 0 0,2 2 0 0 0,-1-1 0 0 0,0 1 1 0 0,1 0-1 0 0,0 0 0 0 0,-7 8 0 0 0,2 3-792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3"/>
    </inkml:context>
    <inkml:brush xml:id="br0">
      <inkml:brushProperty name="width" value="0.05" units="cm"/>
      <inkml:brushProperty name="height" value="0.05" units="cm"/>
      <inkml:brushProperty name="color" value="#FDCA6D"/>
    </inkml:brush>
  </inkml:definitions>
  <inkml:trace contextRef="#ctx0" brushRef="#br0">1 5 20703 0 0,'0'0'1350'0'0,"4"-3"-461"0"0,-3 3-780 0 0,0 0 0 0 0,0-1 0 0 0,0 1 0 0 0,0 0-1 0 0,0 0 1 0 0,0 0 0 0 0,0 0 0 0 0,0 0 0 0 0,-1 0 0 0 0,2 0 0 0 0,-1 0 0 0 0,0 1 0 0 0,0-1 0 0 0,-1 0-1 0 0,1 1 1 0 0,0-1 0 0 0,0 0 0 0 0,0 1 0 0 0,0-1 0 0 0,-1 0 0 0 0,1 1 0 0 0,0-1 0 0 0,0 1-1 0 0,1 1 1 0 0,0-1 128 0 0,2 2-52 0 0,0 0 0 0 0,1 1 0 0 0,-1-1 0 0 0,-1 1 1 0 0,5 5-1 0 0,9 8 122 0 0,-14-14-238 0 0,1 1 0 0 0,-2 0 0 0 0,2 0-1 0 0,3 8 1 0 0,3 4 91 0 0,1-1 17 0 0,-1 0-100 0 0,1-1-1 0 0,22 24 1 0 0,-10-22-32 0 0,-23-15-97 0 0,1-1-1 0 0,0 0 1 0 0,-1 0 0 0 0,1 0-1 0 0,0 1 1 0 0,-1-1 0 0 0,1 0-1 0 0,-1 1 1 0 0,1-1 0 0 0,0 0-1 0 0,-1 0 1 0 0,1 0-1 0 0,0 0 1 0 0,0 1 0 0 0,-1-1-1 0 0,1 0 1 0 0,1-1 0 0 0,-1 1-103 0 0,3 0-928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7.083"/>
    </inkml:context>
    <inkml:brush xml:id="br0">
      <inkml:brushProperty name="width" value="0.05" units="cm"/>
      <inkml:brushProperty name="height" value="0.05" units="cm"/>
      <inkml:brushProperty name="color" value="#FDCA6D"/>
    </inkml:brush>
  </inkml:definitions>
  <inkml:trace contextRef="#ctx0" brushRef="#br0">294 33 456 0 0,'0'0'-17'0'0,"0"-1"1"0"0,0 0-1 0 0,0 1 0 0 0,0-1 1 0 0,1 0-1 0 0,-1 0 0 0 0,0 1 1 0 0,0 0-1 0 0,1-1 0 0 0,-1 0 1 0 0,1 1-1 0 0,-1-1 0 0 0,1 0 1 0 0,-1 1-1 0 0,0-1 0 0 0,1 1 266 0 0,-1-1-1 0 0,1 1 0 0 0,-1-1 0 0 0,1 1 1 0 0,-1-1-1 0 0,1 1 0 0 0,-1-1 0 0 0,0-15 17365 0 0,0 15-17480 0 0,-1 1 0 0 0,0 0 0 0 0,1 0 0 0 0,-1-1 0 0 0,0 1 0 0 0,1 0 0 0 0,0 0 0 0 0,-1 0 0 0 0,1 0 0 0 0,-1 0 0 0 0,0 0 0 0 0,1 0 0 0 0,-1 0 0 0 0,0 0 0 0 0,1 0 0 0 0,0 0 0 0 0,-1 0 0 0 0,1 1 0 0 0,-1-1 0 0 0,1 0 0 0 0,-1 0 0 0 0,0 1 0 0 0,-10 4 196 0 0,1 0-1 0 0,0 0 0 0 0,1 0 0 0 0,-1 2 1 0 0,1 0-1 0 0,-8 8 0 0 0,-21 14-107 0 0,-17 13-16 0 0,32-22-121 0 0,-34 35 60 0 0,31-29-157 0 0,25-24 4 0 0,-1 0 0 0 0,0-1 0 0 0,1 2-1 0 0,0-2 1 0 0,0 2 0 0 0,0-1 0 0 0,0 0 0 0 0,0 1 0 0 0,1-1 0 0 0,-1 1-1 0 0,0-2 1 0 0,0 5 0 0 0,1-6 8 0 0,0 1-1 0 0,1 0 1 0 0,-1-1-1 0 0,0 1 1 0 0,0-1-1 0 0,1 0 1 0 0,-1 1-1 0 0,0 0 1 0 0,1-1-1 0 0,-1 1 1 0 0,0-1-1 0 0,0 1 1 0 0,1-1-1 0 0,-1 1 1 0 0,1-1 0 0 0,-1 0-1 0 0,1 0 1 0 0,-1 1-1 0 0,1-1 1 0 0,0 0-1 0 0,-1 1 1 0 0,0-1-1 0 0,1 0 1 0 0,-1 1-1 0 0,1-1 1 0 0,0 0-1 0 0,-1 0 1 0 0,1 0-1 0 0,0 0 1 0 0,0 0-1 0 0,22 2-34 0 0,-20-2 34 0 0,20-2 2 0 0,-1 0 0 0 0,31-8 0 0 0,16-1 0 0 0,-59 11 0 0 0,6-3 4 0 0,-1 2-1 0 0,32 1 1 0 0,-31 2 35 0 0,-9-2-35 0 0,1 1 0 0 0,-1 0 0 0 0,11 3 0 0 0,-16-3-4 0 0,0-1 0 0 0,1 0 0 0 0,-2 2 0 0 0,1-1 0 0 0,0 0 0 0 0,0 0-1 0 0,0 0 1 0 0,-1 1 0 0 0,1-1 0 0 0,0 0 0 0 0,-1 1 0 0 0,1 0 0 0 0,0-1 0 0 0,-1 1-1 0 0,0 0 1 0 0,2 2 0 0 0,-3-2 7 0 0,1-1-1 0 0,-1 1 1 0 0,0 0 0 0 0,0-1-1 0 0,0 1 1 0 0,0 0 0 0 0,0-1-1 0 0,0 1 1 0 0,-1 0-1 0 0,1-1 1 0 0,-1 1 0 0 0,1 0-1 0 0,-1-1 1 0 0,0 1 0 0 0,0 0-1 0 0,1-2 1 0 0,-1 2-1 0 0,-1 1 1 0 0,-18 27 347 0 0,-2-4 343 0 0,-34 34-1 0 0,42-47-453 0 0,-1-2-1 0 0,0-1 0 0 0,0 0 0 0 0,-1 0 1 0 0,-19 7-1 0 0,30-15-207 0 0,1-1 1 0 0,-1 0 0 0 0,0 1 0 0 0,0-1-1 0 0,0-1 1 0 0,0 1 0 0 0,0-1-1 0 0,-8 0 1 0 0,12 0-112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4"/>
    </inkml:context>
    <inkml:brush xml:id="br0">
      <inkml:brushProperty name="width" value="0.05" units="cm"/>
      <inkml:brushProperty name="height" value="0.05" units="cm"/>
      <inkml:brushProperty name="color" value="#FDCA6D"/>
    </inkml:brush>
  </inkml:definitions>
  <inkml:trace contextRef="#ctx0" brushRef="#br0">1 0 21167 0 0,'0'0'2050'0'0,"1"8"-1788"0"0,5 2-91 0 0,0 4 228 0 0,8 67 1359 0 0,-1 9-51 0 0,-10-75-1431 0 0,-2 0 0 0 0,0 0 1 0 0,-1 0-1 0 0,-2 15 0 0 0,2-19 75 0 0,0 23-1 0 0,1-9-19 0 0,-1-21-251 0 0,1 1-1 0 0,0-1 1 0 0,0 0-1 0 0,0 0 1 0 0,0 0 0 0 0,1 1-1 0 0,0-1 1 0 0,-1 0-1 0 0,6 7 1 0 0,-6-10-44 0 0,0 2-13 0 0,0-1 1 0 0,1 0-1 0 0,0 0 1 0 0,0 0-1 0 0,0 0 0 0 0,-1 0 1 0 0,2-1-1 0 0,-2 1 0 0 0,2-1 1 0 0,-1 0-1 0 0,0 1 1 0 0,1-1-1 0 0,-1 0 0 0 0,1 0 1 0 0,-1-1-1 0 0,1 1 1 0 0,-1 0-1 0 0,1 0 0 0 0,-1-1 1 0 0,1 1-1 0 0,-1-1 0 0 0,4 0 1 0 0,7 0 34 0 0,0-1 0 0 0,-1-1 0 0 0,17-2 0 0 0,-22 2-28 0 0,78-13 197 0 0,63-12-70 0 0,-93 23-157 0 0,-45 5 0 0 0,-8 1 0 0 0,-4-2 0 0 0,-11-2-475 0 0,9 1-74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5"/>
    </inkml:context>
    <inkml:brush xml:id="br0">
      <inkml:brushProperty name="width" value="0.05" units="cm"/>
      <inkml:brushProperty name="height" value="0.05" units="cm"/>
      <inkml:brushProperty name="color" value="#FDCA6D"/>
    </inkml:brush>
  </inkml:definitions>
  <inkml:trace contextRef="#ctx0" brushRef="#br0">9 3 12240 0 0,'0'-3'9057'0'0,"4"7"-7957"0"0,1 9-495 0 0,-2 1 1 0 0,0-1 0 0 0,0 0 0 0 0,0 22-1 0 0,-1 56 893 0 0,-2-56-870 0 0,-2-16-239 0 0,0-1 1 0 0,-8 34-1 0 0,6-21-45 0 0,3-22-235 0 0,-4 2 3 0 0,5-11-110 0 0,0 0-1 0 0,0 1 0 0 0,0-1 0 0 0,0 0 0 0 0,0 0 0 0 0,0 0 1 0 0,-1 0-1 0 0,1 1 0 0 0,0-1 0 0 0,0 0 0 0 0,-1 0 0 0 0,1 0 1 0 0,0 0-1 0 0,-1 0 0 0 0,1 0 0 0 0,0 0 0 0 0,0 0 0 0 0,-1 0 1 0 0,1 0-1 0 0,0 0 0 0 0,0 0 0 0 0,-1 0 0 0 0,1 0 0 0 0,0 0 1 0 0,0 0-1 0 0,0 0 0 0 0,0-1 0 0 0,-2 0-27 0 0,1-10-1245 0 0,1 7-22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6"/>
    </inkml:context>
    <inkml:brush xml:id="br0">
      <inkml:brushProperty name="width" value="0.05" units="cm"/>
      <inkml:brushProperty name="height" value="0.05" units="cm"/>
      <inkml:brushProperty name="color" value="#FDCA6D"/>
    </inkml:brush>
  </inkml:definitions>
  <inkml:trace contextRef="#ctx0" brushRef="#br0">2 145 16328 0 0,'-2'-1'5959'0'0,"10"-4"-3334"0"0,19-6-2366 0 0,-12 5 295 0 0,86-32 480 0 0,-83 32-866 0 0,56-13 227 0 0,-4-1-203 0 0,-57 16-185 0 0,57-17 39 0 0,-58 18-24 0 0,1 1 0 0 0,0 0 0 0 0,20-1 0 0 0,-17 0-970 0 0,-14 3-80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7"/>
    </inkml:context>
    <inkml:brush xml:id="br0">
      <inkml:brushProperty name="width" value="0.05" units="cm"/>
      <inkml:brushProperty name="height" value="0.05" units="cm"/>
      <inkml:brushProperty name="color" value="#FDCA6D"/>
    </inkml:brush>
  </inkml:definitions>
  <inkml:trace contextRef="#ctx0" brushRef="#br0">54 10 12408 0 0,'-4'-10'9508'0'0,"3"13"-7734"0"0,-1 1-1566 0 0,0 1-1 0 0,1-1 1 0 0,0 0 0 0 0,0 1-1 0 0,-1 7 1 0 0,-2 7-6 0 0,2-5-44 0 0,-3 18-1 0 0,0 2 45 0 0,-16 82 673 0 0,19-107-868 0 0,2 0 1 0 0,0 17-1 0 0,1-8-88 0 0,-1-18-32 0 0,0-3-2534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8"/>
    </inkml:context>
    <inkml:brush xml:id="br0">
      <inkml:brushProperty name="width" value="0.05" units="cm"/>
      <inkml:brushProperty name="height" value="0.05" units="cm"/>
      <inkml:brushProperty name="color" value="#FDCA6D"/>
    </inkml:brush>
  </inkml:definitions>
  <inkml:trace contextRef="#ctx0" brushRef="#br0">67 1 17935 0 0,'0'0'2460'0'0,"4"9"-820"0"0,4 3-1392 0 0,-4-8-163 0 0,0 1 1 0 0,-1 0 0 0 0,1-1 0 0 0,5 5-1 0 0,11 9 58 0 0,-2 1-1 0 0,-1 0 0 0 0,0 1 1 0 0,24 39-1 0 0,-37-53 78 0 0,0 1 0 0 0,0-1 0 0 0,-1 1 0 0 0,-1 0 0 0 0,1-1 0 0 0,-1 2-1 0 0,0-1 1 0 0,2 13 0 0 0,-4-16-131 0 0,0 0 0 0 0,0-1 0 0 0,0 1 0 0 0,0 0 0 0 0,-1-1 0 0 0,1 0 0 0 0,-1 1 0 0 0,0-1 0 0 0,0 1 0 0 0,-1 0 0 0 0,1-1 0 0 0,0 0 0 0 0,-1 0 0 0 0,0 0 0 0 0,0 0 0 0 0,0 0 0 0 0,0 0 0 0 0,-1 0 0 0 0,1-1 0 0 0,-4 3 0 0 0,-6 7 263 0 0,-3 0-1 0 0,-18 11 1 0 0,24-17-200 0 0,-38 19 519 0 0,42-24-619 0 0,0 2 0 0 0,0-1-1 0 0,-1-1 1 0 0,1 1 0 0 0,0-1 0 0 0,0 0-1 0 0,-10-1 1 0 0,12 0-131 0 0,-1 1 0 0 0,0-1 0 0 0,0 1 0 0 0,0 0 0 0 0,1 0 1 0 0,-1 0-1 0 0,0 0 0 0 0,1 1 0 0 0,-6 2 0 0 0,6-2-1137 0 0,3-2 1157 0 0,0 0 0 0 0,0 0 1 0 0,0 0-1 0 0,0 0 0 0 0,0 0 1 0 0,0 0-1 0 0,0 0 0 0 0,0 0 0 0 0,0 0 1 0 0,-1 0-1 0 0,1 0 0 0 0,0 0 0 0 0,0 1 1 0 0,0-1-1 0 0,0 0 0 0 0,0 0 0 0 0,-1 0 1 0 0,1 0-1 0 0,0 0 0 0 0,0 0 0 0 0,0 0 1 0 0,0 0-1 0 0,0 0 0 0 0,0 0 0 0 0,0 0 1 0 0,0 0-1 0 0,0 1 0 0 0,-1-1 0 0 0,1 0 1 0 0,0 0-1 0 0,0 0 0 0 0,0 0 1 0 0,0 1-1 0 0,0-1 0 0 0,0 0 0 0 0,0 0 1 0 0,0 0-1 0 0,0 0 0 0 0,0 1 0 0 0,0-1 1 0 0,1 0-1 0 0,-1 0 0 0 0,0 0 0 0 0,0 0 1 0 0,0 1-1 0 0,0-1 0 0 0,0 0 0 0 0,0 0 1 0 0,0 0-1 0 0,0 0 0 0 0,0 0 0 0 0,1 1 1 0 0,-1-1-1 0 0,0 0 0 0 0,3 0-2325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49"/>
    </inkml:context>
    <inkml:brush xml:id="br0">
      <inkml:brushProperty name="width" value="0.05" units="cm"/>
      <inkml:brushProperty name="height" value="0.05" units="cm"/>
      <inkml:brushProperty name="color" value="#FDCA6D"/>
    </inkml:brush>
  </inkml:definitions>
  <inkml:trace contextRef="#ctx0" brushRef="#br0">282 9 8752 0 0,'-2'-1'380'0'0,"1"0"-1"0"0,0 0 1 0 0,-1 0 0 0 0,1 0 0 0 0,-1 0 0 0 0,1 1 0 0 0,-1 0-1 0 0,0-1 1 0 0,1 1 0 0 0,0-1 0 0 0,-1 1 0 0 0,1 0 0 0 0,-1 0-1 0 0,0 0 1 0 0,1-1 0 0 0,-1 2 0 0 0,0-1 0 0 0,1 0 0 0 0,-1 0-1 0 0,0 1 1 0 0,-2 0 0 0 0,-5 1 1927 0 0,1 1 0 0 0,-15 7 0 0 0,17-6-2923 0 0,-6 2 922 0 0,1-1 0 0 0,0 2 0 0 0,0 1 0 0 0,1-1 0 0 0,0 1 0 0 0,0 1 0 0 0,1 0 0 0 0,1 0 1 0 0,-1 0-1 0 0,1 1 0 0 0,-10 19 0 0 0,15-25-294 0 0,2-1 0 0 0,0 1 0 0 0,-1 0 0 0 0,1 0 0 0 0,1 0 0 0 0,-1 0 0 0 0,0 0 0 0 0,0 0 0 0 0,1 0 0 0 0,0 4 0 0 0,0-5-9 0 0,0-1 1 0 0,0 0 0 0 0,0 0 0 0 0,1 0 0 0 0,-1 0 0 0 0,1 0 0 0 0,-1 1 0 0 0,1-2-1 0 0,-1 2 1 0 0,1-2 0 0 0,0 2 0 0 0,1-1 0 0 0,-2-1 0 0 0,1 1 0 0 0,1 0 0 0 0,0 0 0 0 0,-2 0-1 0 0,2-1 1 0 0,3 3 0 0 0,-2-3-4 0 0,4 5 0 0 0,1-1 0 0 0,1 0 0 0 0,0-1 0 0 0,16 6 0 0 0,-15-6-1 0 0,17 3-20 0 0,-1 2 0 0 0,47 21 0 0 0,-72-29 22 0 0,1 0-1 0 0,-1 0 0 0 0,1 0 1 0 0,-1 0-1 0 0,1 0 1 0 0,-1 0-1 0 0,0 1 1 0 0,0-1-1 0 0,1 0 1 0 0,-1 0-1 0 0,0 1 0 0 0,0-1 1 0 0,0 1-1 0 0,0 0 1 0 0,0-1-1 0 0,0 0 1 0 0,-1 1-1 0 0,0 0 0 0 0,1 2 1 0 0,0-3 29 0 0,-1 1-1 0 0,0-1 1 0 0,-1 1 0 0 0,1-1 0 0 0,0 1 0 0 0,0 0-1 0 0,-1-2 1 0 0,1 2 0 0 0,0 0 0 0 0,0-1-1 0 0,-1 0 1 0 0,0 1 0 0 0,0 0 0 0 0,0-2 0 0 0,0 2-1 0 0,1-1 1 0 0,-1 0 0 0 0,0 0 0 0 0,0 0 0 0 0,-1 0-1 0 0,0 2 1 0 0,-29 22 929 0 0,-35 21 0 0 0,62-43-888 0 0,-11 7 233 0 0,-22 9-1 0 0,15-9-119 0 0,7-3-128 0 0,0-2 0 0 0,0 0 0 0 0,-26 6 0 0 0,30-8-140 0 0,11-3 75 0 0,0 0-1 0 0,-1 0 1 0 0,1 0 0 0 0,-1 0-1 0 0,1 0 1 0 0,-1 0-1 0 0,1 0 1 0 0,-1 0 0 0 0,1 0-1 0 0,-1 0 1 0 0,1 0-1 0 0,0 0 1 0 0,0-1 0 0 0,-1 1-1 0 0,1 0 1 0 0,-1 0 0 0 0,1-1-1 0 0,-1 1 1 0 0,-4-2-842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0"/>
    </inkml:context>
    <inkml:brush xml:id="br0">
      <inkml:brushProperty name="width" value="0.05" units="cm"/>
      <inkml:brushProperty name="height" value="0.05" units="cm"/>
      <inkml:brushProperty name="color" value="#FDCA6D"/>
    </inkml:brush>
  </inkml:definitions>
  <inkml:trace contextRef="#ctx0" brushRef="#br0">19 20 16495 0 0,'-1'-8'583'0'0,"-3"-4"2688"0"0,-1 24-514 0 0,1 148-360 0 0,4-13-573 0 0,-1-142-1777 0 0,1-5-41 0 0,-1 0-1 0 0,1 1 0 0 0,0-1 0 0 0,0 0 0 0 0,-1 1 0 0 0,1-1 0 0 0,0 1 0 0 0,0-1 0 0 0,0 0 1 0 0,0 1-1 0 0,-1-1 0 0 0,1 0 0 0 0,0 0 0 0 0,0 0 0 0 0,0 1 0 0 0,0-1 0 0 0,0 1 1 0 0,0-1-1 0 0,0 1 0 0 0,0 0 0 0 0,0-1-61 0 0,0 0-533 0 0,0-4-233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1"/>
    </inkml:context>
    <inkml:brush xml:id="br0">
      <inkml:brushProperty name="width" value="0.05" units="cm"/>
      <inkml:brushProperty name="height" value="0.05" units="cm"/>
      <inkml:brushProperty name="color" value="#FDCA6D"/>
    </inkml:brush>
  </inkml:definitions>
  <inkml:trace contextRef="#ctx0" brushRef="#br0">1 141 10592 0 0,'1'-8'1513'0'0,"0"7"-812"0"0,0-1 0 0 0,0 0 0 0 0,1 1 1 0 0,0 0-1 0 0,-1-1 0 0 0,1 1 0 0 0,0 0 0 0 0,-1 0 0 0 0,1 0 1 0 0,0 0-1 0 0,-1 0 0 0 0,1 1 0 0 0,0-1 0 0 0,4-1 0 0 0,10-4 432 0 0,35-18-251 0 0,68-21-1 0 0,-26 13-2025 0 0,-88 30 941 0 0,-3 1-21 0 0,0 0 0 0 0,-1 0 0 0 0,1 1 0 0 0,0 0 0 0 0,-1-1 0 0 0,1 1 0 0 0,2-1 0 0 0,0 1-1116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2"/>
    </inkml:context>
    <inkml:brush xml:id="br0">
      <inkml:brushProperty name="width" value="0.05" units="cm"/>
      <inkml:brushProperty name="height" value="0.05" units="cm"/>
      <inkml:brushProperty name="color" value="#FDCA6D"/>
    </inkml:brush>
  </inkml:definitions>
  <inkml:trace contextRef="#ctx0" brushRef="#br0">0 137 8288 0 0,'3'-1'13902'0'0,"2"-2"-12475"0"0,1-1-876 0 0,0-1 1 0 0,0 1-1 0 0,9-4 0 0 0,2-1-198 0 0,60-31 390 0 0,-49 26-766 0 0,58-22 1 0 0,-52 27-1579 0 0,-18 6 327 0 0,-7 3-269 0 0,-1 3-281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3"/>
    </inkml:context>
    <inkml:brush xml:id="br0">
      <inkml:brushProperty name="width" value="0.05" units="cm"/>
      <inkml:brushProperty name="height" value="0.05" units="cm"/>
      <inkml:brushProperty name="color" value="#FDCA6D"/>
    </inkml:brush>
  </inkml:definitions>
  <inkml:trace contextRef="#ctx0" brushRef="#br0">0 109 16096 0 0,'0'0'1241'0'0,"9"0"319"0"0,30-16 4084 0 0,-19 6-4503 0 0,25-6-1 0 0,-10 3-624 0 0,-25 9-449 0 0,1 0-1 0 0,13-2 1 0 0,0 0-9 0 0,27-10 0 0 0,-11 3-1123 0 0,-27 9 43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7.812"/>
    </inkml:context>
    <inkml:brush xml:id="br0">
      <inkml:brushProperty name="width" value="0.05" units="cm"/>
      <inkml:brushProperty name="height" value="0.05" units="cm"/>
      <inkml:brushProperty name="color" value="#FDCA6D"/>
    </inkml:brush>
  </inkml:definitions>
  <inkml:trace contextRef="#ctx0" brushRef="#br0">119 42 15320 0 0,'4'-2'7222'0'0,"-8"4"-6566"0"0,-6 7-341 0 0,1 2 1 0 0,0-1-1 0 0,0 1 0 0 0,1 0 1 0 0,1 1-1 0 0,-1 0 0 0 0,-7 21 1 0 0,6-17 9 0 0,7-13-251 0 0,-1 1 1 0 0,2 0-1 0 0,-2 1 0 0 0,0 5 1 0 0,0-1-6 0 0,-16 72 459 0 0,19-75-516 0 0,0 1 0 0 0,1 0 0 0 0,0-1 0 0 0,0 0 0 0 0,-1 1 0 0 0,2-1 0 0 0,1 0 0 0 0,-2 1 0 0 0,2-1 0 0 0,-1 0 0 0 0,6 7 0 0 0,-7-11 6 0 0,-1-2 0 0 0,2 2 0 0 0,-1 0 0 0 0,1-1 0 0 0,-2 0 0 0 0,2 0 0 0 0,0 1 0 0 0,-1-1 1 0 0,0-1-1 0 0,1 2 0 0 0,0-1 0 0 0,-1 0 0 0 0,1 0 0 0 0,0-1 0 0 0,-1 0 0 0 0,1 1 0 0 0,0-1 0 0 0,0 1 0 0 0,0-1 0 0 0,-1 0 0 0 0,1 1 0 0 0,1-1 0 0 0,-2 0 0 0 0,1-1 0 0 0,4 0 0 0 0,0 0 42 0 0,2 1 1 0 0,-1-2-1 0 0,-1-1 0 0 0,1 2 1 0 0,11-8-1 0 0,2-1 28 0 0,-1 0 1 0 0,1-2 0 0 0,-2-1-1 0 0,20-17 1 0 0,-26 20-45 0 0,0-2 0 0 0,-2 0 1 0 0,1 1-1 0 0,-2-2 0 0 0,1 0 1 0 0,12-24-1 0 0,-19 30-16 0 0,1-1 0 0 0,-2 1 0 0 0,1-1 0 0 0,-2 0 0 0 0,1 0 0 0 0,0 0 0 0 0,-1 0 0 0 0,-1 0 1 0 0,0-9-1 0 0,0 12-11 0 0,0 1 0 0 0,0 0 1 0 0,0 0-1 0 0,-1-1 1 0 0,0 1-1 0 0,-1 0 1 0 0,1-1-1 0 0,0 2 1 0 0,-1-1-1 0 0,0 0 0 0 0,1 0 1 0 0,-2 0-1 0 0,1 1 1 0 0,-1-1-1 0 0,1 0 1 0 0,-1 1-1 0 0,1 0 1 0 0,-2 0-1 0 0,-2-3 0 0 0,1 3-34 0 0,0 1-1 0 0,1 0 0 0 0,-2-1 1 0 0,1 2-1 0 0,0-1 0 0 0,0 1 0 0 0,-1 0 1 0 0,1 0-1 0 0,0 1 0 0 0,-8-1 0 0 0,4 1-22 0 0,-1 0-1 0 0,0 0 1 0 0,0 1 0 0 0,-18 5-1 0 0,15-3 1 0 0,-1 2-1 0 0,-19 9 0 0 0,28-11-70 0 0,0 0-1 0 0,-1-1 0 0 0,2 2 0 0 0,-1-1 0 0 0,0 1 1 0 0,1 0-1 0 0,0 0 0 0 0,-7 8 0 0 0,2 3-792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4"/>
    </inkml:context>
    <inkml:brush xml:id="br0">
      <inkml:brushProperty name="width" value="0.05" units="cm"/>
      <inkml:brushProperty name="height" value="0.05" units="cm"/>
      <inkml:brushProperty name="color" value="#FDCA6D"/>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5"/>
    </inkml:context>
    <inkml:brush xml:id="br0">
      <inkml:brushProperty name="width" value="0.05" units="cm"/>
      <inkml:brushProperty name="height" value="0.05" units="cm"/>
      <inkml:brushProperty name="color" value="#FDCA6D"/>
    </inkml:brush>
  </inkml:definitions>
  <inkml:trace contextRef="#ctx0" brushRef="#br0">177 325 15752 0 0,'-12'5'909'0'0,"1"1"1"0"0,1 1-1 0 0,-1-1 1 0 0,0 2-1 0 0,1-1 1 0 0,1 2-1 0 0,-15 14 1 0 0,13-11-325 0 0,0 1 0 0 0,1 0 1 0 0,1 1-1 0 0,0 1 0 0 0,-9 18 0 0 0,16-29-457 0 0,1 0 1 0 0,-1 0-1 0 0,0 1 0 0 0,2 0 0 0 0,-1-1 0 0 0,-1 8 1 0 0,2-10-101 0 0,0-1 0 0 0,0 1 1 0 0,0-1-1 0 0,0 1 1 0 0,0 0-1 0 0,0-1 1 0 0,1 0-1 0 0,-1 1 0 0 0,1-1 1 0 0,-1 1-1 0 0,1-1 1 0 0,-1 1-1 0 0,1-1 0 0 0,0 0 1 0 0,0 1-1 0 0,0-1 1 0 0,0 0-1 0 0,-1 0 1 0 0,1 1-1 0 0,1-1 0 0 0,1 1 1 0 0,1 1-51 0 0,0 0 1 0 0,0-1-1 0 0,0 0 0 0 0,1 1 1 0 0,-1-2-1 0 0,1 1 0 0 0,-1 0 1 0 0,1-2-1 0 0,0 1 0 0 0,0 0 1 0 0,0 0-1 0 0,0 0 1 0 0,0-1-1 0 0,-1 0 0 0 0,1 0 1 0 0,0-1-1 0 0,0 0 0 0 0,0 0 1 0 0,-1 0-1 0 0,1 0 0 0 0,8-4 1 0 0,-4 1-569 0 0,0-1-1 0 0,-1 0 1 0 0,0-1 0 0 0,1 0 0 0 0,8-10 0 0 0,-3 4-1224 0 0</inkml:trace>
  <inkml:trace contextRef="#ctx0" brushRef="#br0" timeOffset="1">204 1 20703 0 0,'-1'0'182'0'0,"0"0"0"0"0,0 0 0 0 0,0 1 0 0 0,0-1 0 0 0,1 0 0 0 0,-1 1 0 0 0,0-1-1 0 0,-1 1 1 0 0,1-1 0 0 0,1 0 0 0 0,-1 0 0 0 0,1 1 0 0 0,-1 0 0 0 0,0-1 0 0 0,0 1-1 0 0,0 0 1 0 0,1 0 0 0 0,0-1 0 0 0,-1 1 0 0 0,0 0 0 0 0,1-1 0 0 0,-1 1 0 0 0,0 0 0 0 0,1 0-1 0 0,0 0 1 0 0,-1 1 0 0 0,0 2-3 0 0,-1 1-1 0 0,1-1 1 0 0,-1 10 0 0 0,-2 19 245 0 0,4 0 0 0 0,1 43 0 0 0,1-6 87 0 0,5 22 238 0 0,-1 2-67 0 0,-4-63-478 0 0,-1-22-108 0 0,0-1-1 0 0,-1 1 0 0 0,0 0 0 0 0,-3 14 0 0 0,2-10 61 0 0,1-12-139 0 0,0 0 0 0 0,0 1 0 0 0,-1-1 0 0 0,1 0 0 0 0,0 1 0 0 0,0-1 0 0 0,0 0 0 0 0,0 0 0 0 0,-2 3-1 0 0,1 4-94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7"/>
    </inkml:context>
    <inkml:brush xml:id="br0">
      <inkml:brushProperty name="width" value="0.05" units="cm"/>
      <inkml:brushProperty name="height" value="0.05" units="cm"/>
      <inkml:brushProperty name="color" value="#FDCA6D"/>
    </inkml:brush>
  </inkml:definitions>
  <inkml:trace contextRef="#ctx0" brushRef="#br0">1 19 6272 0 0,'0'0'485'0'0,"1"-11"3319"0"0,-1 11-3560 0 0,0-1-1 0 0,0 1 1 0 0,1-1 0 0 0,-1 1 0 0 0,0-1-1 0 0,0 1 1 0 0,1-1 0 0 0,-1 1-1 0 0,0 0 1 0 0,0 0 0 0 0,0 0-1 0 0,0 0 1 0 0,1-1 0 0 0,-1 1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1 0 0 0,0-1 0 0 0,0 0 0 0 0,0 0 0 0 0,0 0 0 0 0,0 0 0 0 0,0 0 0 0 0,-4-6-688 0 0,-1-13-638 0 0,4 8-680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8"/>
    </inkml:context>
    <inkml:brush xml:id="br0">
      <inkml:brushProperty name="width" value="0.05" units="cm"/>
      <inkml:brushProperty name="height" value="0.05" units="cm"/>
      <inkml:brushProperty name="color" value="#FDCA6D"/>
    </inkml:brush>
  </inkml:definitions>
  <inkml:trace contextRef="#ctx0" brushRef="#br0">0 23 16559 0 0,'3'-2'345'0'0,"-1"0"0"0"0,1 0 0 0 0,0 0-1 0 0,-1 0 1 0 0,1 0 0 0 0,0 0-1 0 0,0 1 1 0 0,0 0 0 0 0,0-1-1 0 0,0 1 1 0 0,0 0 0 0 0,1 1 0 0 0,4-2-1 0 0,-3 2-216 0 0,-1-1 0 0 0,1 2 0 0 0,-1-1 0 0 0,1 0 0 0 0,-1 1 0 0 0,1 0 0 0 0,0-1 0 0 0,-1 2-1 0 0,5 1 1 0 0,-2 0-120 0 0,-1 0 0 0 0,0 0 0 0 0,1 1 0 0 0,-1-1 0 0 0,-1 1 0 0 0,0 1 0 0 0,1 0 0 0 0,-1 0 0 0 0,0 0 0 0 0,0 0-1 0 0,-1 0 1 0 0,8 11 0 0 0,-9-11 94 0 0,-1 1 0 0 0,0 0 1 0 0,-1-1-1 0 0,1 1 0 0 0,-1 0 0 0 0,0-1 0 0 0,0 1 0 0 0,-1 0 0 0 0,0 0 0 0 0,0 0 0 0 0,0 0 0 0 0,0-1 1 0 0,-1 1-1 0 0,0 0 0 0 0,-1 0 0 0 0,1 0 0 0 0,-1-1 0 0 0,-1 1 0 0 0,2-1 0 0 0,-5 5 0 0 0,-2 4 195 0 0,-1-2-1 0 0,0 1 0 0 0,-1-1 1 0 0,-1 0-1 0 0,0-1 0 0 0,1 0 1 0 0,-17 10-1 0 0,-17 10-142 0 0,39-28-86 0 0,-13 8-590 0 0,17-10 339 0 0,1-1 0 0 0,0 1 0 0 0,-1 0 0 0 0,0-1 1 0 0,1 1-1 0 0,-1-1 0 0 0,0 1 0 0 0,1 0 0 0 0,-1-1 1 0 0,1 1-1 0 0,0 0 0 0 0,-1 0 0 0 0,1-1 0 0 0,0 1 1 0 0,-1 0-1 0 0,1 0 0 0 0,-1 1 0 0 0,1 2-2445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59"/>
    </inkml:context>
    <inkml:brush xml:id="br0">
      <inkml:brushProperty name="width" value="0.05" units="cm"/>
      <inkml:brushProperty name="height" value="0.05" units="cm"/>
      <inkml:brushProperty name="color" value="#FDCA6D"/>
    </inkml:brush>
  </inkml:definitions>
  <inkml:trace contextRef="#ctx0" brushRef="#br0">114 50 14080 0 0,'-6'6'804'0'0,"1"1"1"0"0,0-2-1 0 0,0 2 1 0 0,0 0-1 0 0,0 0 1 0 0,0 1-1 0 0,2-1 0 0 0,-1 1 1 0 0,1-1-1 0 0,0 1 1 0 0,1 0-1 0 0,-4 16 1 0 0,2-6-238 0 0,4-17-513 0 0,-1 2-1 0 0,0-1 1 0 0,1 0 0 0 0,-1 1 0 0 0,1-1 0 0 0,0 0 0 0 0,0 0-1 0 0,0 1 1 0 0,0-2 0 0 0,0 2 0 0 0,0-1 0 0 0,1 0-1 0 0,-1 1 1 0 0,1-1 0 0 0,0 2 0 0 0,1 0 13 0 0,0 0 0 0 0,-1 0 1 0 0,1-1-1 0 0,1 1 0 0 0,-2 0 1 0 0,2-1-1 0 0,-1 0 0 0 0,7 6 0 0 0,-9-8-45 0 0,2-1-1 0 0,0 2 1 0 0,-1-1-1 0 0,1 0 0 0 0,-1 0 1 0 0,1-1-1 0 0,-1 1 1 0 0,2 0-1 0 0,-2-1 0 0 0,1 1 1 0 0,0-1-1 0 0,-1 1 0 0 0,1-1 1 0 0,0 0-1 0 0,0 1 1 0 0,0-1-1 0 0,0-1 0 0 0,-1 1 1 0 0,1 0-1 0 0,0 0 0 0 0,0-1 1 0 0,2 0-1 0 0,5-2 54 0 0,1-1 1 0 0,0-1-1 0 0,-2 0 0 0 0,1 0 1 0 0,-1 0-1 0 0,1 0 0 0 0,-1-2 1 0 0,0 0-1 0 0,-1 1 0 0 0,1-1 0 0 0,-2-1 1 0 0,1 0-1 0 0,-1 1 0 0 0,0-2 1 0 0,-1 0-1 0 0,5-10 0 0 0,-6 13-21 0 0,-2-1 1 0 0,0 2-1 0 0,0-2 0 0 0,-1 0 0 0 0,1 1 0 0 0,-1 0 1 0 0,0-1-1 0 0,-1-10 0 0 0,0 15-32 0 0,0-1-1 0 0,0 1 1 0 0,0-1-1 0 0,-1 1 1 0 0,0-1-1 0 0,1 1 1 0 0,-1-1-1 0 0,0 1 1 0 0,0 0-1 0 0,0 0 1 0 0,0-1-1 0 0,-1 2 1 0 0,1-2-1 0 0,0 1 1 0 0,-4-3-1 0 0,2 2-3 0 0,0 0 1 0 0,0 0-1 0 0,-1 1 1 0 0,1 0-1 0 0,0 0 0 0 0,-1 0 1 0 0,0 0-1 0 0,1 1 1 0 0,-6-3-1 0 0,1 2-24 0 0,-1 0 0 0 0,1 0 0 0 0,-1 1 0 0 0,1 0 0 0 0,-1 0 0 0 0,0 1 0 0 0,1 1 0 0 0,-1-1 0 0 0,-9 2 0 0 0,-2 3-124 0 0,4-4 20 0 0,-17 7-1 0 0,30-7-36 0 0,-1 0 1 0 0,0 1-1 0 0,1-1 1 0 0,0 0-1 0 0,-1 2 1 0 0,1-1-1 0 0,0-1 1 0 0,-1 2-1 0 0,1-1 1 0 0,-3 3 0 0 0,-3 6-1064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0"/>
    </inkml:context>
    <inkml:brush xml:id="br0">
      <inkml:brushProperty name="width" value="0.05" units="cm"/>
      <inkml:brushProperty name="height" value="0.05" units="cm"/>
      <inkml:brushProperty name="color" value="#FDCA6D"/>
    </inkml:brush>
  </inkml:definitions>
  <inkml:trace contextRef="#ctx0" brushRef="#br0">9 0 14456 0 0,'0'0'2583'0'0,"0"5"-237"0"0,-2 2-1541 0 0,1-1 1 0 0,0 1-1 0 0,0 0 1 0 0,1-1-1 0 0,0 1 1 0 0,0 9-1 0 0,0 21 114 0 0,-3 51-76 0 0,3-83-823 0 0,0-3-19 0 0,0 1 0 0 0,1-1 0 0 0,-1 2 0 0 0,1-2 0 0 0,0 1 0 0 0,-1-1 0 0 0,1 1 0 0 0,0-2 0 0 0,2 5 0 0 0,-3-3-105 0 0,5-22-2958 0 0,-5 4 1012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1"/>
    </inkml:context>
    <inkml:brush xml:id="br0">
      <inkml:brushProperty name="width" value="0.05" units="cm"/>
      <inkml:brushProperty name="height" value="0.05" units="cm"/>
      <inkml:brushProperty name="color" value="#FDCA6D"/>
    </inkml:brush>
  </inkml:definitions>
  <inkml:trace contextRef="#ctx0" brushRef="#br0">19 9 7832 0 0,'-18'-8'17655'0'0,"22"12"-17479"0"0,0 0-176 0 0,1 0 0 0 0,4 4-1264 0 0,-1 3-304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2"/>
    </inkml:context>
    <inkml:brush xml:id="br0">
      <inkml:brushProperty name="width" value="0.05" units="cm"/>
      <inkml:brushProperty name="height" value="0.05" units="cm"/>
      <inkml:brushProperty name="color" value="#FDCA6D"/>
    </inkml:brush>
  </inkml:definitions>
  <inkml:trace contextRef="#ctx0" brushRef="#br0">6 208 15608 0 0,'-2'5'470'0'0,"2"1"0"0"0,-2-1 0 0 0,2 1 0 0 0,-1 0 0 0 0,1 0 0 0 0,0 8 0 0 0,1-1 2055 0 0,11-13-909 0 0,-11 0-1565 0 0,0-1 0 0 0,0 1 0 0 0,0 0 0 0 0,0-1 0 0 0,-1 0 0 0 0,0 0 0 0 0,1 0 0 0 0,0 0 0 0 0,0 1 0 0 0,-1 0 0 0 0,1-1 0 0 0,-1 0 0 0 0,1 0 0 0 0,-1 0 0 0 0,0 0 0 0 0,0 0 0 0 0,1 0 0 0 0,-1 0 0 0 0,0-1 0 0 0,4-23 634 0 0,-1 5-254 0 0,7-29 260 0 0,-8 37-591 0 0,0 0 1 0 0,1 0 0 0 0,7-20 0 0 0,-3 14-54 0 0,-2 7 98 0 0,9-20 0 0 0,-12 28-124 0 0,0 1-1 0 0,-2-1 1 0 0,3 1 0 0 0,-1 0-1 0 0,-1 0 1 0 0,1 0-1 0 0,0 0 1 0 0,1 0 0 0 0,-1 0-1 0 0,0 0 1 0 0,1 0-1 0 0,3-1 1 0 0,-5 2-21 0 0,0 1 1 0 0,0 0-1 0 0,0 0 1 0 0,-1 0-1 0 0,1-1 0 0 0,-1 1 1 0 0,1 0-1 0 0,0 0 1 0 0,0 0-1 0 0,0 0 1 0 0,-1 0-1 0 0,1 1 0 0 0,0-1 1 0 0,-1 0-1 0 0,1 0 1 0 0,0 1-1 0 0,0-1 1 0 0,-1 0-1 0 0,1 1 0 0 0,-1-1 1 0 0,1 0-1 0 0,0 0 1 0 0,0 1-1 0 0,-1-1 1 0 0,1 1-1 0 0,-1-1 0 0 0,0 1 1 0 0,1 0-1 0 0,-1-1 1 0 0,1 1-1 0 0,-1-1 1 0 0,1 1-1 0 0,0 0 0 0 0,0 4 0 0 0,2-1-1 0 0,-1 0 1 0 0,3 11-1 0 0,-3-9 2 0 0,1 4-1 0 0,0 1-1 0 0,-1 0 1 0 0,2 13-1 0 0,2 14 22 0 0,-4-27 61 0 0,1 20-1 0 0,-1-3-71 0 0,1-13-14 0 0,-3-7 67 0 0,0-1 0 0 0,2-1 0 0 0,2 12 0 0 0,-3-11-108 0 0,0-7-574 0 0,2-2-245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3"/>
    </inkml:context>
    <inkml:brush xml:id="br0">
      <inkml:brushProperty name="width" value="0.05" units="cm"/>
      <inkml:brushProperty name="height" value="0.05" units="cm"/>
      <inkml:brushProperty name="color" value="#FDCA6D"/>
    </inkml:brush>
  </inkml:definitions>
  <inkml:trace contextRef="#ctx0" brushRef="#br0">1 0 21623 0 0,'1'5'690'0'0,"0"-1"0"0"0,0 1 0 0 0,-1 0 0 0 0,0 7-1 0 0,2 20-318 0 0,3 85 539 0 0,-1-11-88 0 0,21 74 986 0 0,-23-161-1607 0 0,-1-14-182 0 0,-1 0-1 0 0,1 0 0 0 0,-1 0 0 0 0,1 0 1 0 0,1 0-1 0 0,-1-1 0 0 0,0 1 1 0 0,2 0-1 0 0,4 8 0 0 0,-7-11-23 0 0,1-1 11 0 0,-1 0 1 0 0,1 0-1 0 0,0 0 1 0 0,-1-1-1 0 0,1 1 1 0 0,0 0-1 0 0,-1 0 1 0 0,0 0-1 0 0,1 0 1 0 0,0-1-1 0 0,0 1 0 0 0,0-1 1 0 0,0 1-1 0 0,-1 0 1 0 0,2-1-1 0 0,-1 1 1 0 0,0-1-1 0 0,0 1 1 0 0,-1-1-1 0 0,1 0 1 0 0,1 0-1 0 0,-1 0 0 0 0,0 0 1 0 0,-1 0-1 0 0,2 1 1 0 0,-1-1-1 0 0,0 0 1 0 0,0 0-1 0 0,0-1 1 0 0,0 1-1 0 0,0 0 1 0 0,1 0-1 0 0,8-5-91 0 0,0 1-1 0 0,-1 0 1 0 0,-1-2-1 0 0,1 1 1 0 0,0-1 0 0 0,7-7-1 0 0,-12 10-125 0 0,11-9-1043 0 0,14-15 0 0 0,-17 15-709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4"/>
    </inkml:context>
    <inkml:brush xml:id="br0">
      <inkml:brushProperty name="width" value="0.05" units="cm"/>
      <inkml:brushProperty name="height" value="0.05" units="cm"/>
      <inkml:brushProperty name="color" value="#FDCA6D"/>
    </inkml:brush>
  </inkml:definitions>
  <inkml:trace contextRef="#ctx0" brushRef="#br0">0 39 18975 0 0,'0'0'1463'0'0,"9"-9"480"0"0,3 6-1145 0 0,-1-1 0 0 0,1 1 0 0 0,0 1 0 0 0,0-1 0 0 0,1 1 0 0 0,18 2 0 0 0,-6-2-263 0 0,48-1 307 0 0,16-1-595 0 0,-45 3-197 0 0,-30 1 65 0 0,28-2 0 0 0,-40 1-139 0 0,0 1-1 0 0,1 0 1 0 0,-2 0 0 0 0,2 0-1 0 0,-1 1 1 0 0,4 0 0 0 0,6 0-322 0 0,-11-1-335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8.155"/>
    </inkml:context>
    <inkml:brush xml:id="br0">
      <inkml:brushProperty name="width" value="0.05" units="cm"/>
      <inkml:brushProperty name="height" value="0.05" units="cm"/>
      <inkml:brushProperty name="color" value="#FDCA6D"/>
    </inkml:brush>
  </inkml:definitions>
  <inkml:trace contextRef="#ctx0" brushRef="#br0">1 5 20703 0 0,'0'0'1350'0'0,"4"-3"-461"0"0,-3 3-780 0 0,0 0 0 0 0,0-1 0 0 0,0 1 0 0 0,0 0-1 0 0,0 0 1 0 0,0 0 0 0 0,0 0 0 0 0,0 0 0 0 0,-1 0 0 0 0,2 0 0 0 0,-1 0 0 0 0,0 1 0 0 0,0-1 0 0 0,-1 0-1 0 0,1 1 1 0 0,0-1 0 0 0,0 0 0 0 0,0 1 0 0 0,0-1 0 0 0,-1 0 0 0 0,1 1 0 0 0,0-1 0 0 0,0 1-1 0 0,1 1 1 0 0,0-1 128 0 0,2 2-52 0 0,0 0 0 0 0,1 1 0 0 0,-1-1 0 0 0,-1 1 1 0 0,5 5-1 0 0,9 8 122 0 0,-14-14-238 0 0,1 1 0 0 0,-2 0 0 0 0,2 0-1 0 0,3 8 1 0 0,3 4 91 0 0,1-1 17 0 0,-1 0-100 0 0,1-1-1 0 0,22 24 1 0 0,-10-22-32 0 0,-23-15-97 0 0,1-1-1 0 0,0 0 1 0 0,-1 0 0 0 0,1 0-1 0 0,0 1 1 0 0,-1-1 0 0 0,1 0-1 0 0,-1 1 1 0 0,1-1 0 0 0,0 0-1 0 0,-1 0 1 0 0,1 0-1 0 0,0 0 1 0 0,0 1 0 0 0,-1-1-1 0 0,1 0 1 0 0,1-1 0 0 0,-1 1-103 0 0,3 0-928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5"/>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6"/>
    </inkml:context>
    <inkml:brush xml:id="br0">
      <inkml:brushProperty name="width" value="0.05" units="cm"/>
      <inkml:brushProperty name="height" value="0.05" units="cm"/>
      <inkml:brushProperty name="color" value="#44CEEA"/>
    </inkml:brush>
  </inkml:definitions>
  <inkml:trace contextRef="#ctx0" brushRef="#br0">22 645 2760 0 0,'-2'-3'244'0'0,"-1"-1"0"0"0,1 0 0 0 0,0 1 0 0 0,0-1 0 0 0,0-1 1 0 0,0 1-1 0 0,2 0 0 0 0,-2 0 0 0 0,0-6 0 0 0,1-3 3157 0 0,-1-24 1 0 0,3 28-2600 0 0,-1 5-258 0 0,1-1 0 0 0,-1 1 0 0 0,2 0 0 0 0,-1 1 0 0 0,1-1 0 0 0,-1 0 0 0 0,1 0 0 0 0,0 1 0 0 0,4-6 0 0 0,-6 9-481 0 0,0-1 0 0 0,0 1-1 0 0,1 0 1 0 0,-1-1 0 0 0,0 1 0 0 0,0 0-1 0 0,0-1 1 0 0,1 1 0 0 0,-1 0 0 0 0,0-1-1 0 0,1 1 1 0 0,-1 0 0 0 0,0 0-1 0 0,0-1 1 0 0,1 1 0 0 0,-1 0 0 0 0,0 0-1 0 0,0 0 1 0 0,0 0 0 0 0,1 0 0 0 0,-1 0-1 0 0,0 0 1 0 0,1 0 0 0 0,-1 0 0 0 0,1 0-1 0 0,-1 0 1 0 0,0 0 0 0 0,1 0 0 0 0,-1 0-1 0 0,1 0 1 0 0,-1 0 0 0 0,0 0 30 0 0,1 0 1 0 0,0 1 0 0 0,0-1-1 0 0,0 1 1 0 0,-1 0-1 0 0,1-1 1 0 0,-1 1 0 0 0,0 0-1 0 0,1-1 1 0 0,-1 0-1 0 0,1 1 1 0 0,0 2 0 0 0,9 23 1006 0 0,-3 17-369 0 0,-4-36-657 0 0,-2 1 0 0 0,0 0 0 0 0,0 0 0 0 0,0 11 0 0 0,1 10 191 0 0,-1 25 405 0 0,-1-37-193 0 0,4 29 1 0 0,0 16 383 0 0,0 19-422 0 0,11-2-286 0 0,-2-20-89 0 0,-2-5-53 0 0,-7-35 12 0 0,-2-15-18 0 0,-1-1-1 0 0,0 2 0 0 0,0-1 0 0 0,-1 0 1 0 0,0 0-1 0 0,0 9 0 0 0,-3 49 60 0 0,1-21-16 0 0,2-26-13 0 0,-2 19 0 0 0,-2 10 252 0 0,2 86 1 0 0,3-66-189 0 0,3 68-35 0 0,0-78-64 0 0,-4 60 64 0 0,-4-59-64 0 0,3-31 18 0 0,0-17-9 0 0,1 1 1 0 0,0-1-1 0 0,0 1 0 0 0,1 8 0 0 0,1-7-9 0 0,-1 0 0 0 0,-1 13 0 0 0,0-14 0 0 0,0 1 0 0 0,2 12 0 0 0,2 46 64 0 0,1-25-64 0 0,5 24 0 0 0,6 13 0 0 0,-12-32 64 0 0,1 10-64 0 0,-4-50 13 0 0,-1 0 0 0 0,1 0-1 0 0,-2 14 1 0 0,1-14-9 0 0,-1-2 0 0 0,2 1 0 0 0,-1 1 0 0 0,1-1 0 0 0,1 7 0 0 0,-1-9 1 0 0,-1 0 0 0 0,0 0 1 0 0,0 0-1 0 0,0 0 0 0 0,0-1 1 0 0,0 2-1 0 0,-1-1 0 0 0,1-1 1 0 0,-3 5-1 0 0,2 3-2 0 0,1-9 5 0 0,-4 28 56 0 0,4-29-56 0 0,0 0 0 0 0,-1 0 0 0 0,1 0 0 0 0,0 1 0 0 0,1-1 0 0 0,-1-1 0 0 0,0 2 1 0 0,0-1-1 0 0,0 0 0 0 0,1 0 0 0 0,-1 0 0 0 0,1 0 0 0 0,-1 0 0 0 0,1 1 0 0 0,0 3 72 0 0,0-3-32 0 0,0 0-40 0 0,1-1 0 0 0,-1 1-1 0 0,0-1 1 0 0,1 1 0 0 0,0-1 0 0 0,-1 0 0 0 0,1 0-1 0 0,0 1 1 0 0,-1-2 0 0 0,1 1 0 0 0,0 0-1 0 0,0 0 1 0 0,0 0 0 0 0,0 0 0 0 0,0-1 0 0 0,0 0-1 0 0,3 1 1 0 0,21 3 45 0 0,36 4-42 0 0,-55-7-11 0 0,-1-1 0 0 0,13 3 0 0 0,12 1 0 0 0,3-4 0 0 0,-10-1 0 0 0,42 1 0 0 0,-25 1 0 0 0,-30-1 0 0 0,6 0 0 0 0,-1-1 0 0 0,24-2 0 0 0,31-5 0 0 0,-50 5 0 0 0,32-1 0 0 0,-18 2 0 0 0,10 0 0 0 0,-6-1 0 0 0,45-7 0 0 0,7 0 0 0 0,46 7 0 0 0,-72 5 0 0 0,66-6 0 0 0,-103 4 0 0 0,14 0 0 0 0,-30 0 0 0 0,-1 0 0 0 0,14-2 0 0 0,12-1 0 0 0,165-4 0 0 0,-111 4 0 0 0,-30-2 0 0 0,84 1 0 0 0,-43 0 12 0 0,82-3 128 0 0,-52 3-228 0 0,-22 0 88 0 0,30 4 0 0 0,-44-4 0 0 0,-3 0 0 0 0,87 4 0 0 0,-156 2 0 0 0,-18-1 0 0 0,1-1 0 0 0,12 1 0 0 0,96-8 0 0 0,-41 6 0 0 0,-38 1 0 0 0,-11 2 0 0 0,-18-1 0 0 0,2 0 0 0 0,11-1 0 0 0,46-3 0 0 0,-1 3 0 0 0,-36 0 0 0 0,-24 1 0 0 0,0-1 0 0 0,0 0 0 0 0,9-1 0 0 0,-11 0 0 0 0,0 1 0 0 0,1 0 0 0 0,-1 0 0 0 0,0 0 0 0 0,7 2 0 0 0,9 0 0 0 0,72-6 0 0 0,-75 4 0 0 0,-11 0 0 0 0,0-1 0 0 0,0 1 0 0 0,8 1 0 0 0,-11-1 0 0 0,1 0 0 0 0,-1 0 0 0 0,1 0 0 0 0,-1 0 0 0 0,0 0 0 0 0,4-1 0 0 0,-4 0 0 0 0,1 0 0 0 0,-1 1 0 0 0,0 0 0 0 0,0-1 0 0 0,1 1 0 0 0,3 1 0 0 0,6 1 0 0 0,2-1 0 0 0,-2 1 0 0 0,1-2 0 0 0,22-1 0 0 0,-20 2 0 0 0,-2 1 0 0 0,-11-3 0 0 0,1 0 0 0 0,-1 1 0 0 0,1-1 0 0 0,-1 1 0 0 0,1 0 0 0 0,-1 0 0 0 0,2 1 0 0 0,-2-1 0 0 0,5 2 0 0 0,-5-2 0 0 0,-1 0 0 0 0,0 0 0 0 0,1 0 0 0 0,-1 0 0 0 0,1 0 0 0 0,-1 0 0 0 0,1 0 0 0 0,2-2 0 0 0,-3 2 0 0 0,1-1 0 0 0,0 1 0 0 0,-1 0 0 0 0,0-1 0 0 0,1 1 0 0 0,0 0 0 0 0,-1 0 0 0 0,3 1 0 0 0,1 0 0 0 0,0-1 0 0 0,1 1 0 0 0,0-1 0 0 0,-1-1 0 0 0,7 0 0 0 0,-8 0 0 0 0,0 1 0 0 0,0 0 0 0 0,0 0 0 0 0,5 1 0 0 0,-6 0 0 0 0,0-1 0 0 0,0 1 0 0 0,0-1 0 0 0,1 0 0 0 0,-1 0 0 0 0,0-1 0 0 0,0 1 0 0 0,3-2 0 0 0,-3 2 0 0 0,-1 0 0 0 0,0-1 0 0 0,1 1 0 0 0,-2 0 0 0 0,2 0 0 0 0,-1 0 0 0 0,4 1 0 0 0,13-1 0 0 0,-18 0 0 0 0,3-1 0 0 0,0 0 0 0 0,1 1 0 0 0,-1 0 0 0 0,0 0 0 0 0,0 0 0 0 0,0 0 0 0 0,0 1 0 0 0,5 0 0 0 0,-4 0 0 0 0,0 0 0 0 0,0 0 0 0 0,1-1 0 0 0,-1 0 0 0 0,0 0 0 0 0,5-2 0 0 0,11 1 0 0 0,-8 1 0 0 0,8 0 0 0 0,28 1 0 0 0,-10 2 0 0 0,-22-4 0 0 0,-15 1 0 0 0,0 0 0 0 0,-1-1 0 0 0,2 1 0 0 0,-1 0 0 0 0,-1 1 0 0 0,2-1 0 0 0,1 1 0 0 0,19-1 0 0 0,-1 0 64 0 0,-21 0-64 0 0,0 0 0 0 0,-1 0 0 0 0,0 0 0 0 0,1 0 0 0 0,-1 0 0 0 0,1 0 0 0 0,0 0 0 0 0,-1 0 0 0 0,1-1 0 0 0,0 1 0 0 0,-1 0 0 0 0,0 0 0 0 0,1 0 0 0 0,-1-1 0 0 0,1 1 0 0 0,0 0 0 0 0,-1-1 0 0 0,1 1 0 0 0,0-1 0 0 0,9-3 0 0 0,-10 3 5 0 0,2 1 0 0 0,-1 0-1 0 0,1-1 1 0 0,-2 0 0 0 0,2 0 0 0 0,-1-1-1 0 0,0 2 1 0 0,0-1 0 0 0,0 0-1 0 0,1-2 1 0 0,2-2 18 0 0,-2 4-10 0 0,-1-1 0 0 0,0 0 0 0 0,1 1 0 0 0,0-1 0 0 0,-2 0-1 0 0,1 0 1 0 0,1-1 0 0 0,-1 2 0 0 0,0-2 0 0 0,-1 1 0 0 0,1-4 0 0 0,4-28 105 0 0,-3 13 6 0 0,0 0 26 0 0,-1 0 0 0 0,-2-22-1 0 0,0 4 5 0 0,1-246 179 0 0,-11 151-284 0 0,3 73-34 0 0,0-5-15 0 0,-5-12 0 0 0,7 30 60 0 0,-6-91 8 0 0,9 65-68 0 0,-3-13 64 0 0,4 57-44 0 0,2 18-6 0 0,-2-2 1 0 0,-2-12 0 0 0,2 17-4 0 0,1 0-1 0 0,0-11 1 0 0,1 11 0 0 0,-1 0-1 0 0,-3-12 1 0 0,-4-30-11 0 0,4 34-1 0 0,1 1 0 0 0,-2-20 0 0 0,3 17 8 0 0,-6-26 0 0 0,-1-9 95 0 0,0 2-23 0 0,-3-21-26 0 0,7 46-42 0 0,-3-67-11 0 0,3 44 0 0 0,1 1 0 0 0,1 26 0 0 0,4-47 0 0 0,0 28 0 0 0,2-24 0 0 0,2 3 0 0 0,26-104 0 0 0,-22 111 0 0 0,-8 38 0 0 0,-1 15 0 0 0,0 1 0 0 0,0 0 0 0 0,0-1 0 0 0,1 1 0 0 0,-1-1 0 0 0,1 2 0 0 0,1-4 0 0 0,-3 1 17 0 0,1 0 1 0 0,0 1-1 0 0,-1 0 1 0 0,0-1-1 0 0,0 1 1 0 0,0 0-1 0 0,1-1 1 0 0,-4-4-1 0 0,3 6-6 0 0,1 1-11 0 0,-1-1 0 0 0,-1 1 0 0 0,1-1 0 0 0,0 2 0 0 0,1-2 0 0 0,-2 1 0 0 0,1 0 0 0 0,-1 0 0 0 0,2 0 0 0 0,-2 0 0 0 0,1 0 0 0 0,-1 0 0 0 0,-2 0 0 0 0,-20-8 0 0 0,-4 5 0 0 0,0 2 0 0 0,-44 1 0 0 0,46 1 0 0 0,-43 4 53 0 0,35-2-46 0 0,-38 6 0 0 0,-8 1-10 0 0,-46 0 1 0 0,-131 5 15 0 0,87-5 40 0 0,-71-2-53 0 0,-203-22 144 0 0,280 5-144 0 0,60 5 0 0 0,-148-4 64 0 0,152 1-64 0 0,-84-3 0 0 0,110 8 0 0 0,37 1 0 0 0,-38 3 0 0 0,-15 3 0 0 0,33-2 0 0 0,5-1 0 0 0,6 2 0 0 0,21-3 0 0 0,-31 6 0 0 0,19-1 0 0 0,21-5 0 0 0,-18 6 0 0 0,17-2 0 0 0,-33 1 0 0 0,-8 2 0 0 0,-15 5 0 0 0,41-6 0 0 0,-15 4 0 0 0,32-7 0 0 0,-16 2 0 0 0,-6 2 0 0 0,18-4 0 0 0,1-1 0 0 0,-2 1 0 0 0,-36-3 0 0 0,27-1 0 0 0,-62-2 0 0 0,33-1 0 0 0,-17 8 0 0 0,-21 4 0 0 0,14-8 0 0 0,37 3 0 0 0,-17 2 0 0 0,14-2 0 0 0,10 1 0 0 0,-34 0 0 0 0,55-4 0 0 0,13 0 0 0 0,2 4 0 0 0,-1-4 0 0 0,-1 0 0 0 0,-2 2 0 0 0,-15 8 0 0 0,9-3-6977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7"/>
    </inkml:context>
    <inkml:brush xml:id="br0">
      <inkml:brushProperty name="width" value="0.05" units="cm"/>
      <inkml:brushProperty name="height" value="0.05" units="cm"/>
      <inkml:brushProperty name="color" value="#FFFFFF"/>
    </inkml:brush>
  </inkml:definitions>
  <inkml:trace contextRef="#ctx0" brushRef="#br0">5 0 5472 0 0,'-4'0'480'0'0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8"/>
    </inkml:context>
    <inkml:brush xml:id="br0">
      <inkml:brushProperty name="width" value="0.05" units="cm"/>
      <inkml:brushProperty name="height" value="0.05" units="cm"/>
      <inkml:brushProperty name="color" value="#FFFFFF"/>
    </inkml:brush>
  </inkml:definitions>
  <inkml:trace contextRef="#ctx0" brushRef="#br0">59 73 11520 0 0,'0'-4'6447'0'0,"1"8"-5151"0"0,0 1-1038 0 0,0-1-1 0 0,-1 0 0 0 0,1 0 0 0 0,-1 0 0 0 0,0 0 1 0 0,0 1-1 0 0,-1-1 0 0 0,1-1 0 0 0,-3 10 0 0 0,-1 8 395 0 0,-6 106 1163 0 0,4-59-1292 0 0,0 40-61 0 0,1 9-198 0 0,5-101-211 0 0,0 1 95 0 0,0 0 0 0 0,-4 19 1 0 0,3-25-48 0 0,1-9-62 0 0,0-1-1 0 0,0 1 1 0 0,0 0 0 0 0,0-1-1 0 0,0 1 1 0 0,-1 0 0 0 0,1-1-1 0 0,-2 3 1 0 0,2-4-27 0 0,0 1-1 0 0,0-1 1 0 0,0 0 0 0 0,0 0 0 0 0,0 0 0 0 0,0 0 0 0 0,0 0-1 0 0,0 0 1 0 0,-1 0 0 0 0,1 0 0 0 0,0 0 0 0 0,0 0-1 0 0,0 0 1 0 0,0 0 0 0 0,0 0 0 0 0,0 0 0 0 0,0 0-1 0 0,0 0 1 0 0,0 0 0 0 0,-1 0 0 0 0,1 0 0 0 0,0 0-1 0 0,0 0 1 0 0,0 0 0 0 0,0 0 0 0 0,0 0 0 0 0,0 0-1 0 0,0 0 1 0 0,0 0 0 0 0,0 0 0 0 0,0 0 0 0 0,0 0-1 0 0,0 0 1 0 0,0 0 0 0 0,0 0 0 0 0,0 0 0 0 0,-1 0-1 0 0,1 0 1 0 0,0 0 0 0 0,0 0 0 0 0,0 0 0 0 0,0 0 0 0 0,0 0-1 0 0,0 0 1 0 0,0 0 0 0 0,-1 0 0 0 0,1 0 0 0 0,0 0-1 0 0,0 0 1 0 0,0 0 0 0 0,0 0 0 0 0,0 0 0 0 0,0 0-1 0 0,0 0 1 0 0,0 0 0 0 0,0 0 0 0 0,0 0 0 0 0,0 0-1 0 0,0-1 1 0 0,-5-9 304 0 0,-1-16-56 0 0,3-13-185 0 0,1-1 0 0 0,2 0 0 0 0,6-41 0 0 0,-5 67-62 0 0,5-48-13 0 0,19-74 0 0 0,-19 112 0 0 0,1 1 0 0 0,1 0 0 0 0,22-42 0 0 0,-24 56-7 0 0,-1 0 0 0 0,2 0 0 0 0,-1 0 0 0 0,0 0 0 0 0,2 1-1 0 0,-1 0 1 0 0,1 0 0 0 0,14-10 0 0 0,-20 17 7 0 0,-1 0-1 0 0,0 0 0 0 0,1 0 1 0 0,-1 1-1 0 0,1-1 1 0 0,-1 1-1 0 0,1-1 1 0 0,-1 1-1 0 0,0-1 1 0 0,1 1-1 0 0,0 0 0 0 0,-1 0 1 0 0,1 0-1 0 0,0 0 1 0 0,-1 0-1 0 0,0 0 1 0 0,3 1-1 0 0,-2-1-1 0 0,1 1 0 0 0,-1 0 0 0 0,1 0-1 0 0,-1 0 1 0 0,1 1 0 0 0,-1-1 0 0 0,1 0 0 0 0,-2 1-1 0 0,4 2 1 0 0,0 0-2 0 0,0 1 0 0 0,-1 0 0 0 0,1 1 0 0 0,-1-1 0 0 0,0 1 0 0 0,-1 0 0 0 0,5 7 0 0 0,5 20 37 0 0,-1 2 1 0 0,-2-1-1 0 0,8 43 0 0 0,-10-40 99 0 0,5 23 91 0 0,-3-14 52 0 0,-6-31-96 0 0,3 25-1 0 0,-5-19-113 0 0,1-1 0 0 0,6 25 0 0 0,-7-35-57 0 0,1-1 0 0 0,-1 0 1 0 0,-2 0-1 0 0,2 16 0 0 0,-2-24-69 0 0,-26-44-3902 0 0,21 28 1383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69"/>
    </inkml:context>
    <inkml:brush xml:id="br0">
      <inkml:brushProperty name="width" value="0.05" units="cm"/>
      <inkml:brushProperty name="height" value="0.05" units="cm"/>
      <inkml:brushProperty name="color" value="#FFFFFF"/>
    </inkml:brush>
  </inkml:definitions>
  <inkml:trace contextRef="#ctx0" brushRef="#br0">0 148 22607 0 0,'23'-23'2436'0'0,"-16"16"-2386"0"0,1 1-1 0 0,2 1 0 0 0,-2-1 1 0 0,14-5-1 0 0,41-15 690 0 0,-11 5-563 0 0,-42 18-154 0 0,-1 0 0 0 0,11-2 1 0 0,7-4-41 0 0,-8 4-638 0 0,-1 0 1 0 0,1 1-1 0 0,-1 1 1 0 0,2 0-1 0 0,31 0 1 0 0,-32 3-1139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0"/>
    </inkml:context>
    <inkml:brush xml:id="br0">
      <inkml:brushProperty name="width" value="0.05" units="cm"/>
      <inkml:brushProperty name="height" value="0.05" units="cm"/>
      <inkml:brushProperty name="color" value="#FFFFFF"/>
    </inkml:brush>
  </inkml:definitions>
  <inkml:trace contextRef="#ctx0" brushRef="#br0">13 158 13560 0 0,'5'-4'7166'0'0,"0"55"-5725"0"0,0 22-553 0 0,-5-40-416 0 0,1-1 0 0 0,11 51 0 0 0,0 4-168 0 0,-12-79-304 0 0,0-7 7 0 0,0 0 0 0 0,0 1 0 0 0,1 0 0 0 0,-1-1 1 0 0,0 0-1 0 0,1 1 0 0 0,-1-1 0 0 0,2 3 0 0 0,-1-3 442 0 0,-4-4-260 0 0,-2-8-60 0 0,-3-19 40 0 0,4 19-157 0 0,-3-21 0 0 0,-3-14-10 0 0,6 33-39 0 0,-3-26-1 0 0,4 6 27 0 0,-3-46 61 0 0,5 59-23 0 0,2 0 0 0 0,0 0 0 0 0,0 0 0 0 0,3 0 0 0 0,7-33 0 0 0,-8 47-7 0 0,-1-1 0 0 0,1 1 0 0 0,5-9 0 0 0,-6 13-16 0 0,0 0 0 0 0,-1 0-1 0 0,1 0 1 0 0,0 0 0 0 0,-1 0-1 0 0,1 0 1 0 0,0 1 0 0 0,0-1-1 0 0,1 0 1 0 0,-1 1 0 0 0,0 0 0 0 0,4-3-1 0 0,3 1-24 0 0,-7 2 2 0 0,2 0 1 0 0,-2 0-1 0 0,1-1 1 0 0,1 1 0 0 0,-2 1-1 0 0,2-1 1 0 0,-1 1 0 0 0,0 0-1 0 0,5 0 1 0 0,2 1 13 0 0,0 1 1 0 0,17 6 0 0 0,-23-6 4 0 0,1 0 0 0 0,-2-1 0 0 0,1 2 1 0 0,-1-2-1 0 0,2 2 0 0 0,-2-1 0 0 0,0 1 1 0 0,1 0-1 0 0,2 4 0 0 0,6 5 4 0 0,-10-11 1 0 0,1 2 0 0 0,-1-2 0 0 0,0 1 0 0 0,0 1 0 0 0,-1-2 0 0 0,2 2 0 0 0,-1-1 0 0 0,-2 1 0 0 0,2-1 0 0 0,0 1 0 0 0,-1-1 0 0 0,0 1 0 0 0,0-1 0 0 0,0 2 0 0 0,0-2 0 0 0,0 1 0 0 0,-1 3 0 0 0,0-2 39 0 0,0 1 0 0 0,0-2 1 0 0,0 1-1 0 0,-1 0 1 0 0,0 0-1 0 0,0 0 0 0 0,-1-1 1 0 0,2 1-1 0 0,-2 0 0 0 0,0-1 1 0 0,1 0-1 0 0,-2 1 1 0 0,1 0-1 0 0,0-2 0 0 0,-1 2 1 0 0,-3 4-1 0 0,-14 13 292 0 0,-31 24-1 0 0,42-37-180 0 0,-2-1 0 0 0,1 0 0 0 0,-1-1 0 0 0,-1 0-1 0 0,-17 7 1 0 0,13-6-1 0 0,13-5-135 0 0,1-2 0 0 0,-2 2 0 0 0,1-1-1 0 0,0 0 1 0 0,0 0 0 0 0,-6 0-1 0 0,7-1-175 0 0</inkml:trace>
  <inkml:trace contextRef="#ctx0" brushRef="#br0" timeOffset="1">291 134 20703 0 0,'0'0'630'0'0,"-1"0"-557"0"0,1 0 0 0 0,0 0 0 0 0,-1 0 0 0 0,1 0 0 0 0,0 0 1 0 0,-1 1-1 0 0,1-1 0 0 0,0 0 0 0 0,0 0 0 0 0,0 0 0 0 0,0 1 0 0 0,0-1 1 0 0,-1 0-1 0 0,1 0 0 0 0,0 1 0 0 0,0-1 0 0 0,-1 0 0 0 0,1 0 1 0 0,0 1-1 0 0,0-1 0 0 0,0 0 0 0 0,-2 6 4 0 0,1 1 0 0 0,0 0 0 0 0,0-2 0 0 0,1 2 0 0 0,0 0 0 0 0,1 7 0 0 0,-1 3 153 0 0,9 111 541 0 0,-4-76-606 0 0,-3-21-83 0 0,4 42-36 0 0,-2-26 914 0 0,-12-73 80 0 0,-1-25-817 0 0,2 0-1 0 0,2 0 0 0 0,4-1 1 0 0,6-90-1 0 0,-4 127-234 0 0,2 0 0 0 0,-1 0 0 0 0,7-18 0 0 0,-6 25 1 0 0,0 0-1 0 0,1-1 1 0 0,0 1-1 0 0,0 1 1 0 0,0-1 0 0 0,10-12-1 0 0,-12 18-4 0 0,0 1-1 0 0,-1-1 1 0 0,1 0 0 0 0,0 1-1 0 0,-1-1 1 0 0,2 1-1 0 0,-2 0 1 0 0,1 0 0 0 0,1 0-1 0 0,-2-1 1 0 0,2 1 0 0 0,-1 1-1 0 0,0 0 1 0 0,0-1-1 0 0,1 0 1 0 0,-1 1 0 0 0,0-1-1 0 0,1 1 1 0 0,2 0 0 0 0,-2 0-3 0 0,1 1 0 0 0,0 0 0 0 0,0 0 0 0 0,0-1 1 0 0,-1 1-1 0 0,1 1 0 0 0,0 0 0 0 0,-1-1 0 0 0,1 1 1 0 0,5 4-1 0 0,-4-3-3 0 0,0 0 0 0 0,-1 2 0 0 0,1-2 0 0 0,0 1 0 0 0,-1 0 0 0 0,-1 1 0 0 0,1-1 0 0 0,0 1 0 0 0,-1 0 1 0 0,0 0-1 0 0,0 0 0 0 0,-1 1 0 0 0,1-1 0 0 0,-1 1 0 0 0,2 7 0 0 0,-4-8 49 0 0,0 0 1 0 0,0 0-1 0 0,0 0 1 0 0,0-1-1 0 0,0 1 1 0 0,-1 0-1 0 0,0-1 1 0 0,-1 1 0 0 0,1-1-1 0 0,0 1 1 0 0,-5 8-1 0 0,-2 2 316 0 0,-21 27 1 0 0,21-30-197 0 0,0-3-19 0 0,0 0 0 0 0,0-1 0 0 0,-1 1 1 0 0,-1-2-1 0 0,-16 12 0 0 0,22-17-131 0 0,1 0-1 0 0,1-1 1 0 0,-2 1-1 0 0,1-1 1 0 0,0 0 0 0 0,-1 0-1 0 0,1 0 1 0 0,0-1-1 0 0,-1 1 1 0 0,1-1 0 0 0,-7 1-1 0 0,7-1-335 0 0,0-1 0 0 0,1 1 0 0 0,-1-1 0 0 0,1 1 0 0 0,-2-1 0 0 0,2 1 0 0 0,-1-1-1 0 0,1-1 1 0 0,-4 0 0 0 0,-2-2-1885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2"/>
    </inkml:context>
    <inkml:brush xml:id="br0">
      <inkml:brushProperty name="width" value="0.05" units="cm"/>
      <inkml:brushProperty name="height" value="0.05" units="cm"/>
      <inkml:brushProperty name="color" value="#FFFFFF"/>
    </inkml:brush>
  </inkml:definitions>
  <inkml:trace contextRef="#ctx0" brushRef="#br0">5 0 18919 0 0,'0'2'1456'0'0,"-5"28"-710"0"0,9 114 764 0 0,-2-105-991 0 0,1 16 274 0 0,2-5-104 0 0,-1-17-181 0 0,8 43-1 0 0,-2-8-52 0 0,-7-54-353 0 0,-1-1-1 0 0,2 24 1 0 0,0 2-126 0 0,-4-38-284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3"/>
    </inkml:context>
    <inkml:brush xml:id="br0">
      <inkml:brushProperty name="width" value="0.05" units="cm"/>
      <inkml:brushProperty name="height" value="0.05" units="cm"/>
      <inkml:brushProperty name="color" value="#FFFFFF"/>
    </inkml:brush>
  </inkml:definitions>
  <inkml:trace contextRef="#ctx0" brushRef="#br0">1 0 16871 0 0,'0'9'2003'0'0,"0"130"4506"0"0,0-136-6501 0 0,0-1-1 0 0,0 2 1 0 0,1-2-1 0 0,-1 1 1 0 0,1 0-1 0 0,0 0 0 0 0,-1-1 1 0 0,1 1-1 0 0,3 3 1 0 0,-4-5 24 0 0,2-4-244 0 0,1-6-1556 0 0,-3 1-63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4"/>
    </inkml:context>
    <inkml:brush xml:id="br0">
      <inkml:brushProperty name="width" value="0.05" units="cm"/>
      <inkml:brushProperty name="height" value="0.05" units="cm"/>
      <inkml:brushProperty name="color" value="#FFFFFF"/>
    </inkml:brush>
  </inkml:definitions>
  <inkml:trace contextRef="#ctx0" brushRef="#br0">0 0 23007 0 0,'0'0'2512'0'0,"0"4"-3144"0"0,5 0 248 0 0,-5 0 0 0 0,4 4-1840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5"/>
    </inkml:context>
    <inkml:brush xml:id="br0">
      <inkml:brushProperty name="width" value="0.05" units="cm"/>
      <inkml:brushProperty name="height" value="0.05" units="cm"/>
      <inkml:brushProperty name="color" value="#FFFFFF"/>
    </inkml:brush>
  </inkml:definitions>
  <inkml:trace contextRef="#ctx0" brushRef="#br0">172 62 10592 0 0,'-1'-3'376'0'0,"0"1"1"0"0,0-1-1 0 0,1 1 1 0 0,0 0-1 0 0,-1-1 1 0 0,1 1-1 0 0,-1-1 1 0 0,2-4-1 0 0,-4-13 5637 0 0,3 18-5776 0 0,0 1-1 0 0,-1 1 0 0 0,1-1 0 0 0,0 0 1 0 0,0 0-1 0 0,-1 0 0 0 0,1 0 0 0 0,-1 1 1 0 0,1-1-1 0 0,-1 1 0 0 0,0-1 0 0 0,0 0 0 0 0,1 0 1 0 0,0 0-1 0 0,-1 1 0 0 0,0 0 0 0 0,0-1 1 0 0,-1 0-1 0 0,0 1-135 0 0,-1 0 0 0 0,2 0 1 0 0,-2 0-1 0 0,1 1 0 0 0,0-1 0 0 0,0 1 1 0 0,0-1-1 0 0,-1 0 0 0 0,2 1 0 0 0,-2 0 0 0 0,2 0 1 0 0,-4 2-1 0 0,-1 2-40 0 0,0 0-1 0 0,0 0 1 0 0,1 1 0 0 0,0 0 0 0 0,0 1-1 0 0,-7 10 1 0 0,0 1 50 0 0,-6 9 98 0 0,9-9-35 0 0,1 0-1 0 0,0 1 0 0 0,2-1 1 0 0,1 2-1 0 0,-7 35 0 0 0,12-50-139 0 0,0-1 0 0 0,0-1 0 0 0,0 1 0 0 0,2 6-1 0 0,-1 8 78 0 0,-1-16-93 0 0,1 2-1 0 0,-1-1 1 0 0,1 0 0 0 0,0 1-1 0 0,0-2 1 0 0,0 1-1 0 0,-1 1 1 0 0,2-2 0 0 0,-1 2-1 0 0,2 1 1 0 0,-1-3-12 0 0,-1 0 0 0 0,0-1 1 0 0,0 1-1 0 0,0 0 0 0 0,1-1 1 0 0,-1 1-1 0 0,1-1 0 0 0,-1 1 1 0 0,1-2-1 0 0,-1 2 0 0 0,1-1 1 0 0,0 0-1 0 0,0 0 0 0 0,0 0 1 0 0,-1 0-1 0 0,4 0 0 0 0,-2 0-10 0 0,0-1 0 0 0,0 0 0 0 0,-1 1 0 0 0,2-2 0 0 0,-2 1 0 0 0,1 0 0 0 0,0-1 0 0 0,-1 0 0 0 0,2 1 0 0 0,-2-1 0 0 0,1 0 0 0 0,-1 0 0 0 0,6-3 0 0 0,2-1-336 0 0,0-2 0 0 0,10-8-1 0 0,1-1-732 0 0,-2 4 64 0 0,-3 1-1165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28.576"/>
    </inkml:context>
    <inkml:brush xml:id="br0">
      <inkml:brushProperty name="width" value="0.05" units="cm"/>
      <inkml:brushProperty name="height" value="0.05" units="cm"/>
      <inkml:brushProperty name="color" value="#FDCA6D"/>
    </inkml:brush>
  </inkml:definitions>
  <inkml:trace contextRef="#ctx0" brushRef="#br0">1 0 21167 0 0,'0'0'2050'0'0,"1"8"-1788"0"0,5 2-91 0 0,0 4 228 0 0,8 67 1359 0 0,-1 9-51 0 0,-10-75-1431 0 0,-2 0 0 0 0,0 0 1 0 0,-1 0-1 0 0,-2 15 0 0 0,2-19 75 0 0,0 23-1 0 0,1-9-19 0 0,-1-21-251 0 0,1 1-1 0 0,0-1 1 0 0,0 0-1 0 0,0 0 1 0 0,0 0 0 0 0,1 1-1 0 0,0-1 1 0 0,-1 0-1 0 0,6 7 1 0 0,-6-10-44 0 0,0 2-13 0 0,0-1 1 0 0,1 0-1 0 0,0 0 1 0 0,0 0-1 0 0,0 0 0 0 0,-1 0 1 0 0,2-1-1 0 0,-2 1 0 0 0,2-1 1 0 0,-1 0-1 0 0,0 1 1 0 0,1-1-1 0 0,-1 0 0 0 0,1 0 1 0 0,-1-1-1 0 0,1 1 1 0 0,-1 0-1 0 0,1 0 0 0 0,-1-1 1 0 0,1 1-1 0 0,-1-1 0 0 0,4 0 1 0 0,7 0 34 0 0,0-1 0 0 0,-1-1 0 0 0,17-2 0 0 0,-22 2-28 0 0,78-13 197 0 0,63-12-70 0 0,-93 23-157 0 0,-45 5 0 0 0,-8 1 0 0 0,-4-2 0 0 0,-11-2-475 0 0,9 1-74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6"/>
    </inkml:context>
    <inkml:brush xml:id="br0">
      <inkml:brushProperty name="width" value="0.05" units="cm"/>
      <inkml:brushProperty name="height" value="0.05" units="cm"/>
      <inkml:brushProperty name="color" value="#FFFFFF"/>
    </inkml:brush>
  </inkml:definitions>
  <inkml:trace contextRef="#ctx0" brushRef="#br0">0 160 15984 0 0,'0'0'2357'0'0,"1"0"-2214"0"0,0 0-1 0 0,-1-1 1 0 0,1 1 0 0 0,-1 0 0 0 0,0 0 0 0 0,1 0 0 0 0,0 0-1 0 0,-1 0 1 0 0,1 0 0 0 0,-1-1 0 0 0,1 1 0 0 0,0-1 0 0 0,-1 1 0 0 0,1-1-1 0 0,3-5 350 0 0,1 0-1 0 0,0 1 0 0 0,7-5 1 0 0,46-50 1266 0 0,-36 39-1345 0 0,-17 16-401 0 0,0-1-1 0 0,0 1 1 0 0,1 1-1 0 0,-1-1 1 0 0,1 0-1 0 0,0 1 1 0 0,0 1-1 0 0,0-1 1 0 0,8-2-1 0 0,-13 6-11 0 0,0 0 0 0 0,-1 0 0 0 0,1 0 0 0 0,0 0 0 0 0,-1 0 0 0 0,0 0 0 0 0,1 0 0 0 0,-1 1 0 0 0,1-1 0 0 0,0 0 0 0 0,-1 0 0 0 0,1 1 0 0 0,-1-1 0 0 0,1 1 0 0 0,-1-1 0 0 0,0 0 0 0 0,1 0 0 0 0,-1 0 0 0 0,1 1 0 0 0,-1-1 0 0 0,0 1 0 0 0,1 0 0 0 0,-1-1 0 0 0,1 1 0 0 0,-1-1 0 0 0,0 1 0 0 0,0-1 0 0 0,1 0 0 0 0,-1 1 0 0 0,0 0 0 0 0,0-1 0 0 0,0 2 0 0 0,0 3 0 0 0,0 0 0 0 0,-1 0 0 0 0,0 1 0 0 0,-1-1 0 0 0,1 0 0 0 0,-1 0 0 0 0,-3 8 0 0 0,-20 34 0 0 0,5-11 0 0 0,7-13 52 0 0,8-16 13 0 0,0 2-1 0 0,1-2 1 0 0,-4 12 0 0 0,5-10 88 0 0,1-1 1 0 0,-1 0 0 0 0,2 1-1 0 0,-1 0 1 0 0,0 16-1 0 0,2-23-137 0 0,0 1 1 0 0,0-1-1 0 0,0 1 0 0 0,1-2 0 0 0,-1 2 1 0 0,1-1-1 0 0,1 4 0 0 0,-1-5-14 0 0,-1 0 0 0 0,0-1 0 0 0,0 0-1 0 0,0 1 1 0 0,0-1 0 0 0,0 0 0 0 0,1 0 0 0 0,-1 1 0 0 0,1-1-1 0 0,-1 0 1 0 0,0 1 0 0 0,1-1 0 0 0,-1 0 0 0 0,1 1-1 0 0,-1-1 1 0 0,1 0 0 0 0,-1 1 0 0 0,0-1 0 0 0,0 0-1 0 0,1 0 1 0 0,-1 0 0 0 0,1 0 0 0 0,-1 0 0 0 0,1 1 0 0 0,0-1-1 0 0,-1 0 1 0 0,1 0 0 0 0,-1 0 0 0 0,0 0 0 0 0,0-1-1 0 0,1 1 1 0 0,-1 0 0 0 0,1 0 0 0 0,0 0 0 0 0,-1 0 0 0 0,1-1-1 0 0,-1 1 1 0 0,1 0 0 0 0,-1 0 0 0 0,0-1 0 0 0,0 1-1 0 0,1-1 1 0 0,7-4 20 0 0,-2-1 1 0 0,2 1-1 0 0,-1-2 0 0 0,-2 0 0 0 0,1 1 1 0 0,0-1-1 0 0,0 0 0 0 0,4-10 0 0 0,-4 9-31 0 0,0-1 0 0 0,-1 0 0 0 0,-1 0 0 0 0,0 0 0 0 0,0 0 0 0 0,-1-1 0 0 0,1 0 0 0 0,-2 0 0 0 0,0 0 1 0 0,2-21-1 0 0,1-15-109 0 0,-5 38 118 0 0,0 8 0 0 0,0 0 0 0 0,0 0-1 0 0,0 0 1 0 0,0 0 0 0 0,0 0-1 0 0,0 0 1 0 0,0 0 0 0 0,0 1-1 0 0,0-1 1 0 0,0 0 0 0 0,-1 0 0 0 0,1 0-1 0 0,0 0 1 0 0,0 0 0 0 0,0 0-1 0 0,0 0 1 0 0,0 0 0 0 0,0 0-1 0 0,0 0 1 0 0,0 0 0 0 0,0 0 0 0 0,0 0-1 0 0,0 0 1 0 0,0 0 0 0 0,0 0-1 0 0,0 0 1 0 0,0 0 0 0 0,0 0-1 0 0,0 0 1 0 0,-1 0 0 0 0,1 0 0 0 0,0 0-1 0 0,0 0 1 0 0,0 0 0 0 0,0 0-1 0 0,0 0 1 0 0,0 0 0 0 0,0 0-1 0 0,0 0 1 0 0,0 0 0 0 0,0 0 0 0 0,0 0-1 0 0,0 0 1 0 0,0 0 0 0 0,0 0-1 0 0,0 0 1 0 0,0 0 0 0 0,0 0-1 0 0,0 0 1 0 0,0 0 0 0 0,0 0 0 0 0,0 0-1 0 0,0 0 1 0 0,0 0 0 0 0,0 0-1 0 0,0 0 1 0 0,0 0 0 0 0,0 0-1 0 0,0-1 1 0 0,0 1 0 0 0,0 0 0 0 0,-3 9-35 0 0,1 12-33 0 0,1-15 48 0 0,1-1-1 0 0,-1 1 0 0 0,1 0 1 0 0,1 6-1 0 0,5 19 0 0 0,1-1 0 0 0,14 35-1 0 0,-19-61 36 0 0,-1 0-1 0 0,1-1 0 0 0,0 1 0 0 0,0-1 1 0 0,0 1-1 0 0,4 5 0 0 0,-5-8-61 0 0,0 0-1 0 0,0-1 1 0 0,0 1 0 0 0,0 0-1 0 0,0 0 1 0 0,0 0-1 0 0,0 0 1 0 0,1-1-1 0 0,-2 1 1 0 0,2 0 0 0 0,-1-1-1 0 0,1 1 1 0 0,-2-1-1 0 0,2 1 1 0 0,-1-1-1 0 0,1 1 1 0 0,-2-1 0 0 0,2 0-1 0 0,0 0 1 0 0,-1 0-1 0 0,0 0 1 0 0,0 0-1 0 0,3 0 1 0 0,5-5-1075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7"/>
    </inkml:context>
    <inkml:brush xml:id="br0">
      <inkml:brushProperty name="width" value="0.05" units="cm"/>
      <inkml:brushProperty name="height" value="0.05" units="cm"/>
      <inkml:brushProperty name="color" value="#FFFFFF"/>
    </inkml:brush>
  </inkml:definitions>
  <inkml:trace contextRef="#ctx0" brushRef="#br0">49 0 22319 0 0,'0'0'128'0'0,"-2"0"1"0"0,1 0-1 0 0,0 0 0 0 0,0 0 0 0 0,0 1 0 0 0,-1-1 0 0 0,1 0 0 0 0,0 1 0 0 0,1-1 0 0 0,-2 0 0 0 0,1 0 0 0 0,0 1 1 0 0,0-1-1 0 0,0 1 0 0 0,-1 1 0 0 0,1-1-99 0 0,0-1 1 0 0,1 2-1 0 0,-1-1 0 0 0,0 1 1 0 0,0-2-1 0 0,0 2 1 0 0,0 0-1 0 0,1-1 1 0 0,0 0-1 0 0,0 0 0 0 0,-1 1 1 0 0,1 2-1 0 0,-17 123 573 0 0,12 157 601 0 0,5-193-696 0 0,2-71-195 0 0,5 39 0 0 0,-7-58-295 0 0,1 0-1 0 0,-1 1 1 0 0,0 0-1 0 0,1-1 1 0 0,-1 0-1 0 0,1 1 1 0 0,0-1-1 0 0,-1 0 1 0 0,0 1-1 0 0,1 0 1 0 0,0-2-1 0 0,0 2 0 0 0,1-1 1 0 0,-2 1-1 0 0,1-2 1 0 0,0 1-1 0 0,1 1 1 0 0,-1-1-1 0 0,0 0 1 0 0,0-1-1 0 0,2 2 1 0 0,-1-1-14 0 0,-1-1-1 0 0,1 0 1 0 0,-1 1 0 0 0,1-1 0 0 0,0 0 0 0 0,-1 0-1 0 0,1 0 1 0 0,0 0 0 0 0,-1 0 0 0 0,1 0 0 0 0,0-1 0 0 0,-1 1-1 0 0,1-1 1 0 0,0 1 0 0 0,-1-1 0 0 0,1 0 0 0 0,0 1-1 0 0,1-3 1 0 0,13-5 32 0 0,56-35-207 0 0,-20 12-1664 0 0,-38 19 137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78"/>
    </inkml:context>
    <inkml:brush xml:id="br0">
      <inkml:brushProperty name="width" value="0.05" units="cm"/>
      <inkml:brushProperty name="height" value="0.05" units="cm"/>
      <inkml:brushProperty name="color" value="#FFFFFF"/>
    </inkml:brush>
  </inkml:definitions>
  <inkml:trace contextRef="#ctx0" brushRef="#br0">0 99 22543 0 0,'88'-37'3237'0'0,"-63"27"-2854"0"0,-3 2-219 0 0,-5 0-174 0 0,0 1-1 0 0,2 2 0 0 0,-2 0 1 0 0,32-5-1 0 0,-25 5-621 0 0,-19 5 358 0 0,0-1-1 0 0,0 0 1 0 0,0 0 0 0 0,0 1 0 0 0,0 0 0 0 0,8 1 0 0 0,-1 1-1427 0 0,2-1-370 0 0</inkml:trace>
  <inkml:trace contextRef="#ctx0" brushRef="#br0" timeOffset="1">466 52 20935 0 0,'-5'31'2262'0'0,"5"-16"-1852"0"0,-4 21-1 0 0,1-22 739 0 0,1 19-1 0 0,-2 40 358 0 0,8-26-1335 0 0,-4-46-294 0 0,0 0 75 0 0,0-1 0 0 0,0 1 0 0 0,0-1 0 0 0,0 0 0 0 0,0 0 0 0 0,0 1 0 0 0,0-1 0 0 0,0 0 0 0 0,0 1 0 0 0,0-1 0 0 0,0 1 0 0 0,0-1 0 0 0,0 1 0 0 0,0-1 0 0 0,1 1 0 0 0,-1-1 0 0 0,0 0 0 0 0,0 0 0 0 0,0 0 0 0 0,0 1 0 0 0,0-1 0 0 0,0 0 1 0 0,1 1-1 0 0,-1-1 0 0 0,0 1 0 0 0,1-1 0 0 0,-1 0 0 0 0,0 0 0 0 0,1 1 0 0 0,-1-1 0 0 0,1 0 0 0 0,0 1 0 0 0,2-1-1510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0"/>
    </inkml:context>
    <inkml:brush xml:id="br0">
      <inkml:brushProperty name="width" value="0.05" units="cm"/>
      <inkml:brushProperty name="height" value="0.05" units="cm"/>
      <inkml:brushProperty name="color" value="#FFFFFF"/>
    </inkml:brush>
  </inkml:definitions>
  <inkml:trace contextRef="#ctx0" brushRef="#br0">45 1 23927 0 0,'-13'0'704'0'0,"4"0"152"0"0,4 0 24 0 0,1 4-704 0 0,-1-4-176 0 0,1 8 0 0 0,4-4 0 0 0,-4 8-1192 0 0,8-5-280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1"/>
    </inkml:context>
    <inkml:brush xml:id="br0">
      <inkml:brushProperty name="width" value="0.05" units="cm"/>
      <inkml:brushProperty name="height" value="0.05" units="cm"/>
      <inkml:brushProperty name="color" value="#FFFFFF"/>
    </inkml:brush>
  </inkml:definitions>
  <inkml:trace contextRef="#ctx0" brushRef="#br0">93 120 19551 0 0,'-6'3'227'0'0,"1"-1"0"0"0,0 2 0 0 0,0-1 0 0 0,0 1 0 0 0,0-1 0 0 0,1 2 0 0 0,-1-1 0 0 0,1 0 0 0 0,0 0 0 0 0,0 1 0 0 0,1 0 0 0 0,-1 0 0 0 0,-2 8 0 0 0,0-2 138 0 0,2 1 0 0 0,-1 0 0 0 0,1-1-1 0 0,1 2 1 0 0,-2 16 0 0 0,4-25-321 0 0,1-1 0 0 0,0 2 0 0 0,0-2 1 0 0,1 1-1 0 0,-1-1 0 0 0,1 1 0 0 0,0 0 0 0 0,-1-1 0 0 0,2 1 0 0 0,-1-1 1 0 0,3 6-1 0 0,-3-6-25 0 0,1-1 0 0 0,-1 1 0 0 0,1-1 0 0 0,0 1 1 0 0,-1-2-1 0 0,1 2 0 0 0,0-1 0 0 0,0 0 0 0 0,0 0 0 0 0,0 0 1 0 0,0 0-1 0 0,0-1 0 0 0,1 1 0 0 0,4 1 0 0 0,-4-1-11 0 0,0-1 0 0 0,1 0-1 0 0,-1 0 1 0 0,0-1 0 0 0,1 1 0 0 0,-1-1-1 0 0,0 1 1 0 0,1-1 0 0 0,-1 0-1 0 0,0 0 1 0 0,1-1 0 0 0,-1 1 0 0 0,0-1-1 0 0,1 1 1 0 0,-1-1 0 0 0,-1 0 0 0 0,2 0-1 0 0,-1-1 1 0 0,0 1 0 0 0,0 0-1 0 0,0-1 1 0 0,0 0 0 0 0,3-3 0 0 0,3-1 74 0 0,-2-1 0 0 0,1 1 0 0 0,-1-1 1 0 0,0-1-1 0 0,6-8 0 0 0,-9 12-46 0 0,-2-1 1 0 0,1 0-1 0 0,-1 1 0 0 0,0-1 1 0 0,0 1-1 0 0,0-1 0 0 0,0 0 0 0 0,-2 1 1 0 0,2-1-1 0 0,-1 0 0 0 0,0 0 1 0 0,0-7-1 0 0,-1 7-12 0 0,-1 0-1 0 0,1 0 1 0 0,-1 0 0 0 0,0 0 0 0 0,0 0-1 0 0,-1-5 1 0 0,0 7-30 0 0,1 0-1 0 0,0 0 0 0 0,-1 1 0 0 0,0-1 0 0 0,1 1 1 0 0,-1-1-1 0 0,-1 1 0 0 0,2-1 0 0 0,-2 1 1 0 0,2 0-1 0 0,-6-3 0 0 0,2 2-146 0 0,0 0-1 0 0,0 1 1 0 0,0-1-1 0 0,0 1 1 0 0,-1 0-1 0 0,1 0 1 0 0,-10-1-1 0 0,-3-1-1030 0 0</inkml:trace>
  <inkml:trace contextRef="#ctx0" brushRef="#br0" timeOffset="1">268 206 18399 0 0,'-6'23'1516'0'0,"-5"32"0"0"0,7-29-240 0 0,3 3-44 0 0,1-29-1057 0 0,1 0-146 0 0,-1 0 0 0 0,1-1 0 0 0,-1 1 0 0 0,0 0 0 0 0,0-1 0 0 0,0 1 0 0 0,1-1 0 0 0,-1 1 0 0 0,0-1 0 0 0,1 1 0 0 0,-1-1 0 0 0,0 1 0 0 0,1 0 0 0 0,-1 0 1 0 0,0-1-1 0 0,0 1 0 0 0,0-1 0 0 0,0 0 0 0 0,0 1 0 0 0,1-1 0 0 0,-1 0 0 0 0,2-17 313 0 0,-1 11-126 0 0,7-52 1280 0 0,2-10-689 0 0,-6 54-676 0 0,1-7-3 0 0,1-1-1 0 0,1 1 1 0 0,18-38-1 0 0,-24 58-75 0 0,1-1 1 0 0,0 0-1 0 0,0 1 0 0 0,0-1 0 0 0,0 1 1 0 0,0-1-1 0 0,1 1 0 0 0,-1-1 0 0 0,1 1 1 0 0,4-3-1 0 0,-7 5-43 0 0,1 0 1 0 0,1-1-1 0 0,-1 1 1 0 0,0-1-1 0 0,0 1 0 0 0,0 0 1 0 0,0-1-1 0 0,1 1 1 0 0,-2 0-1 0 0,1 0 0 0 0,1 0 1 0 0,-1 0-1 0 0,0 0 1 0 0,0 0-1 0 0,0 0 0 0 0,1 0 1 0 0,-1 0-1 0 0,-1 1 1 0 0,2-1-1 0 0,-1 1 1 0 0,0-1-1 0 0,0 1 0 0 0,0-1 1 0 0,0 0-1 0 0,0 1 1 0 0,1-1-1 0 0,-2 1 0 0 0,1 0 1 0 0,0 0-1 0 0,0 0 1 0 0,0-1-1 0 0,0 3 0 0 0,8 6 34 0 0,-6-6-25 0 0,0 1 0 0 0,1-1 0 0 0,-1 1 1 0 0,5 8-1 0 0,5 17 112 0 0,14 43 1 0 0,-19-51-36 0 0,-4-12-37 0 0,-1 0-1 0 0,3 10 1 0 0,-2-3 26 0 0,0 2 74 0 0,0 1 0 0 0,-2 1 0 0 0,2 20 0 0 0,0-16 66 0 0,-4-24-152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3"/>
    </inkml:context>
    <inkml:brush xml:id="br0">
      <inkml:brushProperty name="width" value="0.05" units="cm"/>
      <inkml:brushProperty name="height" value="0.05" units="cm"/>
      <inkml:brushProperty name="color" value="#FFFFFF"/>
    </inkml:brush>
  </inkml:definitions>
  <inkml:trace contextRef="#ctx0" brushRef="#br0">7 40 3224 0 0,'0'-16'1087'0'0,"0"-7"21159"0"0,0 24-21980 0 0,-2 4-168 0 0,1 1 0 0 0,0-1 0 0 0,0 0 1 0 0,0 0-1 0 0,1 1 0 0 0,0-1 0 0 0,0 1 0 0 0,1 6 0 0 0,0 7 44 0 0,-1-18-137 0 0,13 336 2036 0 0,9-107-1256 0 0,-21-222-713 0 0,-1-1 0 0 0,0 1 0 0 0,0-1 0 0 0,0 1 0 0 0,-1-1 0 0 0,-2 11 0 0 0,2-10 60 0 0,-4 10 131 0 0,5-18-260 0 0,0 1 0 0 0,0-1 1 0 0,0 0-1 0 0,0 0 0 0 0,0 0 1 0 0,0 0-1 0 0,0 0 0 0 0,0 0 0 0 0,0 1 1 0 0,0-1-1 0 0,0 0 0 0 0,0 0 1 0 0,0 1-1 0 0,-1-1 0 0 0,1 0 0 0 0,0 0 1 0 0,0 0-1 0 0,0 1 0 0 0,-1-1 0 0 0,1 0 1 0 0,0 0-1 0 0,0 0 0 0 0,-1 0 1 0 0,1 0-1 0 0,0 0 0 0 0,0 0 0 0 0,-1 1 1 0 0,1-1-1 0 0,0 0 0 0 0,-1 0 1 0 0,1 0-1 0 0,0 0 0 0 0,0 0 0 0 0,0 0 1 0 0,0 0-1 0 0,0 0 0 0 0,-1 0 0 0 0,1 0 1 0 0,0-1-1 0 0,0 1 0 0 0,-1 0 1 0 0,1 0-1 0 0,0 0 0 0 0,0 0 0 0 0,-1 0 1 0 0,1 0-1 0 0,0-1 0 0 0,0 1 1 0 0,-1 0-1 0 0,1 0 0 0 0,0-1 0 0 0,-6-1 68 0 0,6 2-75 0 0,-1 0 1 0 0,1 0-1 0 0,-1-1 0 0 0,1 1 1 0 0,0 0-1 0 0,-1 0 0 0 0,1 0 1 0 0,0 0-1 0 0,-1-1 1 0 0,1 1-1 0 0,0 0 0 0 0,-1 0 1 0 0,1 0-1 0 0,0-1 0 0 0,0 1 1 0 0,0 0-1 0 0,0-1 0 0 0,0 1 1 0 0,0 0-1 0 0,-1 0 0 0 0,1 0 1 0 0,0 0-1 0 0,0-1 0 0 0,0 1 1 0 0,0 0-1 0 0,-1-1 0 0 0,1 1 1 0 0,0 0-1 0 0,0-1 0 0 0,0 1 1 0 0,0-1-1 0 0,0 1 0 0 0,0 0 1 0 0,0-1-1 0 0,0 1 0 0 0,0 0 1 0 0,0 0-1 0 0,0-1 0 0 0,-3-11-1992 0 0,6 8 435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4"/>
    </inkml:context>
    <inkml:brush xml:id="br0">
      <inkml:brushProperty name="width" value="0.05" units="cm"/>
      <inkml:brushProperty name="height" value="0.05" units="cm"/>
      <inkml:brushProperty name="color" value="#FFFFFF"/>
    </inkml:brush>
  </inkml:definitions>
  <inkml:trace contextRef="#ctx0" brushRef="#br0">14 10 7832 0 0,'-4'-10'15925'0'0,"0"48"-13804"0"0,8 38-809 0 0,0 1-19 0 0,3 9-28 0 0,0 4-407 0 0,-7-81-809 0 0,1 9 85 0 0,-2 1-1 0 0,-3 19 0 0 0,-1 13 136 0 0,5-43-238 0 0,-4 4 98 0 0,4-11-127 0 0,-2 8 117 0 0,2-9-117 0 0,0 0 0 0 0,0 0 0 0 0,0 1-1 0 0,0-1 1 0 0,0 0 0 0 0,0 0 0 0 0,-1 0 0 0 0,1 0 0 0 0,0 0 0 0 0,0 0 0 0 0,0 0 0 0 0,0 0 0 0 0,0 0 0 0 0,0 0 0 0 0,0 0-1 0 0,-1 0 1 0 0,1 0 0 0 0,0 0 0 0 0,0 1 0 0 0,0-1 0 0 0,0 0 0 0 0,0 0 0 0 0,-1 0 0 0 0,1 0 0 0 0,0 0 0 0 0,0 0 0 0 0,0 0-1 0 0,0 0 1 0 0,-1 0 0 0 0,1 0 0 0 0,0 0 0 0 0,0 0 0 0 0,0 0 0 0 0,0 0 0 0 0,0 0 0 0 0,0 0 0 0 0,0 0 0 0 0,0 0 0 0 0,0 0-1 0 0,0 0 1 0 0,0 0 0 0 0,-1 0 0 0 0,1 0 0 0 0,0 0 0 0 0,0-1 0 0 0,0 1 0 0 0,0 0 0 0 0,0 0 0 0 0,-1 0 0 0 0,1 0 0 0 0,0 0-1 0 0,0 0 1 0 0,0 0 0 0 0,-1-1-49 0 0,0 0-1 0 0,0-1 1 0 0,1 1-1 0 0,0 0 0 0 0,-1 0 1 0 0,1-1-1 0 0,-1 1 1 0 0,1 0-1 0 0,-1-1 1 0 0,1 0-1 0 0,0 2 0 0 0,0-2 1 0 0,0 0-1 0 0,0 1 1 0 0,0 0-1 0 0,0-2 1 0 0,0 0-389 0 0,0-5-725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5"/>
    </inkml:context>
    <inkml:brush xml:id="br0">
      <inkml:brushProperty name="width" value="0.05" units="cm"/>
      <inkml:brushProperty name="height" value="0.05" units="cm"/>
      <inkml:brushProperty name="color" value="#FFFFFF"/>
    </inkml:brush>
  </inkml:definitions>
  <inkml:trace contextRef="#ctx0" brushRef="#br0">6 13 10136 0 0,'-4'-13'11021'0'0,"4"15"-10732"0"0,-1 0 1 0 0,1 0 0 0 0,0 0 0 0 0,0-1-1 0 0,0 1 1 0 0,0 0 0 0 0,0-1 0 0 0,1 3-1 0 0,-1 2 34 0 0,1 11 174 0 0,0 0-1 0 0,2 0 1 0 0,5 19-1 0 0,-3-16-82 0 0,3 29 0 0 0,2 56 960 0 0,1 28-382 0 0,-6 55 268 0 0,0-49-529 0 0,-10-72-423 0 0,5-61-209 0 0,-4-9 55 0 0,-1-12-219 0 0,3 4-550 0 0,1 3-229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92"/>
    </inkml:context>
    <inkml:brush xml:id="br0">
      <inkml:brushProperty name="width" value="0.05" units="cm"/>
      <inkml:brushProperty name="height" value="0.05" units="cm"/>
      <inkml:brushProperty name="color" value="#E8882B"/>
    </inkml:brush>
  </inkml:definitions>
  <inkml:trace contextRef="#ctx0" brushRef="#br0">45 88 11688 0 0,'0'0'3004'0'0,"14"-8"567"0"0,-4 6-2609 0 0,-10 2-943 0 0,1 0 0 0 0,0 0 1 0 0,0 0-1 0 0,0 0 0 0 0,-1 0 0 0 0,1 0 0 0 0,-1 0 0 0 0,1 0 0 0 0,0 0 0 0 0,-1 0 0 0 0,1 0 0 0 0,0 0 0 0 0,0 0 0 0 0,-1 0 0 0 0,0 0 0 0 0,1 0 0 0 0,0 0 0 0 0,1 1 0 0 0,0 0 6 0 0,1 0 0 0 0,-1 0-1 0 0,2-1 1 0 0,-2 0-1 0 0,1 0 1 0 0,-1 0-1 0 0,1 0 1 0 0,-1 0-1 0 0,1 0 1 0 0,0-1 0 0 0,-1 0-1 0 0,3-1 1 0 0,15 0 355 0 0,-17 2-529 0 0,5 0 898 0 0,-6 2-166 0 0,-5-1-283 0 0,1 0-265 0 0,-1 0 0 0 0,2-1 0 0 0,-1 1 1 0 0,0-1-1 0 0,0 0 0 0 0,-1 0 0 0 0,2 0 0 0 0,-2 0 0 0 0,2 0 1 0 0,-4-1-1 0 0,-13 1 119 0 0,7 2-10 0 0,0-2-1 0 0,-17 1 0 0 0,22-1-93 0 0,0 2 43 0 0,5-1-88 0 0,1-1-1 0 0,-1 0 1 0 0,0 1 0 0 0,0-1-1 0 0,0 0 1 0 0,1 0-1 0 0,0 0 1 0 0,-1 0 0 0 0,0 0-1 0 0,0 0 1 0 0,0 0-1 0 0,0 0 1 0 0,0 0 0 0 0,15 4 5 0 0,-7-4-10 0 0,-2-2 28 0 0,0 0 0 0 0,0-1-1 0 0,0 1 1 0 0,-1-1-1 0 0,1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0,1-1-38 0 0,-1 0 0 0 0,1 0-1 0 0,0 0 1 0 0,0 0 0 0 0,1 1-1 0 0,-2 0 1 0 0,1 0 0 0 0,-4 1 0 0 0,-3-1 32 0 0,1 2 25 0 0,9-2-81 0 0,0 0 0 0 0,1 0 0 0 0,-1 1 0 0 0,0-1 0 0 0,1 0 0 0 0,-1 0 0 0 0,0 0 0 0 0,0 0 0 0 0,1 0 0 0 0,-1 0 0 0 0,0 0 0 0 0,1 0 0 0 0,-1-1 0 0 0,0 1 0 0 0,0 0 0 0 0,1 0 0 0 0,-1-1 0 0 0,-1 1 2 0 0,1-1-1 0 0,0 1 1 0 0,1 0-1 0 0,-1 0 1 0 0,0 0 0 0 0,0 0-1 0 0,0 0 1 0 0,0 1-1 0 0,0-1 1 0 0,0 0-1 0 0,0 0 1 0 0,0 1-1 0 0,0 0 1 0 0,-2 0 130 0 0,10-4-99 0 0,49-19 15 0 0,-14 10-53 0 0,-30 8 0 0 0,-10 3 0 0 0,0 0 0 0 0,0 1 0 0 0,0-1 0 0 0,0 0 0 0 0,-1 1 0 0 0,2-2 0 0 0,1-1 0 0 0,-44 3 11 0 0,-52 8 421 0 0,91-8-272 0 0,20 0-163 0 0,-12 0 3 0 0,-1-1 0 0 0,1 0 0 0 0,-1 0 0 0 0,10-4 0 0 0,22-4 0 0 0,-37 8 0 0 0,-1 1 0 0 0,1 0 0 0 0,-1-1 0 0 0,0 1 0 0 0,0 0 0 0 0,0 0 0 0 0,0-1 0 0 0,1 1 0 0 0,-1 0 0 0 0,0 0 0 0 0,1 0 0 0 0,-1 0 0 0 0,0 0 0 0 0,1-1 0 0 0,-1 1 0 0 0,1 0 0 0 0,-1 0 0 0 0,0 0 0 0 0,1 0 0 0 0,-1 0 0 0 0,0 0 0 0 0,0 0 0 0 0,1 0 0 0 0,-1 0 0 0 0,0 0 0 0 0,1 1 0 0 0,0 0-1 0 0,-4 0-1 0 0,-6 3 6 0 0,6-3 11 0 0,-11 5 133 0 0,11-5-148 0 0,1 0 0 0 0,-2 0 1 0 0,2 0-1 0 0,-1 0 0 0 0,1 0 1 0 0,-1 1-1 0 0,1-1 0 0 0,-1 1 1 0 0,1 0-1 0 0,0-1 0 0 0,0 2 1 0 0,0-1-1 0 0,-3 3 0 0 0,4-4 3 0 0,1-1-10 0 0,-1 1 0 0 0,1-1 0 0 0,0 0 0 0 0,0 1 0 0 0,0-1 0 0 0,0 0 1 0 0,-1 1-1 0 0,1-1 0 0 0,0 1 0 0 0,0-1 0 0 0,-1 0 0 0 0,1 0 0 0 0,0 1 0 0 0,0-1 0 0 0,0 1 1 0 0,0-1-1 0 0,0 1 0 0 0,0-1 0 0 0,0 1 0 0 0,0-1 0 0 0,0 1 0 0 0,0-1 0 0 0,0 0 0 0 0,0 0 0 0 0,0 1 1 0 0,0-1-1 0 0,0 1 0 0 0,0-1 0 0 0,0 1 0 0 0,1-1 0 0 0,-1 1 0 0 0,0-1 0 0 0,0 0 0 0 0,1 1 1 0 0,-1-1-1 0 0,0 0 0 0 0,0 0 0 0 0,0 0 0 0 0,0 1 0 0 0,1 0 0 0 0,1 0 7 0 0,0 0 0 0 0,-1 0 0 0 0,1 0 0 0 0,0 0 0 0 0,-1 0 0 0 0,1 0 0 0 0,0-1 0 0 0,-1 1 0 0 0,2-1 0 0 0,-2 0 0 0 0,1 1 0 0 0,0-1 0 0 0,0 0 0 0 0,0 0 0 0 0,0 0 0 0 0,-1 0 0 0 0,4-1 0 0 0,3 1 0 0 0,9-4 0 0 0,-14 4 0 0 0,-1-1 0 0 0,1 1 0 0 0,-1 0 0 0 0,1-1 0 0 0,-1 0 0 0 0,3-1 0 0 0,-1 0 15 0 0,-4 1 122 0 0,0 1-132 0 0,0-1-1 0 0,0 1 0 0 0,0 0 1 0 0,0 0-1 0 0,0-1 1 0 0,0 1-1 0 0,0 0 1 0 0,0 0-1 0 0,0-1 0 0 0,0 1 1 0 0,0 0-1 0 0,0 0 1 0 0,0 0-1 0 0,0 0 0 0 0,-1 0 1 0 0,1 0-1 0 0,0 0 1 0 0,0 0-1 0 0,0-1 1 0 0,-1 1-1 0 0,1 0 0 0 0,0 0 1 0 0,0 0-1 0 0,-1 0 1 0 0,1 0-1 0 0,0 0 0 0 0,0 0 1 0 0,-1-1-1 0 0,0 1-4 0 0,-4 0 0 0 0,1 0 0 0 0,1 0 0 0 0,-1 1 0 0 0,0-1 0 0 0,0 1 0 0 0,-4 1 0 0 0,-40 8 0 0 0,28-1 43 0 0,13-5 31 0 0,12-6-95 0 0,0-1-812 0 0,-1 3-294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93"/>
    </inkml:context>
    <inkml:brush xml:id="br0">
      <inkml:brushProperty name="width" value="0.05" units="cm"/>
      <inkml:brushProperty name="height" value="0.05" units="cm"/>
      <inkml:brushProperty name="color" value="#E8882B"/>
    </inkml:brush>
  </inkml:definitions>
  <inkml:trace contextRef="#ctx0" brushRef="#br0">72 13 8896 0 0,'0'0'3117'0'0,"-5"0"196"0"0,5-1-3155 0 0,-1 1 0 0 0,0 0 0 0 0,1-1 0 0 0,-1 1 0 0 0,1 0 0 0 0,0-1-1 0 0,-1 1 1 0 0,1 0 0 0 0,-1 0 0 0 0,0-1 0 0 0,1 1 0 0 0,-1 0 0 0 0,0 0 0 0 0,1 0 0 0 0,0 0-1 0 0,-1 0 1 0 0,0 0 0 0 0,1 0 0 0 0,-1 0 0 0 0,0 0 0 0 0,1 1 0 0 0,-1-1 0 0 0,1 0 0 0 0,0 0-1 0 0,-1 0 1 0 0,0 1 0 0 0,1-1 0 0 0,-1 0 0 0 0,-1 2 2250 0 0,3 0-2156 0 0,3 1-157 0 0,-4-3-102 0 0,2 0 52 0 0,1 1 0 0 0,-1-1 1 0 0,1 1-1 0 0,-1-1 0 0 0,1 0 1 0 0,-1 0-1 0 0,1 0 1 0 0,0 0-1 0 0,-1 0 0 0 0,1-1 1 0 0,-1 1-1 0 0,1-1 0 0 0,-1 1 1 0 0,0-1-1 0 0,1 0 1 0 0,-1 0-1 0 0,1-1 0 0 0,2-1 1 0 0,5-2 118 0 0,-5 5-104 0 0,0 0-32 0 0,-5 0 132 0 0,-5-4-64 0 0,3 4-83 0 0,0 0 0 0 0,0-1-1 0 0,0 1 1 0 0,0 0-1 0 0,0 0 1 0 0,0 1 0 0 0,1-1-1 0 0,-1 0 1 0 0,-4 2 0 0 0,-7 0 36 0 0,-11 1 87 0 0,18-2-80 0 0,-1 0 1 0 0,1 0-1 0 0,0 1 0 0 0,0-1 0 0 0,0 1 1 0 0,-7 3-1 0 0,11-3-20 0 0,-2 0-15 0 0,2-2 22 0 0,3 1-37 0 0,-1-1 0 0 0,1 1 0 0 0,0-1 0 0 0,-1 1 0 0 0,0-1 0 0 0,1 0 0 0 0,0 0 0 0 0,0 0 0 0 0,-1 1 1 0 0,1-1-1 0 0,0 0 0 0 0,-1 0 0 0 0,1 0 0 0 0,0 0 0 0 0,-1 0 0 0 0,1 0 0 0 0,0 0 0 0 0,0 0 0 0 0,-1 0 0 0 0,2 0 1 0 0,1-1 7 0 0,2 0 1 0 0,-2-1 0 0 0,1 1 0 0 0,7 0-1 0 0,-9 1-13 0 0,1 0-1 0 0,0-1 0 0 0,0 1 0 0 0,-1-1 0 0 0,1 0 0 0 0,-1 0 0 0 0,1 0 0 0 0,-1 0 0 0 0,6-3 0 0 0,-7 4 0 0 0,-1-1 0 0 0,2 0 0 0 0,-1 1 0 0 0,1-1 0 0 0,-2 0 0 0 0,2 1 0 0 0,0-1 0 0 0,-1 1 0 0 0,0 0 0 0 0,0 0 0 0 0,1 0 0 0 0,-1 0 0 0 0,0 0 0 0 0,1 0 0 0 0,1 0 0 0 0,3 0 0 0 0,-6 1 0 0 0,0-1 0 0 0,0 0 0 0 0,0 1 0 0 0,0-1 0 0 0,0 0 0 0 0,0 1 0 0 0,0-1 0 0 0,0 1 0 0 0,0-1 0 0 0,-1 0 0 0 0,1 1 0 0 0,0-1 0 0 0,0 0 0 0 0,0 0 0 0 0,0 0 0 0 0,-1 0 0 0 0,1 1 0 0 0,0-1 0 0 0,0 0 0 0 0,0 0 0 0 0,0 1 0 0 0,0-1 0 0 0,0 0 0 0 0,-1 0 0 0 0,1 1 0 0 0,0-1 0 0 0,0 0 0 0 0,-1 0 0 0 0,-9 9 0 0 0,-28 8 331 0 0,34-16-288 0 0,4 2-33 0 0,4-2 1 0 0,-2-1-5 0 0,0 0 1 0 0,0 0-1 0 0,1 0 0 0 0,-2 0 1 0 0,2-1-1 0 0,-1 1 1 0 0,-1-1-1 0 0,2 0 0 0 0,2 0 1 0 0,23-3 46 0 0,-27 3-53 0 0,0 1 0 0 0,0 0 0 0 0,-1 0 0 0 0,1 0 0 0 0,0 0 0 0 0,1 0 0 0 0,-1 0 0 0 0,-1 0 0 0 0,1 0 0 0 0,2 0 0 0 0,3 0 0 0 0,-1 1 0 0 0,0 2 11 0 0,-23 5 160 0 0,2 1-114 0 0,10-5-35 0 0,0-1 1 0 0,-1 1-1 0 0,-5 6 0 0 0,-13 3 42 0 0,22-9-64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0,1 0 0 0 0,-1 0 0 0 0,0-1 0 0 0,0 1 0 0 0,0 0 0 0 0,0 0 0 0 0,0 0 0 0 0,0 0 0 0 0,0 0 0 0 0,0 0 0 0 0,0 0 0 0 0,0 0 0 0 0,0 0 0 0 0,0 0 0 0 0,0 0 0 0 0,0 0 0 0 0,17-7 43 0 0,-10 6-8 0 0,-1-2-1 0 0,0 1 1 0 0,7-5 0 0 0,-2 2-24 0 0,-10 5-10 0 0,1-1 0 0 0,0 0 0 0 0,-1 1 0 0 0,1-1 0 0 0,0 0 0 0 0,-1 0 1 0 0,1 0-1 0 0,0-1 0 0 0,8-2 52 0 0,-43 17-53 0 0,25-11 60 0 0,-1 2 0 0 0,-9 0-1 0 0,7-1 42 0 0,-5 6 23 0 0,12-6-112 0 0,4-3-12 0 0,0 0-1 0 0,0 0 1 0 0,-1 0-1 0 0,1 0 1 0 0,0 0-1 0 0,0 0 1 0 0,0 0-1 0 0,0 0 0 0 0,0 0 1 0 0,0 0-1 0 0,0 0 1 0 0,0 1-1 0 0,0-1 1 0 0,-1 0-1 0 0,1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0,1 0 1 0 0,-1 0-1 0 0,0 0 1 0 0,0 0-1 0 0,6 1-33 0 0,-6-1 33 0 0,3 0 1 0 0,-2 0 0 0 0,2-1 0 0 0,-1 1 0 0 0,-1 0 0 0 0,2 0 0 0 0,-2-1 0 0 0,4-2 0 0 0,10-1 0 0 0,-13 3 0 0 0,1 0 0 0 0,-1 0 0 0 0,1 0 0 0 0,-1-1 0 0 0,1 1 0 0 0,-1-1 0 0 0,3-1 0 0 0,-2 0 0 0 0,-1 1 0 0 0,1 1 0 0 0,-1-1 0 0 0,1 0 0 0 0,2 0 0 0 0,20-7 0 0 0,-25 8 0 0 0,-2 0 0 0 0,1 1 0 0 0,0-1 0 0 0,0 1 0 0 0,0 0 0 0 0,0-1 0 0 0,0 1 0 0 0,-1 0 0 0 0,2 0 0 0 0,-1 0 0 0 0,-1 0 0 0 0,1 0 0 0 0,0 0 0 0 0,0 0 0 0 0,-2 1 0 0 0,-2 1 9 0 0,-1 0 0 0 0,1 0 0 0 0,0 0 0 0 0,-1-1 0 0 0,-10 1 0 0 0,-6 2 36 0 0,16 0-24 0 0,16-4-13 0 0,14-5-8 0 0,-16 2 0 0 0,-1-1 0 0 0,-6 3 0 0 0,-1 1 0 0 0,0 0 0 0 0,0-1 0 0 0,0 1 0 0 0,1 0 0 0 0,-1-1 0 0 0,1 1 0 0 0,-1 0 0 0 0,1 0 0 0 0,-1 0 0 0 0,1 0 0 0 0,-1 0 0 0 0,1 0 0 0 0,-1 0 0 0 0,0 0 0 0 0,0-1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0,-14 2 0 0 0,-24 0 75 0 0,45-3-22 0 0,1 0-51 0 0,0 0 0 0 0,-1-1 0 0 0,1 1 0 0 0,0 0 0 0 0,0-1-1 0 0,0 1 1 0 0,0 0 0 0 0,0 0 0 0 0,0 0 0 0 0,0 0 0 0 0,0-1 0 0 0,0 1 0 0 0,0-1 0 0 0,0 1-1 0 0,0 0 1 0 0,1-1 0 0 0,-1 1 0 0 0,0 0 0 0 0,0-1 0 0 0,0 1 0 0 0,0 0 0 0 0,0-1-1 0 0,1 1 1 0 0,-1 0 0 0 0,0 0 0 0 0,0 0 0 0 0,1 0 0 0 0,-1 0 0 0 0,0 0 0 0 0,0-1-1 0 0,0 1 1 0 0,0 0 0 0 0,0 0 0 0 0,1 0 0 0 0,-1 0 0 0 0,1-1 0 0 0,9-6-8 0 0,-1 2 6 0 0,-6 4 0 0 0,0-1 0 0 0,0 0 0 0 0,0 1 0 0 0,-1 0 0 0 0,2 0 0 0 0,-1 0 0 0 0,0-1 0 0 0,0 2 0 0 0,4-1 0 0 0,-2 0 2 0 0,-4 0-6 0 0,0 1 0 0 0,0-1 1 0 0,0 1-1 0 0,0-1 0 0 0,0 1 1 0 0,0 0-1 0 0,0 0 0 0 0,1 0 1 0 0,-2 0-1 0 0,1 0 0 0 0,1 0 1 0 0,-1 0-1 0 0,0 0 1 0 0,1 0-1 0 0,-1 0 121 0 0,-11 4-42 0 0,3-3-38 0 0,-14 6-10 0 0,21-7-47 0 0,0 0 0 0 0,0 0-1 0 0,-1 0 1 0 0,1 1 0 0 0,-1-1 0 0 0,1 0 0 0 0,0 1 0 0 0,-1-1 0 0 0,1 0-1 0 0,0 1 1 0 0,-1-1 0 0 0,1 0 0 0 0,0 0 0 0 0,0 0 0 0 0,-1 1 0 0 0,1-1 0 0 0,0 0-1 0 0,0 1 1 0 0,0-1 0 0 0,0 1 0 0 0,0-1 0 0 0,0 1 0 0 0,0-1 0 0 0,0 1-1 0 0,0-1 1 0 0,0 0 0 0 0,0 0 0 0 0,0 0 0 0 0,0 1 0 0 0,0-1 0 0 0,0 1-1 0 0,0-1 1 0 0,0 1 0 0 0,0 1-563 0 0,0 2-648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48.727"/>
    </inkml:context>
    <inkml:brush xml:id="br0">
      <inkml:brushProperty name="width" value="0.05" units="cm"/>
      <inkml:brushProperty name="height" value="0.05" units="cm"/>
      <inkml:brushProperty name="color" value="#FDCA6D"/>
    </inkml:brush>
  </inkml:definitions>
  <inkml:trace contextRef="#ctx0" brushRef="#br0">9 3 12240 0 0,'0'-3'9057'0'0,"4"7"-7957"0"0,1 9-495 0 0,-2 1 1 0 0,0-1 0 0 0,0 0 0 0 0,0 22-1 0 0,-1 56 893 0 0,-2-56-870 0 0,-2-16-239 0 0,0-1 1 0 0,-8 34-1 0 0,6-21-45 0 0,3-22-235 0 0,-4 2 3 0 0,5-11-110 0 0,0 0-1 0 0,0 1 0 0 0,0-1 0 0 0,0 0 0 0 0,0 0 0 0 0,0 0 1 0 0,-1 0-1 0 0,1 1 0 0 0,0-1 0 0 0,0 0 0 0 0,-1 0 0 0 0,1 0 1 0 0,0 0-1 0 0,-1 0 0 0 0,1 0 0 0 0,0 0 0 0 0,0 0 0 0 0,-1 0 1 0 0,1 0-1 0 0,0 0 0 0 0,0 0 0 0 0,-1 0 0 0 0,1 0 0 0 0,0 0 1 0 0,0 0-1 0 0,0 0 0 0 0,0-1 0 0 0,-2 0-27 0 0,1-10-1245 0 0,1 7-22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94"/>
    </inkml:context>
    <inkml:brush xml:id="br0">
      <inkml:brushProperty name="width" value="0.05" units="cm"/>
      <inkml:brushProperty name="height" value="0.05" units="cm"/>
      <inkml:brushProperty name="color" value="#E8882B"/>
    </inkml:brush>
  </inkml:definitions>
  <inkml:trace contextRef="#ctx0" brushRef="#br0">76 26 8496 0 0,'0'0'7558'0'0,"-14"1"-5142"0"0,8 1-1918 0 0,4-2-433 0 0,2 0-1 0 0,-1 0 1 0 0,-1 0-1 0 0,1 1 1 0 0,0-1 0 0 0,1 1-1 0 0,-2 0 1 0 0,1-1-1 0 0,-1 2 1 0 0,1-2-30 0 0,1 1 1 0 0,-1-1-1 0 0,0 1 0 0 0,0-1 0 0 0,1 1 1 0 0,-1-1-1 0 0,1 0 0 0 0,-1 1 0 0 0,1-1 1 0 0,-1 0-1 0 0,0 0 0 0 0,-1 1 0 0 0,2-1-11 0 0,-1 0 0 0 0,0 0-1 0 0,0 0 1 0 0,0 0-1 0 0,0 0 1 0 0,1 0 0 0 0,-1 0-1 0 0,1 1 1 0 0,-1-1 0 0 0,1 1-1 0 0,-1-1 1 0 0,-1 2-1 0 0,-5 2 233 0 0,5-3-215 0 0,1 0 0 0 0,-1 0 1 0 0,0 0-1 0 0,1 0 0 0 0,-1 1 0 0 0,1-2 0 0 0,-4 5 867 0 0,13-5-816 0 0,28-1 215 0 0,-34 1-278 0 0,0-1 1 0 0,0 1-1 0 0,1-1 1 0 0,-2 0 0 0 0,1 1-1 0 0,0-1 1 0 0,0 1-1 0 0,0-2 1 0 0,0 1-1 0 0,0 0 1 0 0,3-3 0 0 0,18-8 703 0 0,-46 16-292 0 0,19-3-379 0 0,2-1 0 0 0,0 0-1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1-1 0 0,0-1 0 0 0,0 0 0 0 0,0 0 1 0 0,0 0-1 0 0,0 0 0 0 0,0 0 1 0 0,0 0-1 0 0,0 0 0 0 0,0 0 1 0 0,0 0-1 0 0,0 0 0 0 0,0 0 0 0 0,0 0 1 0 0,0 0-1 0 0,0 0 0 0 0,0 0 1 0 0,0 0-1 0 0,-1 0 0 0 0,9 2-15 0 0,-4-2 16 0 0,-1 0 0 0 0,0 0 0 0 0,0 0 0 0 0,-1 0 0 0 0,2-1 0 0 0,-2 1 0 0 0,2-1 0 0 0,4-1 0 0 0,15-3-64 0 0,-18 2 64 0 0,-4 3 1 0 0,-2 2-2 0 0,-4 3 12 0 0,-17 4 96 0 0,4 1 39 0 0,6-3 54 0 0,-1 5-128 0 0,13-12-72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1 0 0 0,-1-1 0 0 0,1 0 0 0 0,-1 0 0 0 0,1 1 0 0 0,-1-1 0 0 0,4 0 0 0 0,0 1-2 0 0,-5-1 3 0 0,0 1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 0-1 0 0,6-3 1 0 0,-1 0 0 0 0,1 0 0 0 0,9-10 0 0 0,-16 14-1 0 0,2-4 3 0 0,2-2 8 0 0,-5 7-9 0 0,0 0 1 0 0,0 0 0 0 0,0 0-1 0 0,0 0 1 0 0,0 0-1 0 0,0-1 1 0 0,0 1-1 0 0,0 0 1 0 0,0 0 0 0 0,0 0-1 0 0,0 0 1 0 0,0 0-1 0 0,0-1 1 0 0,0 1-1 0 0,0 0 1 0 0,0 0 0 0 0,0 0-1 0 0,0 0 1 0 0,0 0-1 0 0,0 0 1 0 0,0 0-1 0 0,0 0 1 0 0,0 0 0 0 0,0 0-1 0 0,0 0 1 0 0,0 0-1 0 0,-1-1 1 0 0,1 1-1 0 0,0 0 1 0 0,0 0 0 0 0,0 0-1 0 0,0 0 1 0 0,0 0-1 0 0,-2-1 5 0 0,0 0 0 0 0,1 0 0 0 0,-1 0-1 0 0,0 1 1 0 0,0 0 0 0 0,0-1 0 0 0,1 1-1 0 0,-1-1 1 0 0,0 1 0 0 0,0 0 0 0 0,0 0-1 0 0,0 0 1 0 0,1 0 0 0 0,-1 0 0 0 0,0 1 0 0 0,0-1-1 0 0,0 1 1 0 0,-2 0 0 0 0,-14 2 87 0 0,-6 1 11 0 0,2 0 7 0 0,2-1 151 0 0,23-3-262 0 0,0 0 0 0 0,0 0 0 0 0,1-1 0 0 0,4-2 0 0 0,-5 2 0 0 0,0 1 0 0 0,1-1 0 0 0,-2 0 0 0 0,8 0 0 0 0,-5 0-10 0 0,0 0 1 0 0,-1 1-1 0 0,0-2 0 0 0,0 1 0 0 0,4-3 1 0 0,-1 1 3 0 0,-3 3 7 0 0,-3 0-1 0 0,0 0 1 0 0,0-1 0 0 0,0 1 0 0 0,0-1 0 0 0,0 1 0 0 0,1-1 0 0 0,-2 1 0 0 0,1-1 0 0 0,0 0 0 0 0,0 1-1 0 0,0 0 1 0 0,0-3 0 0 0,0 3 233 0 0,-10 4-168 0 0,5 0-66 0 0,1 0 0 0 0,6-4 0 0 0,0 0 15 0 0,-2 0 128 0 0,0 3-101 0 0,-5 7 6 0 0,3-7-48 0 0,2 2 0 0 0,3 1-22 0 0,-4-6 0 0 0,-1 7-8 0 0,0 0-24 0 0,-1-2 13 0 0,1-5 89 0 0,0 9-91 0 0,-2-9 42 0 0,1 1 44 0 0,-1 1-43 0 0,2-2-270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9"/>
    </inkml:context>
    <inkml:brush xml:id="br0">
      <inkml:brushProperty name="width" value="0.05" units="cm"/>
      <inkml:brushProperty name="height" value="0.05" units="cm"/>
      <inkml:brushProperty name="color" value="#E8882B"/>
    </inkml:brush>
  </inkml:definitions>
  <inkml:trace contextRef="#ctx0" brushRef="#br0">18 34 10568 0 0,'0'0'7807'0'0,"9"-5"-5527"0"0,4 0-1167 0 0,20-3 0 0 0,-22 6-1096 0 0,0-2 44 0 0,-7 3-32 0 0,0 0-1 0 0,-1 0 1 0 0,1 0 0 0 0,7-1 0 0 0,-10 3-31 0 0,0-1 3 0 0,-1 0 0 0 0,0 0-1 0 0,1 0 1 0 0,-1 0 0 0 0,0 0 0 0 0,0 0 0 0 0,0 0-1 0 0,1 0 1 0 0,-1-1 0 0 0,1 1 0 0 0,-1 0 0 0 0,0 0-1 0 0,1 0 1 0 0,-1 0 0 0 0,0 0 0 0 0,1 0 0 0 0,-1 0 0 0 0,0 0-1 0 0,1 0 1 0 0,-1-1 0 0 0,0 1 0 0 0,0 0 0 0 0,0 0-1 0 0,0-1 1 0 0,1 0 0 0 0,0 1 179 0 0,-7 3-32 0 0,-41 15 100 0 0,33-12-194 0 0,12-5-30 0 0,-1 1 0 0 0,0 0 0 0 0,0-1 0 0 0,0-1-1 0 0,0 2 1 0 0,0-2 0 0 0,-5 2 0 0 0,8-1 30 0 0,0-1-54 0 0,0 1 0 0 0,0 0 0 0 0,0-1 0 0 0,0 1 0 0 0,0 0 0 0 0,0 0 1 0 0,0-1-1 0 0,1 0 0 0 0,-1 1 0 0 0,0 0 0 0 0,0 0 0 0 0,1 0 0 0 0,-1-1 1 0 0,0 1-1 0 0,1-1 0 0 0,-1 0 0 0 0,0 1 0 0 0,0 0 0 0 0,1-1 0 0 0,-1 1 1 0 0,1 0-1 0 0,0-1 0 0 0,-1 1 0 0 0,1-1 0 0 0,0 0 0 0 0,-1 0 1 0 0,0 0-1 0 0,1 1 0 0 0,-1-1 0 0 0,1 1 0 0 0,0-1 0 0 0,0 0 0 0 0,0 0 1 0 0,-1 0-1 0 0,0 1 0 0 0,1-1 0 0 0,0 0 0 0 0,0 0 0 0 0,0 0 0 0 0,-1 0 1 0 0,1 0-1 0 0,-1-1 0 0 0,1 1 0 0 0,1 0 0 0 0,3-2 9 0 0,0 2-1 0 0,0-2 0 0 0,0 0 1 0 0,7-3-1 0 0,-8 3 34 0 0,-3 2-21 0 0,7 0 205 0 0,-11-3-151 0 0,-4 1-31 0 0,4 3-35 0 0,-2-1 0 0 0,2 1 0 0 0,0 0 0 0 0,-1 1 0 0 0,0-1 1 0 0,1 0-1 0 0,0 2 0 0 0,-4 0 0 0 0,-17 8 197 0 0,4-5-196 0 0,15-3-10 0 0,1 2 0 0 0,4-5 0 0 0,0 0 0 0 0,-1 0 0 0 0,1 0 0 0 0,0 0 0 0 0,0 0 0 0 0,-1 1 0 0 0,1-1 0 0 0,0 0 0 0 0,0 0 0 0 0,0 0 0 0 0,0 1 0 0 0,0-1 0 0 0,-1 0 0 0 0,1 0 0 0 0,0 1 0 0 0,0-1 0 0 0,0 0 0 0 0,0 0 0 0 0,0 0 0 0 0,0 0 0 0 0,0 0 0 0 0,0 0 0 0 0,0 1 0 0 0,0-1 0 0 0,0 0 0 0 0,0 0 0 0 0,0 1 0 0 0,0-1 0 0 0,0 0 0 0 0,0 0 0 0 0,0 1 0 0 0,0-1 0 0 0,0 0 0 0 0,0 0 0 0 0,0 1 0 0 0,0-1 0 0 0,1 0 0 0 0,-1 0 0 0 0,0 1 0 0 0,0-1 0 0 0,0 0 0 0 0,0 0 0 0 0,1 0 0 0 0,-1 0 0 0 0,0 0 0 0 0,0 0 0 0 0,0 0 0 0 0,1 0 0 0 0,-1 0 0 0 0,0 0 0 0 0,0 1 0 0 0,9 2 0 0 0,-3-1 0 0 0,-6-2 0 0 0,0 0 0 0 0,1 1 0 0 0,-1-1 0 0 0,1 0 0 0 0,-1 0 0 0 0,0 1 0 0 0,1-1 0 0 0,-1 0 0 0 0,1 0 0 0 0,-1 0 0 0 0,1 0 0 0 0,-1 0 0 0 0,0 0 0 0 0,0 0 0 0 0,1 0 0 0 0,-1 0 0 0 0,1 0 0 0 0,-1 0 0 0 0,1 0 0 0 0,0 0 0 0 0,16-4 0 0 0,-13 4 0 0 0,-1-1 0 0 0,0 0 0 0 0,1 0 0 0 0,0 0 0 0 0,-1 0 0 0 0,5-3 0 0 0,3 0 6 0 0,-9 4 13 0 0,-1 0 0 0 0,0-1 0 0 0,1 1 0 0 0,-1 0 0 0 0,1-1 0 0 0,-1 0 0 0 0,0 1 0 0 0,1-1 0 0 0,-1 0 0 0 0,0 0 0 0 0,0 1 0 0 0,1-1 0 0 0,-1-1 0 0 0,1 0 0 0 0,-1 1 162 0 0,-10 2-117 0 0,1 2-64 0 0,0 0 0 0 0,-10 2 0 0 0,1 0 0 0 0,-3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1-1 0 0,0-1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1-1 0 0,6-1 14 0 0,-4-1 16 0 0,0-1 1 0 0,0 0-1 0 0,15 0 0 0 0,-3-2-29 0 0,-15 4 0 0 0,-2-4-10 0 0,-2 3-45 0 0,-24 17-16 0 0,-25 9 71 0 0,45-23 0 0 0,2 1-13 0 0,1-2-30 0 0,13-5 299 0 0,12-4-192 0 0,-24 8-64 0 0,1 0-5 0 0,4-5 5 0 0,-16-3 507 0 0,4 8-500 0 0,4 0-7 0 0,1 0 1 0 0,0 0-1 0 0,0 0 1 0 0,-1 0-1 0 0,1 0 0 0 0,1 1 1 0 0,-2-1-1 0 0,1 0 0 0 0,-1 1 1 0 0,2 0-1 0 0,-4-1 1 0 0,-15 8-3 0 0,19-8 2 0 0,0 0 0 0 0,1 0 0 0 0,-1 0 0 0 0,0 0 0 0 0,0 0 0 0 0,0 0 0 0 0,0-1 0 0 0,0 1 0 0 0,0 0 0 0 0,0 0 0 0 0,0 0 0 0 0,0 0 0 0 0,0 0 0 0 0,0-1 0 0 0,0 1 0 0 0,0 0 0 0 0,0 0 0 0 0,0 0 0 0 0,-1 0 0 0 0,1 0 0 0 0,0-1 0 0 0,0 1 0 0 0,0 0 0 0 0,0 0 0 0 0,0 0 0 0 0,0 0 0 0 0,0 0 0 0 0,0 0 0 0 0,0 0 0 0 0,0 0 0 0 0,-1 0 0 0 0,1 0 0 0 0,0 0 0 0 0,0 0 0 0 0,0 0 0 0 0,0 0 0 0 0,0 0 0 0 0,0 0 0 0 0,-1 0 0 0 0,1 0 0 0 0,0 0 0 0 0,0 0 0 0 0,0 0 0 0 0,0 0 0 0 0,0 0 0 0 0,0 0 0 0 0,0 0 0 0 0,0 0 0 0 0,0 0 0 0 0,0 0 0 0 0,0 0 0 0 0,0 0 0 0 0,-1 0 0 0 0,1 0 0 0 0,0 0 0 0 0,0 0 0 0 0,0 0 0 0 0,0 0 0 0 0,0 0 0 0 0,-1 0 0 0 0,1 0 0 0 0,0 0 0 0 0,1-1 11 0 0,0 0 1 0 0,0 0-1 0 0,1 0 0 0 0,-1 0 0 0 0,0 1 0 0 0,0-1 1 0 0,1 0-1 0 0,-1 0 0 0 0,2-1 0 0 0,11-4 69 0 0,-2-1-44 0 0,-5 5-8 0 0,-3-3-28 0 0,-3 2 0 0 0,-1 2 0 0 0,0 1 1 0 0,-1-1-1 0 0,1 1 0 0 0,0 0 1 0 0,0 0-1 0 0,-1 0 0 0 0,1-1 1 0 0,0 1-1 0 0,-1 0 0 0 0,1 0 0 0 0,0-1 1 0 0,-1 1-1 0 0,1 0 0 0 0,-1 0 1 0 0,1-1-1 0 0,0 1 0 0 0,0 0 1 0 0,0 0-1 0 0,-1 0 0 0 0,1 0 0 0 0,-1-1 1 0 0,1 1-1 0 0,0 0 0 0 0,-1 0 1 0 0,1 0-1 0 0,-1 0 0 0 0,1 0 1 0 0,-1 0-1 0 0,1 0 0 0 0,0 1 0 0 0,-10-1-134 0 0,6 0-1070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90"/>
    </inkml:context>
    <inkml:brush xml:id="br0">
      <inkml:brushProperty name="width" value="0.05" units="cm"/>
      <inkml:brushProperty name="height" value="0.05" units="cm"/>
      <inkml:brushProperty name="color" value="#E8882B"/>
    </inkml:brush>
  </inkml:definitions>
  <inkml:trace contextRef="#ctx0" brushRef="#br0">0 1 11376 0 0,'0'0'5615'0'0,"6"13"-3639"0"0,-4-12-1888 0 0,0 1 0 0 0,1-1 0 0 0,-2 0 0 0 0,2 0 0 0 0,-1 0 0 0 0,1 1 0 0 0,-2-1 0 0 0,2-1 0 0 0,-1 0 0 0 0,1 1 0 0 0,-1 0-1 0 0,1-1 1 0 0,-1 0 0 0 0,1 0 0 0 0,-1 0 0 0 0,1 0 0 0 0,3 0 0 0 0,-2 0-23 0 0,6-6 14 0 0,-8 4 342 0 0,-4 2 1367 0 0,-7 2-1330 0 0,8-2-437 0 0,-1 0-1 0 0,1 1 1 0 0,1-1-1 0 0,-2 0 1 0 0,1 1-1 0 0,0-1 1 0 0,0 0-1 0 0,0 1 1 0 0,0 0-1 0 0,0-1 1 0 0,-1 1-1 0 0,-27 16 44 0 0,28-15-63 0 0,1-2-1 0 0,-1 0 1 0 0,0 0-1 0 0,1 0 1 0 0,-1 1-1 0 0,1-1 1 0 0,-1 0-1 0 0,1 1 0 0 0,-1-1 1 0 0,1 1-1 0 0,0-1 1 0 0,0 1-1 0 0,0-1 1 0 0,-1 1-1 0 0,1-1 1 0 0,0 0-1 0 0,0 1 0 0 0,-1-1 1 0 0,1 1-1 0 0,0-1 1 0 0,0 1-1 0 0,0 0 1 0 0,-1 0-1 0 0,15-5 213 0 0,39-21 155 0 0,-7 5-122 0 0,-42 19-225 0 0,-3 1 160 0 0,-11 1-53 0 0,-7 7-8 0 0,11-7-79 0 0,1 2 0 0 0,0-1 0 0 0,0 1 0 0 0,1-1 0 0 0,-1 1 0 0 0,1 0 0 0 0,-5 5 0 0 0,8-7-43 0 0,0-1-8 0 0,0 1 0 0 0,0-1 1 0 0,0 1-1 0 0,1 0 0 0 0,0 0 0 0 0,-1 0 1 0 0,0-1-1 0 0,1 1 0 0 0,-1 0 1 0 0,1 0-1 0 0,-1 0 0 0 0,1 0 1 0 0,-1-1-1 0 0,1 1 0 0 0,0 0 0 0 0,0 0 1 0 0,0 1-1 0 0,0-2 0 0 0,0 1 1 0 0,0 0-1 0 0,0 2 0 0 0,0-2 7 0 0,0 0-1 0 0,0 0 1 0 0,1 0-1 0 0,0 0 0 0 0,-1-1 1 0 0,1 1-1 0 0,0-1 1 0 0,-1 1-1 0 0,1 0 1 0 0,-1 0-1 0 0,1 0 1 0 0,0-1-1 0 0,0 0 0 0 0,1 1 1 0 0,-1 0 2 0 0,1 0 0 0 0,0-1 0 0 0,0 0 1 0 0,0 1-1 0 0,-1-1 0 0 0,2 0 0 0 0,-1 0 0 0 0,-1 0 0 0 0,2-1 1 0 0,-2 1-1 0 0,1-1 0 0 0,1 1 0 0 0,1-2 0 0 0,22-9 3 0 0,-21 8-3 0 0,4 2 16 0 0,-9 1-11 0 0,1 0 1 0 0,-1 0-1 0 0,0 0 1 0 0,0 0-1 0 0,0 0 1 0 0,0 0-1 0 0,0 0 1 0 0,0 0-1 0 0,0 0 1 0 0,0 0-1 0 0,0-1 1 0 0,0 1-1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3 0 0 0,10-7 12 0 0,5-2 36 0 0,-3 2-36 0 0,6 1-12 0 0,-2-4 7 0 0,1 1-1 0 0,-1-1 0 0 0,0 0 1 0 0,1 0-1 0 0,-1 0 1 0 0,1 0-1 0 0,-2 0 0 0 0,2 0 1 0 0,0 0-1 0 0,-1 0 1 0 0,0-1-1 0 0,1 1 0 0 0,-1-1 1 0 0,2 1-1 0 0,18-11 90 0 0,-16 8-96 0 0,-1 1 0 0 0,0-1 0 0 0,1 2 0 0 0,0-1 0 0 0,-1 0 0 0 0,11-2 0 0 0,-14 5 5 0 0,-1-1-3 0 0,0 0 0 0 0,1 0 0 0 0,-1 0 0 0 0,0 0 0 0 0,1 0 0 0 0,-1 0 0 0 0,0 0 0 0 0,1 0 0 0 0,-1 0 0 0 0,0-1 0 0 0,1 1 0 0 0,-1 0 0 0 0,0 0 0 0 0,0 0 0 0 0,0 0 0 0 0,0 0 1 0 0,1 0-1 0 0,-1-1 0 0 0,0 1 0 0 0,0 0 0 0 0,1 0 0 0 0,-1-1 0 0 0,0 1 0 0 0,0 0 0 0 0,1 0 0 0 0,-1 0 0 0 0,0 0 0 0 0,0-1 0 0 0,-8 4 44 0 0,8-3-44 0 0,-1 1-1 0 0,0-1 0 0 0,0 0 1 0 0,0 0-1 0 0,0 1 0 0 0,1-1 1 0 0,-1 0-1 0 0,1 1 1 0 0,-1-1-1 0 0,0 0 0 0 0,0 0 1 0 0,0 1-1 0 0,-2 2-1 0 0,1-1 0 0 0,-2 0 0 0 0,1 0 0 0 0,0-1 0 0 0,0 1 0 0 0,0 0 0 0 0,-1-2 0 0 0,0 2 0 0 0,-3 0 0 0 0,3-1 0 0 0,1-1 0 0 0,0 1 0 0 0,-1 1 0 0 0,2-1 0 0 0,-1 0 0 0 0,-1 1 0 0 0,1 0 0 0 0,0-1 0 0 0,-2 4 0 0 0,-5 0 0 0 0,7-1 0 0 0,2-2-12 0 0,15-2-48 0 0,-7-1 78 0 0,-1-2-1 0 0,1 0 0 0 0,4-4 0 0 0,9-3 32 0 0,33-10 25 0 0,-61 23-54 0 0,5-3-8 0 0,0 1 0 0 0,0 0 0 0 0,0 0 0 0 0,0 0 0 0 0,0 0 0 0 0,0 1 0 0 0,1 0 0 0 0,-6 3 0 0 0,3-3-9 0 0,4-2-4 0 0,-1 0 0 0 0,1 0 0 0 0,0 1 0 0 0,0-1 1 0 0,0 1-1 0 0,0-1 0 0 0,0 1 0 0 0,0-1 0 0 0,1 1 0 0 0,-2-1 1 0 0,1 0-1 0 0,0 1 0 0 0,0 0 0 0 0,1 0 0 0 0,-2 1 1 0 0,2-2-1 0 0,0 0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0,1-1 34 0 0,-1-1 0 0 0,0-1 1 0 0,0 0-1 0 0,1 1 0 0 0,8-5 0 0 0,1 1 12 0 0,1 0 47 0 0,-14 3-65 0 0,-5 1 12 0 0,-3 1 24 0 0,-34 8 264 0 0,11-5-183 0 0,17-1-85 0 0,-5 1 95 0 0,8-1 49 0 0,10-6-32 0 0,11-9-220 0 0,-11 12-41 0 0,13-8-678 0 0,-7 5 162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91"/>
    </inkml:context>
    <inkml:brush xml:id="br0">
      <inkml:brushProperty name="width" value="0.05" units="cm"/>
      <inkml:brushProperty name="height" value="0.05" units="cm"/>
      <inkml:brushProperty name="color" value="#E8882B"/>
    </inkml:brush>
  </inkml:definitions>
  <inkml:trace contextRef="#ctx0" brushRef="#br0">35 18 8952 0 0,'0'0'6045'0'0,"-15"-4"-744"0"0,14 4-5236 0 0,1 0-49 0 0,-1 0 1 0 0,1 0 0 0 0,-1 0 0 0 0,0 0-1 0 0,1 0 1 0 0,-1 0 0 0 0,0 0 0 0 0,1 0-1 0 0,0 0 1 0 0,-1 0 0 0 0,1 0 0 0 0,-1 0 0 0 0,0 0-1 0 0,1 0 1 0 0,-1 0 0 0 0,0 0 0 0 0,1 1-1 0 0,0-1 1 0 0,0 0 0 0 0,-1 1 0 0 0,1-1-1 0 0,-1 1 1 0 0,1-1 0 0 0,-1 0 0 0 0,1 1 0 0 0,-1-1-1 0 0,1 1 1 0 0,-1-1 0 0 0,1 0 0 0 0,0 1-1 0 0,0-1 1 0 0,0 1 0 0 0,0 0 0 0 0,-3 6 693 0 0,8-7 398 0 0,4-3-1068 0 0,-5 3 35 0 0,1-1 0 0 0,-1 0 0 0 0,-1 1 0 0 0,1-1 0 0 0,0 0 0 0 0,0-1 0 0 0,0 1 0 0 0,-1-1-1 0 0,1 0 1 0 0,6-4 0 0 0,4-2 1180 0 0,-18 8-1232 0 0,1 0 1 0 0,-1 0-1 0 0,1 0 1 0 0,-1 0 0 0 0,1 1-1 0 0,0 0 1 0 0,-1-1-1 0 0,1 1 1 0 0,0 0-1 0 0,-1 0 1 0 0,2 1-1 0 0,-2-1 1 0 0,-4 4-1 0 0,0 0-24 0 0,7-5 5 0 0,0 0-1 0 0,1 0 1 0 0,-1 0 0 0 0,0 1-1 0 0,1-1 1 0 0,-1 1 0 0 0,0-1-1 0 0,1 1 1 0 0,-1 0-1 0 0,0-1 1 0 0,1 1 0 0 0,-1-1-1 0 0,1 0 1 0 0,-1 2 0 0 0,-1 2 6 0 0,0-3-10 0 0,1 0 0 0 0,1-1 0 0 0,0 0 0 0 0,0 0 0 0 0,0 0 0 0 0,0 0 0 0 0,-1 1 0 0 0,1-1 0 0 0,0 0 0 0 0,0 0 0 0 0,0 1 0 0 0,0-1 0 0 0,0 0 0 0 0,0 0 0 0 0,0 0 0 0 0,0 0 0 0 0,0 0 0 0 0,0 0 0 0 0,0 0 0 0 0,0 1 0 0 0,0-1 0 0 0,0 0 0 0 0,0 0 0 0 0,0 1 0 0 0,0-1 0 0 0,0 0 0 0 0,0 1 0 0 0,2 1 0 0 0,-2-2 0 0 0,0 1 0 0 0,0-1 0 0 0,1 1 0 0 0,0-1 0 0 0,-1 0 0 0 0,1 1 0 0 0,0-1 0 0 0,-1 1 0 0 0,1-1 0 0 0,-1 0 0 0 0,1 0 0 0 0,-1 1 0 0 0,1-1 0 0 0,0 0 0 0 0,0 0 0 0 0,0 0 0 0 0,-1 0 0 0 0,0 0 0 0 0,1 0 0 0 0,0 0 0 0 0,0 0 0 0 0,-1 0 0 0 0,1 0 0 0 0,0-1 0 0 0,0 1 0 0 0,19-6 0 0 0,-16 4 0 0 0,8-2 0 0 0,38-13 0 0 0,-36 12 0 0 0,-11 5 0 0 0,-1 0 0 0 0,1-1 0 0 0,-2 0 0 0 0,2 0 0 0 0,-1 0 0 0 0,3-2 0 0 0,-1 2 15 0 0,-3 1 186 0 0,-11 3-210 0 0,-25 15 68 0 0,29-14-69 0 0,-3 2 104 0 0,-1 1-1 0 0,-15 13 0 0 0,24-16-92 0 0,1-3-2 0 0,-1-1 0 0 0,1 0 0 0 0,0 1 0 0 0,-1 0 0 0 0,1-1 0 0 0,-1 1 0 0 0,1 0 0 0 0,-1-1 0 0 0,1 1 0 0 0,0-1 0 0 0,0 0 0 0 0,-1 1 0 0 0,1-1 0 0 0,-1 1 0 0 0,-1 0 1 0 0,2-1-1 0 0,0 0 0 0 0,0 0 1 0 0,0 0-1 0 0,-1 0 0 0 0,1 0 0 0 0,0 1 1 0 0,0-1-1 0 0,0 0 0 0 0,0 0 1 0 0,0 0-1 0 0,0 0 0 0 0,0 0 1 0 0,0 1-1 0 0,0-1 0 0 0,0 0 1 0 0,0 0-1 0 0,0 0 0 0 0,0 0 1 0 0,0 0-1 0 0,0 0 0 0 0,0 0 1 0 0,0 0-1 0 0,0 1 0 0 0,0-1 1 0 0,0 0-1 0 0,0 0 0 0 0,0 0 1 0 0,0 1-1 0 0,0-1 0 0 0,0 0 1 0 0,0 0-1 0 0,0 0 0 0 0,0 1 1 0 0,0-1-1 0 0,0 0 0 0 0,0 0 1 0 0,0 0-1 0 0,0 1 0 0 0,0-1 1 0 0,0 0-1 0 0,0 0 0 0 0,0 0 0 0 0,0 0 1 0 0,0 0-1 0 0,0 1 0 0 0,0-1 1 0 0,1 0-1 0 0,-1 0 0 0 0,0 0 1 0 0,0 0-1 0 0,0 0 0 0 0,1 0 1 0 0,-1 0-1 0 0,0 0 0 0 0,0 0 1 0 0,0 0-1 0 0,1 0 0 0 0,-1 0 1 0 0,0 0-1 0 0,0 0 0 0 0,0 0 1 0 0,1 0-1 0 0,-1 0 0 0 0,0 0 1 0 0,11 2-29 0 0,-11-2 28 0 0,19-9 65 0 0,0-4-64 0 0,-6 4 0 0 0,-9 7 11 0 0,-3 2 170 0 0,-10 4-117 0 0,-20 19-64 0 0,18-18 0 0 0,7-2 0 0 0,0-2 0 0 0,0 2 0 0 0,-1 0 0 0 0,-4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0,2 1 0 0 0,-2 0 0 0 0,1-1 0 0 0,-1 0 0 0 0,1 0-1 0 0,0 0 1 0 0,4-2 0 0 0,-7 2-9 0 0,2 0 0 0 0,0 0 0 0 0,-1 1 0 0 0,1-1 0 0 0,0 0 0 0 0,-1 1 0 0 0,4-2 0 0 0,9-4 0 0 0,22-14 0 0 0,-32 20 11 0 0,-3 0 42 0 0,-19 8 83 0 0,5 1-136 0 0,10-6 0 0 0,1-2 0 0 0,-1 1 0 0 0,1 0 0 0 0,-1-2 0 0 0,1 2 0 0 0,-5 1 0 0 0,-5 5 0 0 0,10-6 0 0 0,0-1 0 0 0,0 1 0 0 0,-1 0 0 0 0,1-1 0 0 0,-1 1 0 0 0,-3 0 0 0 0,3 1-10 0 0,26-3-44 0 0,18-17 118 0 0,-36 14-64 0 0,0 0 0 0 0,-1 2 11 0 0,-4 2 16 0 0,-9 9-108 0 0,4-5 39 0 0,4-5 41 0 0,1 0 0 0 0,0 0 0 0 0,-1 0 0 0 0,0 1 0 0 0,0-1 1 0 0,0 1-1 0 0,1-1 0 0 0,-1 1 0 0 0,1-1 0 0 0,0 1 0 0 0,-1-1 0 0 0,0 1 0 0 0,1-1 1 0 0,-1 1-1 0 0,-3 3 3 0 0,0-1 10 0 0,16-6 59 0 0,21-14-18 0 0,-25 14 15 0 0,-11 4-52 0 0,-15 4-3 0 0,14-4 37 0 0,-20 10 139 0 0,21-9-170 0 0,3-2-19 0 0,-1 0 0 0 0,0 1 0 0 0,0-1 0 0 0,1 1 0 0 0,-1-1 0 0 0,0 0 0 0 0,1 1 1 0 0,-1-1-1 0 0,1 0 0 0 0,-1 0 0 0 0,0 1 0 0 0,0-1 0 0 0,0 0 0 0 0,1 0 0 0 0,-2 0 0 0 0,7 2-1198 0 0,0-1-64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6"/>
    </inkml:context>
    <inkml:brush xml:id="br0">
      <inkml:brushProperty name="width" value="0.05" units="cm"/>
      <inkml:brushProperty name="height" value="0.05" units="cm"/>
      <inkml:brushProperty name="color" value="#E8882B"/>
    </inkml:brush>
  </inkml:definitions>
  <inkml:trace contextRef="#ctx0" brushRef="#br0">15 1 11256 0 0,'0'0'6959'0'0,"5"4"-6533"0"0,-3-2-339 0 0,0-1 1 0 0,-2 0-1 0 0,2-1 1 0 0,0 0-1 0 0,-1 1 1 0 0,1 0 0 0 0,0-1-1 0 0,-1 1 1 0 0,1-1-1 0 0,-1 1 1 0 0,1-1-1 0 0,-1 0 1 0 0,1 0-1 0 0,0 0 1 0 0,-1 0-1 0 0,1 0 1 0 0,0 0 0 0 0,-1-1-1 0 0,4 0 1 0 0,11-1 337 0 0,22-3 189 0 0,-27 5-130 0 0,-22 5-112 0 0,9-4-345 0 0,-1 0 0 0 0,2 0 0 0 0,-1-1-1 0 0,0 1 1 0 0,0-1 0 0 0,0 1 0 0 0,-4-1-1 0 0,-12 4 120 0 0,-9 4-12 0 0,24-6-106 0 0,1-1 1 0 0,-2 0 0 0 0,2 0 0 0 0,-2 0-1 0 0,-2 1 1 0 0,-7 2 161 0 0,8-3-110 0 0,2-1-53 0 0,2 0 154 0 0,14 0-124 0 0,-8 0-58 0 0,0 0 0 0 0,1 0 0 0 0,-1 0 0 0 0,1 0 0 0 0,-1-1 0 0 0,7-2 0 0 0,10-2-62 0 0,-9 5 120 0 0,-12 0-58 0 0,-1 0 1 0 0,2 0 0 0 0,-1 0 0 0 0,0 0-1 0 0,0 0 1 0 0,-1 0 0 0 0,1 0-1 0 0,0 0 1 0 0,0 0 0 0 0,0-1 0 0 0,0 1-1 0 0,4-2 16 0 0,-5 1 282 0 0,-4 1-253 0 0,0 0 0 0 0,1 0-1 0 0,-1 0 1 0 0,-1 0-1 0 0,2 1 1 0 0,-1 0 0 0 0,0 0-1 0 0,0 0 1 0 0,0 0 0 0 0,-3 2-1 0 0,-10 5-43 0 0,15-7 0 0 0,-1 0 0 0 0,1-1 0 0 0,-2 1 0 0 0,2 1 0 0 0,0 0 0 0 0,0-2 0 0 0,-1 2 0 0 0,1 0 0 0 0,0-1 0 0 0,-4 5 0 0 0,6-2 0 0 0,0-4 0 0 0,0 1 0 0 0,1 0 0 0 0,-1-1 0 0 0,1 1 0 0 0,-1 0 0 0 0,1 0 0 0 0,-1-1 0 0 0,0 0 0 0 0,0 0 0 0 0,1 1 0 0 0,0 0 0 0 0,-1-1 0 0 0,1 1 0 0 0,0-1 0 0 0,-1 1 0 0 0,1-1 0 0 0,-1 0 0 0 0,1 1 0 0 0,-1-1 0 0 0,1 0 0 0 0,0 0 0 0 0,0 0 0 0 0,0 0 0 0 0,-1 0 0 0 0,0 0 0 0 0,1 0 0 0 0,0 0 0 0 0,0 0 0 0 0,0 0 0 0 0,0 0 0 0 0,-1 0 0 0 0,0 0 0 0 0,1 0 0 0 0,0 0 0 0 0,0 0 0 0 0,-1 0 0 0 0,2-1 0 0 0,17-3 0 0 0,-4 0 0 0 0,-14 3 0 0 0,1 1 0 0 0,0 0 0 0 0,-1 0 0 0 0,1 0 0 0 0,0-1 0 0 0,-1 1 0 0 0,1-1 0 0 0,0 0 0 0 0,1-1 0 0 0,1 1 0 0 0,-2 1 1 0 0,-1 0 0 0 0,0 0-1 0 0,-1 0 1 0 0,1-1 0 0 0,0 1-1 0 0,0 0 1 0 0,0-1 0 0 0,0 1 0 0 0,-1-1-1 0 0,0 1 1 0 0,1-1 0 0 0,0 1 0 0 0,0 0-1 0 0,1-2 1 0 0,-2 1 212 0 0,-3 1-181 0 0,1 1 0 0 0,-2 0 0 0 0,1-1 0 0 0,0 1-1 0 0,-3 1 1 0 0,-6 2 33 0 0,5-1-65 0 0,2-1 0 0 0,-2 1 0 0 0,1 0 0 0 0,-7 5 0 0 0,4-3 0 0 0,-15 12 0 0 0,24-17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1 0 0 0,0-1 0 0 0,0 0 0 0 0,0 0 0 0 0,0 0 0 0 0,0 0 0 0 0,0 0 0 0 0,0 0 0 0 0,0 0 0 0 0,1 0 0 0 0,-1 0 0 0 0,0 0 0 0 0,0 0 0 0 0,0 0 0 0 0,0 0 0 0 0,0 0 0 0 0,0 0 0 0 0,0 0 0 0 0,6 1-2 0 0,7 0 16 0 0,-13-1-10 0 0,5-1 24 0 0,-1 0 0 0 0,1 1-1 0 0,-1-2 1 0 0,0 1 0 0 0,1-1 0 0 0,7-3 0 0 0,0 0 10 0 0,37-15-38 0 0,-45 19 16 0 0,-3 1 135 0 0,-2 0-139 0 0,-1 0-1 0 0,1 1 1 0 0,0-1 0 0 0,1 0 0 0 0,0 0-1 0 0,-1 0 1 0 0,0 1 0 0 0,0-1 0 0 0,0 1-1 0 0,0 0 1 0 0,-18 7-12 0 0,-5 5 54 0 0,7-3-50 0 0,14-9 24 0 0,-1 1 0 0 0,1 0 0 0 0,-1-1 0 0 0,1 2 0 0 0,-4 2 0 0 0,6-4-82 0 0,1-1-16 0 0,0 1 68 0 0,0-1 0 0 0,0 0-1 0 0,0 0 1 0 0,0 0 0 0 0,0 0 0 0 0,0 0 0 0 0,0 0-1 0 0,1 1 1 0 0,-1-1 0 0 0,0 0 0 0 0,0 0 0 0 0,0 0-1 0 0,0 1 1 0 0,1-1 0 0 0,-1 0 0 0 0,0 0 0 0 0,0 0-1 0 0,0 1 1 0 0,1-1 0 0 0,-1 0 0 0 0,0 0-1 0 0,0 0 1 0 0,1 0 0 0 0,-1 0 0 0 0,0 0 0 0 0,0 0-1 0 0,1 1 1 0 0,0-1 2 0 0,1 0 0 0 0,0 0 0 0 0,0 0 0 0 0,0 0 0 0 0,-1-1 0 0 0,1 1 0 0 0,0 0 0 0 0,-1-1 0 0 0,1 1 0 0 0,1-1 0 0 0,0 0 0 0 0,21-4-117 0 0,-16 4 62 0 0,-7 2 53 0 0,0-1 1 0 0,-1 0-1 0 0,1 0 0 0 0,-1-1 0 0 0,1 1 0 0 0,0 0 0 0 0,-1 0 0 0 0,0 0 0 0 0,1 0 0 0 0,-1 0 1 0 0,1-1-1 0 0,-1 1 0 0 0,1 0 0 0 0,-1-1 0 0 0,1 1 0 0 0,0-1 0 0 0,-1 0 6 0 0,-15 2 114 0 0,-20 12-92 0 0,15-2 182 0 0,15-9-192 0 0,0 1 0 0 0,-1-1 0 0 0,-6 4 0 0 0,8-3-30 0 0,3-2-56 0 0,5-1-1612 0 0,2 0-56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7"/>
    </inkml:context>
    <inkml:brush xml:id="br0">
      <inkml:brushProperty name="width" value="0.05" units="cm"/>
      <inkml:brushProperty name="height" value="0.05" units="cm"/>
      <inkml:brushProperty name="color" value="#E8882B"/>
    </inkml:brush>
  </inkml:definitions>
  <inkml:trace contextRef="#ctx0" brushRef="#br0">27 14 12408 0 0,'0'0'373'0'0,"-5"-1"598"0"0,1-2-863 0 0,3 2 368 0 0,-13 2 6291 0 0,14-1-6742 0 0,0 0 0 0 0,0 0 1 0 0,-1 0-1 0 0,1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0,-6-2-259 0 0,0 0 0 0 0,-1-1-1 0 0,2 0 1 0 0,-2 0 0 0 0,6 0 0 0 0,16-7 272 0 0,-17 5-181 0 0,0 0 0 0 0,0 1 1 0 0,-1-1-1 0 0,13 0 0 0 0,-10 0 11 0 0,-8 1 155 0 0,-6 0-78 0 0,-34 5 233 0 0,36-4-418 0 0,0 0 0 0 0,-1 1 0 0 0,2 0 0 0 0,-1 0 0 0 0,-1 0 0 0 0,1-1 0 0 0,-5 5 0 0 0,-3-1 96 0 0,7 0-124 0 0,4 0-10 0 0,0-4 0 0 0,0 1-1 0 0,0-1 0 0 0,0 1 0 0 0,0-1 1 0 0,0 0-1 0 0,0 0 0 0 0,0 1 1 0 0,0-1-1 0 0,0 1 0 0 0,0-1 1 0 0,0 0-1 0 0,1 1 0 0 0,-1-1 1 0 0,0 1-1 0 0,1-1 0 0 0,-1 0 1 0 0,0 1-1 0 0,1-1 0 0 0,-1 0 1 0 0,0 1-1 0 0,1-1 0 0 0,-1 0 0 0 0,1 0 1 0 0,-1 0-1 0 0,0 0 0 0 0,0 0 1 0 0,0 0-1 0 0,1 0 0 0 0,-1 1 1 0 0,1-1-1 0 0,-1 0 0 0 0,1 0 1 0 0,-1 0-1 0 0,1 0 0 0 0,-1 0 1 0 0,1 0-1 0 0,11-1-8 0 0,9-5 21 0 0,-16 6-12 0 0,-1 0 0 0 0,1-2-1 0 0,-1 1 1 0 0,0-1 0 0 0,1 1 0 0 0,5-3-1 0 0,-7 2 21 0 0,-1 1 0 0 0,1 0 0 0 0,-1 1 0 0 0,2-1 0 0 0,-2 0 0 0 0,7 0 0 0 0,-6 0 6 0 0,0 1 0 0 0,0-1 0 0 0,0 1 0 0 0,6-4 0 0 0,-3 4-16 0 0,-6 0-10 0 0,-2 0 0 0 0,-15 4 0 0 0,13-4 0 0 0,-1 1 0 0 0,1 0 0 0 0,0 0 0 0 0,0 0 0 0 0,0 0 0 0 0,0 0 0 0 0,-7 5 0 0 0,-16 3 0 0 0,24-7 0 0 0,0 0 1 0 0,-1-1-1 0 0,1 1 0 0 0,0 0 0 0 0,-4 3 0 0 0,-7 3-15 0 0,10-5-33 0 0,4-3 50 0 0,0 1 0 0 0,1 0 0 0 0,0 0 0 0 0,-1 0 0 0 0,1-1 0 0 0,0 0 1 0 0,-1 1-1 0 0,1-1 0 0 0,-1 1 0 0 0,1-1 0 0 0,0 1 0 0 0,0-1 0 0 0,0 1 1 0 0,-1-1-1 0 0,1 1 0 0 0,-1-1 0 0 0,3 0 0 0 0,-1 0-2 0 0,-1 0 0 0 0,1 0 0 0 0,0 0 0 0 0,-1 0 0 0 0,1 0 0 0 0,0-1 0 0 0,-1 1 0 0 0,1-1 0 0 0,1-1 0 0 0,16-2 0 0 0,10-5 0 0 0,-15 1 0 0 0,-43 15 0 0 0,25-6 0 0 0,4-1 0 0 0,0 0 0 0 0,-1 0 0 0 0,0 0 0 0 0,0 0 0 0 0,0 1 0 0 0,1-1 0 0 0,-1 0 0 0 0,1 1 0 0 0,-1-1 0 0 0,1 0 0 0 0,-1 0 0 0 0,0 0 0 0 0,1 1 0 0 0,-2 0 0 0 0,-21 12 0 0 0,9-5 0 0 0,9-5 0 0 0,2-1 0 0 0,6 1 0 0 0,-2-2 0 0 0,0 0 0 0 0,-1 0 0 0 0,1-1 0 0 0,1 0 0 0 0,-1 0 0 0 0,0 1 0 0 0,-1-1 0 0 0,1 1 0 0 0,1-1 0 0 0,-1 0 0 0 0,0 1 0 0 0,-1-1 0 0 0,2 0 0 0 0,-1 0 0 0 0,0 0 0 0 0,0 0 0 0 0,0 0 0 0 0,2-1 0 0 0,19-5 0 0 0,-8 2 0 0 0,19-7 0 0 0,-10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0,5 0 47 0 0,5-2 54 0 0,-11 2-98 0 0,5-2 32 0 0,0 0 0 0 0,-1 1-1 0 0,8-5 1 0 0,-9 3-37 0 0,2 2 0 0 0,-2-1-1 0 0,1 0 1 0 0,8-2 0 0 0,-7 3 2 0 0,0 0 0 0 0,0 0 0 0 0,0-1 0 0 0,-1 0 0 0 0,1 0 0 0 0,7-6 0 0 0,-13 10-17 0 0,-2 0-16 0 0,1-1 0 0 0,-1 2 0 0 0,2-1-1 0 0,-2 0 1 0 0,-2 4 0 0 0,4-5 33 0 0,1 0 0 0 0,0-1 0 0 0,-1 0 0 0 0,1 0 0 0 0,0 0 0 0 0,0 1 0 0 0,0-1 0 0 0,-1 0 0 0 0,1 1 0 0 0,0-1 0 0 0,-1 0 0 0 0,1 1 0 0 0,-1-1 0 0 0,1 0 0 0 0,-1 0 0 0 0,1 0 0 0 0,-1 0 0 0 0,1 1 0 0 0,0-1 0 0 0,0 0 0 0 0,-1 0 0 0 0,-5 1 0 0 0,5-1 8 0 0,-7 5 38 0 0,4-1-36 0 0,-1-3 1 0 0,0 3 42 0 0,19-8 11 0 0,1 4-64 0 0,-12-1 11 0 0,-2-2 42 0 0,-1 3 90 0 0,-3-1-96 0 0,1 1 0 0 0,-1 0 0 0 0,0 0 0 0 0,1 0 0 0 0,-2 0 0 0 0,-2 1 0 0 0,4 0 15 0 0,1-1-96 0 0,1 0 1 0 0,-1 0 0 0 0,1 1-1 0 0,-1-1 1 0 0,1 0 0 0 0,0 0-1 0 0,0 0 1 0 0,-1 1 0 0 0,1-1-1 0 0,-1 0 1 0 0,1 1 0 0 0,0-1-1 0 0,-1 0 1 0 0,1 0 0 0 0,-1 0-1 0 0,1 0 1 0 0,0 1 0 0 0,-1-1-1 0 0,1 1 1 0 0,0-1 0 0 0,0 1-1 0 0,0 0 1 0 0,0 0-214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0:56.288"/>
    </inkml:context>
    <inkml:brush xml:id="br0">
      <inkml:brushProperty name="width" value="0.05" units="cm"/>
      <inkml:brushProperty name="height" value="0.05" units="cm"/>
      <inkml:brushProperty name="color" value="#E8882B"/>
    </inkml:brush>
  </inkml:definitions>
  <inkml:trace contextRef="#ctx0" brushRef="#br0">4 30 9416 0 0,'-3'-8'13207'0'0,"12"7"-13064"0"0,1-1-1 0 0,-1 1 0 0 0,16-7 0 0 0,-10 4 15 0 0,-6 1-109 0 0,6 0 177 0 0,-14 3 280 0 0,-16 1 7 0 0,9 3-462 0 0,2-2-41 0 0,2-1 1 0 0,-1 1 0 0 0,-1 0 0 0 0,1-1 0 0 0,0 0 0 0 0,-1 0-1 0 0,-4 1 1 0 0,7-1-5 0 0,1-1-1 0 0,-1 0 0 0 0,0 0 1 0 0,1 0-1 0 0,0 0 1 0 0,-1 0-1 0 0,1 0 1 0 0,-1 0-1 0 0,1 0 0 0 0,-1 0 1 0 0,0 1-1 0 0,1-1 1 0 0,-1 1-1 0 0,1-1 0 0 0,0 0 1 0 0,-1 2-1 0 0,1-2 1 0 0,-1 1 1 0 0,1-1-1 0 0,-1 0 0 0 0,1 0 1 0 0,-1 0-1 0 0,1 0 0 0 0,-1 1 1 0 0,1-1-1 0 0,-1 0 0 0 0,1 1 1 0 0,0-1-1 0 0,-1 0 0 0 0,1 0 1 0 0,-1 0-1 0 0,1 0 0 0 0,-2 1 1 0 0,1-1 58 0 0,1 0-58 0 0,0 0 0 0 0,0 0 0 0 0,0 0 0 0 0,-1 0 0 0 0,1 1 0 0 0,0-1 0 0 0,-1 0 0 0 0,1 0 0 0 0,0 1 0 0 0,0-1 0 0 0,-1 0 0 0 0,1 0 0 0 0,0 0 0 0 0,0 0 0 0 0,0 1 0 0 0,-1-1 0 0 0,1 0 0 0 0,0 1 0 0 0,0 0 0 0 0,9 5 3 0 0,-9-5-9 0 0,0-1 0 0 0,1 0 0 0 0,0 1 0 0 0,-1-1 0 0 0,1 1 0 0 0,0-1 0 0 0,0 1 0 0 0,-1-1 0 0 0,1 0 0 0 0,-1 1 0 0 0,1-1 0 0 0,0 0 0 0 0,0 0 0 0 0,0 1 0 0 0,-1-1 0 0 0,1 0 0 0 0,-1 0 0 0 0,1 0 0 0 0,0 0 0 0 0,0 0 0 0 0,1 0 0 0 0,1 0 1 0 0,2-1-1 0 0,0 0 0 0 0,-1 1 0 0 0,1-2 0 0 0,7-1 0 0 0,-2 0 0 0 0,-4 0 11 0 0,-2-1 42 0 0,-4 4 169 0 0,-2 0-209 0 0,-1 1 0 0 0,1-1 0 0 0,-1 1 0 0 0,0-1 0 0 0,1 1 0 0 0,-4 3 0 0 0,-7 1-14 0 0,-15 8 1 0 0,10-5 0 0 0,18-7-1 0 0,-7 4-4 0 0,1 1-79 0 0,6-6 82 0 0,0 0 1 0 0,0 1 0 0 0,0-1 0 0 0,0 0 0 0 0,0 0-1 0 0,0 0 1 0 0,0 1 0 0 0,0-1 0 0 0,0 0 0 0 0,0 0-1 0 0,0 0 1 0 0,0 0 0 0 0,0 0 0 0 0,0 0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1 1 0 0,0-1-1 0 0,1 0 1 0 0,3-3-1 0 0,16-7 50 0 0,-13 4 31 0 0,-10 7-32 0 0,-3 2-40 0 0,-1 0-1 0 0,1 0 1 0 0,-2 1 0 0 0,2-1-1 0 0,0 1 1 0 0,-1 0-1 0 0,0-1 1 0 0,1 1 0 0 0,1 0-1 0 0,-6 4 1 0 0,3-3 32 0 0,3-2-50 0 0,2-1-1 0 0,-2 0 1 0 0,1 1 0 0 0,0 0-1 0 0,0 0 1 0 0,0-1-1 0 0,0 1 1 0 0,0 0-1 0 0,0-1 1 0 0,0 1-1 0 0,-1 2 1 0 0,-2 1-10 0 0,-1-4 3 0 0,11 0 28 0 0,-1 0-1 0 0,0 0 1 0 0,0-1-1 0 0,6-1 1 0 0,8-3-90 0 0,0 1 74 0 0,-69 37-64 0 0,26-17 64 0 0,23-15 0 0 0,-3 3 0 0 0,3 0 0 0 0,1-4 0 0 0,0 0 0 0 0,0 0 0 0 0,-1 0 0 0 0,1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0,15-4 0 0 0,-14 3 0 0 0,1 0 0 0 0,0 1 0 0 0,-1-1 0 0 0,1 0 0 0 0,0 1 0 0 0,0 0 0 0 0,2-1 0 0 0,-3 1 11 0 0,-1 1-8 0 0,1-1 0 0 0,-1 0 0 0 0,0 0 1 0 0,1 0-1 0 0,-1 0 0 0 0,0 0 0 0 0,0 0 1 0 0,0 0-1 0 0,1 0 0 0 0,-1 0 0 0 0,0 0 1 0 0,1 0-1 0 0,-1 0 0 0 0,0 0 0 0 0,1 0 1 0 0,-1-1-1 0 0,0 1 0 0 0,1 0 0 0 0,-1 0 1 0 0,0 0-1 0 0,1 0 0 0 0,-1 0 0 0 0,0 0 1 0 0,0 0-1 0 0,0 0 0 0 0,0-1 0 0 0,0 1 1 0 0,1 0-1 0 0,-1 0 0 0 0,0-1 0 0 0,0 1 1 0 0,0 0-1 0 0,1-1 0 0 0,-1 1 0 0 0,-14 4-63 0 0,9-1 71 0 0,0-1 0 0 0,1 2-1 0 0,0-1 1 0 0,0 0 0 0 0,-7 6-1 0 0,6-4-10 0 0,0-5 0 0 0,1 4 0 0 0,4 0-10 0 0,0-4 9 0 0,0 0 0 0 0,0 0 0 0 0,0 1 1 0 0,0-1-1 0 0,0 0 0 0 0,0 1 0 0 0,0-1 1 0 0,0 0-1 0 0,0 0 0 0 0,0 0 0 0 0,0 0 1 0 0,0 0-1 0 0,1 0 0 0 0,-1 0 1 0 0,0 1-1 0 0,0-1 0 0 0,0 0 0 0 0,1 0 1 0 0,-1 0-1 0 0,0 1 0 0 0,0-1 0 0 0,0 0 1 0 0,1 0-1 0 0,-1 0 0 0 0,0 0 1 0 0,1 0-1 0 0,-1 0 0 0 0,0 0 0 0 0,0 0 1 0 0,0 1-1 0 0,0-1 0 0 0,0 0 0 0 0,0 0 1 0 0,1 0-1 0 0,-1 0 0 0 0,0 0 0 0 0,1 0 1 0 0,-1-1-1 0 0,0 1 0 0 0,0 0 1 0 0,1 0-1 0 0,10-2-21 0 0,-9 1 21 0 0,33-13 1 0 0,-23 7 36 0 0,-5 2 3 0 0,-5 4-53 0 0,8-5 238 0 0,-22 5 241 0 0,7 2-396 0 0,5 0-62 0 0,-1 0-1 0 0,0 0 0 0 0,0 0 1 0 0,0-1-1 0 0,0 1 0 0 0,0 0 0 0 0,0 0 1 0 0,0-1-1 0 0,-1 1 0 0 0,2 0 1 0 0,-1-1-1 0 0,-1 0 0 0 0,1 0 1 0 0,0 1-1 0 0,-2-1 0 0 0,0 2-6 0 0,2 1-14 0 0,1-2-56 0 0,0 2-2502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3"/>
    </inkml:context>
    <inkml:brush xml:id="br0">
      <inkml:brushProperty name="width" value="0.05" units="cm"/>
      <inkml:brushProperty name="height" value="0.05" units="cm"/>
      <inkml:brushProperty name="color" value="#FF0000"/>
    </inkml:brush>
  </inkml:definitions>
  <inkml:trace contextRef="#ctx0" brushRef="#br0">4714 521 20703 0 0,'-4'0'383'0'0,"-1"-1"0"0"0,0 0 0 0 0,0 0-1 0 0,0 1 1 0 0,-7-5 0 0 0,-17-3-400 0 0,-25-3 707 0 0,32 6-93 0 0,-24-1 0 0 0,-7 1-344 0 0,-51-3-96 0 0,-15 10-237 0 0,1 5 1 0 0,-234 47 0 0 0,32 28 79 0 0,304-77 0 0 0,-232 74 0 0 0,151-45 16 0 0,-160 59 120 0 0,176-59-71 0 0,-88 50 1 0 0,-25 35 132 0 0,131-79-135 0 0,-51 35-19 0 0,-202 175 0 0 0,-20 72-44 0 0,174-149 0 0 0,2 13 0 0 0,93-102 0 0 0,-20 18-5 0 0,-169 216 185 0 0,146-149-35 0 0,47-73-31 0 0,18-27-23 0 0,-82 129 180 0 0,-67 175 300 0 0,129-231-545 0 0,-71 182-13 0 0,68-81 101 0 0,57-194-84 0 0,4 1 0 0 0,-5 101 1 0 0,19-4 22 0 0,-4-117-53 0 0,1 1 0 0 0,15 52 0 0 0,-3-36 11 0 0,1-1-1 0 0,2 0 1 0 0,2-2 0 0 0,2-1-1 0 0,30 42 1 0 0,-47-75-11 0 0,15 20 0 0 0,1-1 0 0 0,1-1 0 0 0,34 32 0 0 0,-7-19 37 0 0,77 49 1 0 0,-102-76-19 0 0,0-1 1 0 0,1-1-1 0 0,55 16 1 0 0,-31-11 8 0 0,-11-2-19 0 0,-11-4 10 0 0,0-1-1 0 0,39 7 1 0 0,47-6 28 0 0,-54-7 9 0 0,-39-2-36 0 0,19 2 25 0 0,1-1 0 0 0,46-4 0 0 0,27-13 44 0 0,-19 3 7 0 0,-31 4-29 0 0,103-12 105 0 0,-5-17-25 0 0,-82 17-95 0 0,884-270 237 0 0,-622 148-288 0 0,-230 92 9 0 0,70-34 29 0 0,-3-7 0 0 0,213-146 0 0 0,-383 231-40 0 0,427-307 74 0 0,-197 111-2 0 0,-9-11-1 0 0,-9-9 1 0 0,250-326 0 0 0,-454 525-65 0 0,188-246 62 0 0,-12-8-14 0 0,20-60 30 0 0,-22-13-40 0 0,-183 332-35 0 0,101-215 33 0 0,-78 159-8 0 0,26-96 1 0 0,-32 62 32 0 0,15-119 0 0 0,-35 173 27 0 0,-2-1 0 0 0,-2 0-1 0 0,-10-78 1 0 0,6 103-21 0 0,-2 0 0 0 0,-1 1 0 0 0,0 0 1 0 0,-4 1-1 0 0,1-1 0 0 0,-2 2 0 0 0,0 0 0 0 0,-3 0 0 0 0,0 1 0 0 0,-1 0 0 0 0,-1 2 1 0 0,-39-44-1 0 0,32 43-1 0 0,-1 1 1 0 0,-1 1-1 0 0,-2 1 1 0 0,1 1-1 0 0,-47-24 1 0 0,38 26-11 0 0,-1 2-1 0 0,0 1 1 0 0,-1 1 0 0 0,-56-11 0 0 0,17 10 10 0 0,0 5 1 0 0,-1 1-1 0 0,-124 5 1 0 0,70 12-62 0 0,-168 29 1 0 0,-34 39-12 0 0,6 20 0 0 0,274-80 0 0 0,-559 213-45 0 0,23 57-215 0 0,100-3-105 0 0,375-215 211 0 0,-474 318-3842 0 0,393-248-5944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4"/>
    </inkml:context>
    <inkml:brush xml:id="br0">
      <inkml:brushProperty name="width" value="0.05" units="cm"/>
      <inkml:brushProperty name="height" value="0.05" units="cm"/>
      <inkml:brushProperty name="color" value="#FF0000"/>
    </inkml:brush>
  </inkml:definitions>
  <inkml:trace contextRef="#ctx0" brushRef="#br0">3308 231 16495 0 0,'-53'-7'1814'0'0,"-58"14"-746"0"0,95-6-688 0 0,0 1 0 0 0,-1 0 0 0 0,-22 8 0 0 0,26-7-200 0 0,-5 3 121 0 0,0 0 1 0 0,0 2 0 0 0,2 0 0 0 0,-29 17 0 0 0,8-4-109 0 0,-90 55 6 0 0,16-8-98 0 0,-144 101-101 0 0,225-147 0 0 0,-171 127-98 0 0,-92 70 44 0 0,162-114 13 0 0,36-27 18 0 0,46-40 38 0 0,-207 174 284 0 0,-105 168 802 0 0,176-146-707 0 0,174-219-371 0 0,-131 201 292 0 0,14 11-89 0 0,125-221-223 0 0,-59 116 45 0 0,6 1 0 0 0,-79 259 0 0 0,120-332-48 0 0,-93 361 11 0 0,-8 308 88 0 0,97-373-265 0 0,18-242 252 0 0,4 0 0 0 0,6-1 0 0 0,37 186 0 0 0,-43-275-66 0 0,47 181 333 0 0,-35-145-116 0 0,42 91 0 0 0,-37-101-33 0 0,30 45 0 0 0,-37-66-107 0 0,1-1 1 0 0,0-1 0 0 0,1 0-1 0 0,28 23 1 0 0,45 28 166 0 0,-70-55-203 0 0,1-1-1 0 0,1-2 0 0 0,21 10 0 0 0,60 12 159 0 0,-59-20-150 0 0,-15-4-7 0 0,-1-1 0 0 0,2-1 0 0 0,53 4 0 0 0,44-15 100 0 0,-73 1-108 0 0,20 0 42 0 0,-1-3-1 0 0,92-23 1 0 0,-88 11-13 0 0,0-3 0 0 0,123-55 0 0 0,-78 13-18 0 0,0 0-39 0 0,-26 20 6 0 0,69-36 0 0 0,173-125 56 0 0,-289 175-70 0 0,242-173 51 0 0,-182 124-63 0 0,334-273 52 0 0,-343 271-41 0 0,303-279 89 0 0,-230 199-95 0 0,176-175 72 0 0,-284 273-59 0 0,230-256 58 0 0,18-71 112 0 0,-215 254-49 0 0,-6-5 0 0 0,-7-3 0 0 0,78-185 0 0 0,-125 242 32 0 0,-3-2 1 0 0,-5-2 0 0 0,22-115-1 0 0,-34 118-6 0 0,-4-2-1 0 0,-5 1 0 0 0,-2 0 0 0 0,-12-124 0 0 0,-1 124-77 0 0,-35-146-1 0 0,36 209-87 0 0,-13-60-2 0 0,-44-107 0 0 0,35 125-65 0 0,-46-78 1 0 0,55 113 32 0 0,-2 0 0 0 0,0 2 1 0 0,-2 0-1 0 0,-32-29 0 0 0,25 31 1 0 0,-1 1 0 0 0,-1 2-1 0 0,-2 2 1 0 0,0 1-1 0 0,-2 2 1 0 0,-70-31 0 0 0,56 32-14 0 0,0 2 0 0 0,-1 2 0 0 0,-106-16 0 0 0,76 24 18 0 0,-1 4 0 0 0,0 4 1 0 0,-152 18-1 0 0,95 5-48 0 0,-196 58 0 0 0,0 39-54 0 0,11 31 11 0 0,-32 53-229 0 0,14 24-1372 0 0,162-95 633 0 0,-1 9-5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5"/>
    </inkml:context>
    <inkml:brush xml:id="br0">
      <inkml:brushProperty name="width" value="0.05" units="cm"/>
      <inkml:brushProperty name="height" value="0.05" units="cm"/>
      <inkml:brushProperty name="color" value="#FFFFFF"/>
    </inkml:brush>
  </inkml:definitions>
  <inkml:trace contextRef="#ctx0" brushRef="#br0">2119 79 10136 0 0,'0'0'777'0'0,"-1"0"-364"0"0,-48-10 4002 0 0,18 9-2315 0 0,-35-6 1 0 0,18 0-364 0 0,-16-3 337 0 0,5-2-457 0 0,12 5-1413 0 0,18 3-208 0 0,-44-3 1 0 0,12 3 806 0 0,4-1 277 0 0,-57 1-915 0 0,-51 8-566 0 0,118-2-245 0 0,-17 1-65 0 0,-34 10 1267 0 0,1 3 1 0 0,-101 32 0 0 0,176-42-557 0 0,-31 11 0 0 0,-14 9 21 0 0,-36 17 22 0 0,26-9-74 0 0,-27 14-36 0 0,77-34 46 0 0,13-8 13 0 0,2 0-1 0 0,0 1 1 0 0,-15 11 0 0 0,-2 5 8 0 0,12-11 0 0 0,0 1 0 0 0,1 1 0 0 0,1 0 0 0 0,-20 25 0 0 0,20-18-40 0 0,0 1-1 0 0,1 1 1 0 0,2 0-1 0 0,-19 47 1 0 0,21-25-26 0 0,8-37 51 0 0,1-2-1 0 0,0 2 1 0 0,0-1-1 0 0,0 1 1 0 0,1-2-1 0 0,1 12 1 0 0,-1-1-9 0 0,5 25-6 0 0,-4-34 7 0 0,0-4 21 0 0,0 1 0 0 0,1-1 1 0 0,0 0-1 0 0,-1 0 0 0 0,6 9 0 0 0,0-2-8 0 0,-2-1-6 0 0,1-1 1 0 0,1-1 0 0 0,0 1 0 0 0,1 0-1 0 0,-1-2 1 0 0,13 11 0 0 0,-5-6 13 0 0,0-1 0 0 0,1 1 1 0 0,0-2-1 0 0,1-1 0 0 0,22 10 0 0 0,-9-4 2 0 0,-22-11 0 0 0,1 0 0 0 0,11 5 0 0 0,133 31 0 0 0,-111-33 58 0 0,80 5 0 0 0,42-11 144 0 0,-80-2-136 0 0,140-16 258 0 0,-128 6-64 0 0,222-28 413 0 0,-236 27-506 0 0,41-7 63 0 0,11-2-108 0 0,-47 3-38 0 0,-24 4-35 0 0,59-12 171 0 0,-1-5 0 0 0,124-49-1 0 0,-200 64-86 0 0,44-19 397 0 0,-63 25-201 0 0,-10 2 51 0 0,19-10 0 0 0,-6 1-514 0 0,-18 12 66 0 0,0-1 0 0 0,-1 0 0 0 0,0 0 0 0 0,0-2 1 0 0,0 1-1 0 0,-1-1 0 0 0,14-15 0 0 0,-17 14 117 0 0,0 0 1 0 0,0-1-1 0 0,-1 1 0 0 0,0 0 1 0 0,4-12-1 0 0,-6 15-17 0 0,-2-1-1 0 0,1 0 0 0 0,-1 1 0 0 0,1-1 1 0 0,-2 0-1 0 0,0 1 0 0 0,0-1 1 0 0,0-1-1 0 0,-1-6 0 0 0,0 8-18 0 0,-1 1 0 0 0,1-1 0 0 0,-1 1 0 0 0,-1-1 0 0 0,2 1-1 0 0,-3 0 1 0 0,2-1 0 0 0,-1 1 0 0 0,-1 1 0 0 0,1-1 0 0 0,0 0 0 0 0,-2 1 0 0 0,1 0 0 0 0,0-1-1 0 0,-6-2 1 0 0,-7-6 14 0 0,-1 0 0 0 0,-33-15 0 0 0,32 19-8 0 0,-1 0 1 0 0,-26-7 0 0 0,-5-1 27 0 0,49 16-46 0 0,-39-15 51 0 0,-48-11 1 0 0,21 11-11 0 0,-121-24 85 0 0,88 24-127 0 0,-173-5 0 0 0,231 22-393 0 0,0 2-1 0 0,-67 12 1 0 0,75-6-667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49.130"/>
    </inkml:context>
    <inkml:brush xml:id="br0">
      <inkml:brushProperty name="width" value="0.05" units="cm"/>
      <inkml:brushProperty name="height" value="0.05" units="cm"/>
      <inkml:brushProperty name="color" value="#FDCA6D"/>
    </inkml:brush>
  </inkml:definitions>
  <inkml:trace contextRef="#ctx0" brushRef="#br0">2 145 16328 0 0,'-2'-1'5959'0'0,"10"-4"-3334"0"0,19-6-2366 0 0,-12 5 295 0 0,86-32 480 0 0,-83 32-866 0 0,56-13 227 0 0,-4-1-203 0 0,-57 16-185 0 0,57-17 39 0 0,-58 18-24 0 0,1 1 0 0 0,0 0 0 0 0,20-1 0 0 0,-17 0-970 0 0,-14 3-80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6"/>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0,0 1 1 0 0,-1-1-1 0 0,1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0,0 0 1 0 0,-1 1 0 0 0,2 4 0 0 0,-2-8 8 0 0,0 1 0 0 0,1-1-1 0 0,-1 1 1 0 0,0-1 0 0 0,0 0 0 0 0,0 1 0 0 0,0-1 0 0 0,0 1 0 0 0,0-1 0 0 0,0 1 0 0 0,0-1 0 0 0,0 1-1 0 0,0 0 1 0 0,0-1 0 0 0,0 0 0 0 0,0 0 0 0 0,-1 1 0 0 0,1-1 0 0 0,0 1 0 0 0,0-1 0 0 0,0 1-1 0 0,-1-1 1 0 0,0 2 0 0 0,-1 6-833 0 0,-4 5-722 0 0,2-4 655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7"/>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0,1 0-1 0 0,-1 0 0 0 0,0 0 1 0 0,2-1-1 0 0,0-5 280 0 0,-2 7-236 0 0,0-1-1 0 0,0 1 1 0 0,0 0 0 0 0,0 0 0 0 0,0 0 0 0 0,1-1 0 0 0,-1 1 0 0 0,0-1 0 0 0,0 1-1 0 0,0-1 1 0 0,0 1 0 0 0,0-1 0 0 0,0 1 0 0 0,1 0 0 0 0,-1-1 0 0 0,0 1 0 0 0,1 0-1 0 0,0 0 1 0 0,1-3 767 0 0,1 0-1 0 0,-1 0 1 0 0,1 1-1 0 0,2-7 1 0 0,5-4 4342 0 0,-5 10-1257 0 0,-11 2-1380 0 0,4 1-2103 0 0,1 0-1 0 0,-1 1 0 0 0,0-1 0 0 0,1 1 1 0 0,-2-1-1 0 0,2 0 0 0 0,-1 1 0 0 0,0-1 1 0 0,1 1-1 0 0,-4 2 0 0 0,5-3-322 0 0,-2 1 1 0 0,1 0-1 0 0,-1 0 0 0 0,2 1 0 0 0,-2-2 1 0 0,1 1-1 0 0,0 1 0 0 0,0-1 1 0 0,1 0-1 0 0,-2 0 0 0 0,1 1 0 0 0,1-1 1 0 0,-1 0-1 0 0,0 1 0 0 0,1-1 0 0 0,0 1 1 0 0,-1-1-1 0 0,1 1 0 0 0,-1 0 1 0 0,1 2-1 0 0,-1 1 22 0 0,1 1 1 0 0,-1-1-1 0 0,-3 10 0 0 0,2-10-64 0 0,2 0 0 0 0,-1-1 0 0 0,-1 10 0 0 0,2 3 65 0 0,-1 12 108 0 0,7 45 0 0 0,-1-20 28 0 0,0 24 104 0 0,-4-47-208 0 0,-1 2-1 0 0,-2-2 1 0 0,-8 54-1 0 0,5-50 11 0 0,-1-3 8 0 0,3-22-103 0 0,1-1 1 0 0,1 1 0 0 0,-1 10-1 0 0,1-10 14 0 0,0 1 0 0 0,-3 13 0 0 0,3-15-41 0 0,-1 1 0 0 0,0 13 0 0 0,0 4 21 0 0,0-22-51 0 0,2-1 0 0 0,-1 1 1 0 0,1-1-1 0 0,0 1 0 0 0,0-1 1 0 0,1 7-1 0 0,1-3 23 0 0,-1 1 0 0 0,-1-1-1 0 0,0 0 1 0 0,0 1 0 0 0,0-1 0 0 0,-3 14-1 0 0,1-9 12 0 0,2-1-1 0 0,0 16 1 0 0,0-16 8 0 0,-3 25 0 0 0,-2 17-41 0 0,0 24 191 0 0,3-42-188 0 0,-2 5-90 0 0,3-30 90 0 0,0 0-1 0 0,1 17 1 0 0,1-18-8 0 0,-1-1 0 0 0,-1 1 0 0 0,-2 11 0 0 0,-3 30-6 0 0,-3 26 16 0 0,8-70 44 0 0,1 1 0 0 0,1 13-1 0 0,-1-16-39 0 0,0 2 1 0 0,0-1-1 0 0,0 1 0 0 0,-1 6 0 0 0,-9 60-97 0 0,10-63 73 0 0,-1 0 0 0 0,1 18 0 0 0,0-19-4 0 0,0 0 0 0 0,-1 0 1 0 0,-2 13-1 0 0,-2 13 8 0 0,5-30 24 0 0,0 1-1 0 0,-1-1 0 0 0,1 1 1 0 0,1 8-1 0 0,-1-9 5 0 0,0 0 0 0 0,0 0 0 0 0,0 0-1 0 0,-1 7 1 0 0,-8 44 196 0 0,8-44-194 0 0,0-1 0 0 0,0 0 0 0 0,2 19 1 0 0,0-3 36 0 0,-1 115 441 0 0,1-137-465 0 0,-1-1 1 0 0,0 0-1 0 0,1 1 0 0 0,3 5 0 0 0,-4-5 1 0 0,2 0-1 0 0,-1-1 0 0 0,0 1 0 0 0,0 8 0 0 0,4 41 261 0 0,-5-54 112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8"/>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0,1 2 228 0 0,-15-16-384 0 0,1 0-1 0 0,-2 0 0 0 0,2-1 0 0 0,-2 1 1 0 0,2-1-1 0 0,-1 0 0 0 0,4 3 1 0 0,10 4 296 0 0,10 10 422 0 0,34 15 0 0 0,91 39 271 0 0,-50-29-497 0 0,-75-31-402 0 0,2 0-1 0 0,37 10 0 0 0,18 0 1 0 0,-50-13-76 0 0,20 4-9 0 0,50 10 234 0 0,-70-17-247 0 0,150 21 178 0 0,-121-19-194 0 0,-39-4 26 0 0,40 1 0 0 0,-15-5 40 0 0,127-1 205 0 0,0-16-3 0 0,-118 9-134 0 0,-23 4-104 0 0,44-11 0 0 0,19-7 46 0 0,-70 13-65 0 0,107-33 358 0 0,-37 9 19 0 0,-39 14-429 0 0,17-7 0 0 0,59-24 13 0 0,-103 37 55 0 0,-15 7 7 0 0,14-7 1 0 0,-13 5 5 0 0,-9 4 23 0 0,1 0 0 0 0,0-1-1 0 0,15-11 1 0 0,-15 9 10 0 0,9-9 107 0 0,-10 7-130 0 0,16-14 1 0 0,4-3 14 0 0,-10 11-106 0 0,-6 6 0 0 0,46-37 0 0 0,-54 41 0 0 0,-3 2-27 0 0,-1 2-111 0 0,-11 2-670 0 0,6 2-499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9"/>
    </inkml:context>
    <inkml:brush xml:id="br0">
      <inkml:brushProperty name="width" value="0.05" units="cm"/>
      <inkml:brushProperty name="height" value="0.05" units="cm"/>
      <inkml:brushProperty name="color" value="#65E93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0"/>
    </inkml:context>
    <inkml:brush xml:id="br0">
      <inkml:brushProperty name="width" value="0.05" units="cm"/>
      <inkml:brushProperty name="height" value="0.05" units="cm"/>
      <inkml:brushProperty name="color" value="#65E930"/>
    </inkml:brush>
  </inkml:definitions>
  <inkml:trace contextRef="#ctx0" brushRef="#br0">78 1443 8496 0 0,'0'0'1592'0'0,"16"0"1592"0"0,34 4 2085 0 0,-19 1-3445 0 0,7-1 150 0 0,-3 1-923 0 0,-13-6-647 0 0,-6 1-115 0 0,0 0 0 0 0,27 4 1 0 0,-38-4-250 0 0,-1 1 1 0 0,0-1-1 0 0,1 0 1 0 0,5-1-1 0 0,-6 1-12 0 0,0 0 0 0 0,0 0 0 0 0,-1 0 0 0 0,2 0-1 0 0,4 2 1 0 0,-1-1 27 0 0,0 0-1 0 0,16 1 1 0 0,13 1 123 0 0,-9-1-59 0 0,-22-2-62 0 0,-1 1 0 0 0,0-1-1 0 0,7 2 1 0 0,-2-1 34 0 0,0 0-1 0 0,0 0 0 0 0,0-1 1 0 0,12-1-1 0 0,4-1-18 0 0,41-2 122 0 0,-50 3-140 0 0,11 1 49 0 0,-17 1-80 0 0,1 0-1 0 0,-2-1 1 0 0,2 0 0 0 0,11-2 0 0 0,18-1 20 0 0,-39 3-43 0 0,4 0 2 0 0,0 0 0 0 0,-1-1-1 0 0,0 1 1 0 0,1-1 0 0 0,6-1 0 0 0,29-3 62 0 0,-5 1 0 0 0,4-2 56 0 0,-20 1-63 0 0,0 2 1 0 0,-1 0-1 0 0,36 1 0 0 0,6 2 7 0 0,-51-2-64 0 0,-10 2 0 0 0,0 0 0 0 0,1-1 0 0 0,0 1 0 0 0,-1 0 0 0 0,1 0 0 0 0,0 0 0 0 0,0 0 0 0 0,-1 0 0 0 0,0 0 0 0 0,1 0 0 0 0,-1 0 0 0 0,1 0 0 0 0,0 1 0 0 0,0-1 0 0 0,-1 0 0 0 0,1 1 0 0 0,1-1 0 0 0,0 1 0 0 0,0-1 0 0 0,0 0 0 0 0,0 0 0 0 0,-1 0 0 0 0,1 0 0 0 0,0 0 0 0 0,-1 0 0 0 0,1-1 0 0 0,0 1 0 0 0,2-2 0 0 0,7 0 0 0 0,28-3 54 0 0,-13 1-44 0 0,-1-1-10 0 0,-10 5 0 0 0,-8-1 0 0 0,1 1 0 0 0,1 0 0 0 0,-2 1 0 0 0,2 0 0 0 0,6 2 0 0 0,-11-2 0 0 0,-1 0 0 0 0,1-1 0 0 0,0 1 0 0 0,0-1 0 0 0,-1 0 0 0 0,0 0 0 0 0,2-1 0 0 0,-2 1 0 0 0,8-2 0 0 0,14-2 0 0 0,-16 4 0 0 0,-5-1 0 0 0,1 1 0 0 0,-1 0 0 0 0,0 0 0 0 0,1 1 0 0 0,-1-1 0 0 0,0 1 0 0 0,7 2 0 0 0,15 2 0 0 0,-23-5 0 0 0,0 1 0 0 0,1-1 0 0 0,-1 0 0 0 0,0 1 0 0 0,1-1 0 0 0,5-1 0 0 0,3 0 0 0 0,14-3 0 0 0,-24 4-1 0 0,-2 0 0 0 0,8-4 14 0 0,-5 3-7 0 0,1 0 1 0 0,-1 1-1 0 0,0 0 0 0 0,1 0 1 0 0,-1 0-1 0 0,1 0 1 0 0,5 0-1 0 0,4 1-4 0 0,54-1-2 0 0,-46 5 0 0 0,35-1 0 0 0,-52-4 0 0 0,0-1 0 0 0,1-1 0 0 0,-2 1 0 0 0,7-3 0 0 0,-5 3 11 0 0,0 1 31 0 0,-1 0-19 0 0,-3 0 178 0 0,-1-1-134 0 0,0-3-14 0 0,0 0-42 0 0,0-3-11 0 0,0 6 1 0 0,1-1 0 0 0,-1 0 0 0 0,0 0 0 0 0,0 0-1 0 0,-1 1 1 0 0,1-2 0 0 0,0 1 0 0 0,-1 1 0 0 0,1-1 0 0 0,-1 0 0 0 0,0 1 0 0 0,0-3 0 0 0,1 3 10 0 0,-1-1-1 0 0,1 1 0 0 0,0 0 1 0 0,-1 0-1 0 0,1-1 0 0 0,0 1 1 0 0,0 0-1 0 0,0 0 1 0 0,0-1-1 0 0,0 0 0 0 0,0 2 1 0 0,1-4-1 0 0,0 3 7 0 0,-1 0 0 0 0,0 0 0 0 0,0-1 0 0 0,0 1 0 0 0,0 0 0 0 0,0 0 0 0 0,0-1 0 0 0,0 1 0 0 0,0 0 0 0 0,0-1 0 0 0,-1 1 0 0 0,0-1 0 0 0,-5-20 247 0 0,4 12-168 0 0,2 7-61 0 0,-1-1 0 0 0,1 1 1 0 0,-1 0-1 0 0,2-6 0 0 0,-2-10 77 0 0,-2 3-15 0 0,-1 1-25 0 0,1 0 0 0 0,1 0-1 0 0,-1-16 1 0 0,-2-23 157 0 0,0 4-58 0 0,5 40-172 0 0,1 2 37 0 0,-1 0-1 0 0,-1 0 0 0 0,0 0 1 0 0,-2-11-1 0 0,-2-4 98 0 0,-1-12-46 0 0,4 27-59 0 0,0 0-1 0 0,-1 0 0 0 0,2 0 1 0 0,-1-15-1 0 0,1 18 13 0 0,1 1 0 0 0,-1-1 0 0 0,1 1-1 0 0,-4-9 1 0 0,3 9-37 0 0,0 0 0 0 0,0-1 0 0 0,0 1 0 0 0,0-8 0 0 0,-4-24-70 0 0,5 30 70 0 0,-1 1-1 0 0,1-1 1 0 0,-3-10 0 0 0,2 12 8 0 0,0-1 1 0 0,1 1 0 0 0,0 0-1 0 0,0-8 1 0 0,0 9-13 0 0,0-1 0 0 0,0 0 1 0 0,0 1-1 0 0,-1-1 0 0 0,1 0 1 0 0,-2-3-1 0 0,1 3 10 0 0,0-1 0 0 0,1 0 0 0 0,-1 0 0 0 0,1 1 0 0 0,0-1 0 0 0,1-7 0 0 0,0-4 45 0 0,-1-42 21 0 0,-5 33-11 0 0,5 20-64 0 0,0 2 0 0 0,0 1 0 0 0,0-1 0 0 0,0 1 0 0 0,0-1 0 0 0,0 1 0 0 0,-1-1 0 0 0,1 1 0 0 0,0 0 0 0 0,-1-1 0 0 0,-2-2 0 0 0,3 4 0 0 0,-1 0 0 0 0,1 1 0 0 0,0-1 0 0 0,0 0 0 0 0,0 0 0 0 0,0 1 0 0 0,0 0 0 0 0,0-1 0 0 0,0 0 0 0 0,0 1 0 0 0,0-1 0 0 0,0 0 0 0 0,0 0 0 0 0,0-9 0 0 0,-3 3 67 0 0,1 0 1 0 0,0 0-1 0 0,-1-11 0 0 0,-2-16-56 0 0,0 7-26 0 0,5-82-186 0 0,-2 103 242 0 0,1 5-34 0 0,1 1-1 0 0,0 0 1 0 0,-1-1-1 0 0,1 1 1 0 0,0-1-1 0 0,-1 1 1 0 0,1-1-1 0 0,0 1 1 0 0,0-1-1 0 0,0 1 1 0 0,0 0-1 0 0,0-1 1 0 0,0 1-1 0 0,0-1 1 0 0,0 1 0 0 0,0-2-1 0 0,0 1 0 0 0,0-1 1 0 0,0-1-1 0 0,0 2 1 0 0,-1-1-1 0 0,1 0 0 0 0,0 0 1 0 0,-1 0-1 0 0,0 1 1 0 0,-1-4-1 0 0,-3-15-6 0 0,5 3 0 0 0,-1 12 0 0 0,1 5 0 0 0,-1-1 0 0 0,1 0 0 0 0,-1 0 0 0 0,1 1 0 0 0,0 0 0 0 0,0-1 0 0 0,0 0 0 0 0,-1 0 0 0 0,1 0 0 0 0,0 1 0 0 0,0-1 0 0 0,0 1 0 0 0,0-1 0 0 0,0 0 0 0 0,0 1 0 0 0,0-1 0 0 0,1 0 0 0 0,-1 0 0 0 0,0 1 0 0 0,0-1 0 0 0,1 1 0 0 0,-1-1 0 0 0,0 0 0 0 0,2-1 0 0 0,-2 2 0 0 0,0-2 0 0 0,-1 0 0 0 0,1 1 0 0 0,0-2 0 0 0,0 1 0 0 0,0 1 0 0 0,0-2 0 0 0,0 2 0 0 0,0-1 0 0 0,1-1 0 0 0,-1 2 0 0 0,0-1 0 0 0,0 0 0 0 0,1 0 0 0 0,0 0 0 0 0,1-1 0 0 0,-2 3 0 0 0,0-1 0 0 0,1 1 0 0 0,-1 0 0 0 0,0 0 0 0 0,0 0 0 0 0,0-1 0 0 0,0 1 0 0 0,0 0 0 0 0,0-1 0 0 0,0 1 0 0 0,0 0 0 0 0,0 0 0 0 0,0 0 0 0 0,0 0 0 0 0,0 0 0 0 0,1-1 0 0 0,-1 1 0 0 0,0 0 0 0 0,0-1 0 0 0,0 1 0 0 0,0 0 0 0 0,0-1 0 0 0,-1 1 0 0 0,1 0 0 0 0,0 0 0 0 0,0-1 0 0 0,0 1 0 0 0,0-1 0 0 0,0 0 0 0 0,2 0 0 0 0,0-1 0 0 0,-1-14 0 0 0,-1 14-16 0 0,0-1-1 0 0,0 1 1 0 0,0-1-1 0 0,1 1 1 0 0,-1-1 0 0 0,1 1-1 0 0,0-1 1 0 0,0 1-1 0 0,0-1 1 0 0,0 2 0 0 0,3-6-1 0 0,1 0-2 0 0,-5 4 19 0 0,1 1 0 0 0,0 0 0 0 0,0-1 0 0 0,0 1 0 0 0,-1-1 0 0 0,1-2 0 0 0,4-12 0 0 0,-5 14 0 0 0,0 0 0 0 0,1 1 0 0 0,-1-2 0 0 0,1 2 0 0 0,-1-2 0 0 0,0 1 0 0 0,0 1 0 0 0,-1-5 0 0 0,0-5 0 0 0,1-9-11 0 0,0 20-42 0 0,0 1 10 0 0,-2 0 46 0 0,0-1 0 0 0,1 1-1 0 0,0-1 1 0 0,-1 1 0 0 0,0-1-1 0 0,1 1 1 0 0,0-1 0 0 0,-1 1-1 0 0,1-1 1 0 0,0 0 0 0 0,-3-2-1 0 0,0 3-7 0 0,1-1 0 0 0,-1 0 0 0 0,0 1 0 0 0,0 0 0 0 0,1 0 0 0 0,-1 0-1 0 0,-4 1 1 0 0,-3 0-7 0 0,-7-1 19 0 0,6-1 7 0 0,2 1 1 0 0,-2 1-1 0 0,-19 3 0 0 0,23-3-14 0 0,0-1 0 0 0,0 1 0 0 0,0-1 0 0 0,-10-1 0 0 0,-4 1 0 0 0,-75-5 0 0 0,74 4 0 0 0,-43 1 0 0 0,25 1 0 0 0,-10 4 0 0 0,36-5 0 0 0,-9 0 0 0 0,-40-5 0 0 0,52 4 0 0 0,0 1 0 0 0,-18 0 0 0 0,7 1 0 0 0,-29 4 0 0 0,7-1 0 0 0,39-4 0 0 0,0 1 0 0 0,0-1 0 0 0,-7 3 0 0 0,7-1 0 0 0,0-2 0 0 0,0 1 0 0 0,-7 1 0 0 0,-39 2 0 0 0,1 1 0 0 0,37-5 0 0 0,-4 0 0 0 0,-34-3 0 0 0,47 2 0 0 0,-1 1 0 0 0,1 0 0 0 0,-1 0 0 0 0,-9 2 0 0 0,-14 0 0 0 0,4-2 0 0 0,1 1 0 0 0,-34 6 0 0 0,22-2 0 0 0,-1 0-11 0 0,-9 0 11 0 0,12-4 14 0 0,25-1-15 0 0,0 0 0 0 0,-10 3 0 0 0,11-2-2 0 0,-1-1 1 0 0,0 0-1 0 0,1 0 0 0 0,-1 0 0 0 0,-9-2 1 0 0,-20-1 7 0 0,7-2 6 0 0,23 5-11 0 0,3 0 0 0 0,-1 0 0 0 0,0 0 0 0 0,0 0 0 0 0,-1 1 0 0 0,-6 3 0 0 0,-28 0 0 0 0,5 0 0 0 0,5 1 0 0 0,6-1 0 0 0,5 1 0 0 0,9 0-64 0 0,5-4 41 0 0,6-1-62 0 0,0 0 1 0 0,0 0-1 0 0,-1 0 1 0 0,1 0 0 0 0,0 0-1 0 0,0 0 1 0 0,0 0-1 0 0,0 0 1 0 0,-1 0 0 0 0,1 0-1 0 0,0 0 1 0 0,0 0-1 0 0,0 0 1 0 0,0 0-1 0 0,0 0 1 0 0,0 0 0 0 0,0 0-1 0 0,0 0 1 0 0,0 0-1 0 0,-1 0 1 0 0,1 0-1 0 0,0 0 1 0 0,0 0 0 0 0,0 1-1 0 0,0-1 1 0 0,0 0-1 0 0,-1 0 1 0 0,1 0 0 0 0,0 0-1 0 0,0 0 1 0 0,0 1-1 0 0,0-1 1 0 0,0 0-1 0 0,0 0 1 0 0,0 0 0 0 0,0 0-1 0 0,0 0 1 0 0,-1 0-1 0 0,1 0 1 0 0,0 0 0 0 0,0 0-1 0 0,0 0 1 0 0,0 1-1 0 0,0-1 1 0 0,0 0-1 0 0,0 0 1 0 0,0 0 0 0 0,0 1-1 0 0,0-1 1 0 0,1 0-1 0 0,-1 0 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1"/>
    </inkml:context>
    <inkml:brush xml:id="br0">
      <inkml:brushProperty name="width" value="0.05" units="cm"/>
      <inkml:brushProperty name="height" value="0.05" units="cm"/>
      <inkml:brushProperty name="color" value="#65E930"/>
    </inkml:brush>
  </inkml:definitions>
  <inkml:trace contextRef="#ctx0" brushRef="#br0">0 114 5528 0 0,'0'0'5986'0'0,"16"0"-1246"0"0,-6-2-3959 0 0,-1 1-1 0 0,1 0 1 0 0,-1 0 0 0 0,12 2-1 0 0,-10-1-351 0 0,-1 0-1 0 0,0 0 1 0 0,17-4-1 0 0,9 0 404 0 0,-27 3-576 0 0,0 0 0 0 0,14 0 0 0 0,-13 1-67 0 0,-1 0 1 0 0,13-2-1 0 0,-12 1 10 0 0,19-1-1 0 0,-1 1-12 0 0,112-22 1175 0 0,-126 21-1306 0 0,1 1 0 0 0,0 1 1 0 0,15 1-1 0 0,3 0-4 0 0,0-1-2 0 0,-9 1 54 0 0,-1-1 1 0 0,27-5-1 0 0,-9 1 154 0 0,-29 2-195 0 0,2 1-1 0 0,-2 1 1 0 0,16 1-1 0 0,2 0-3 0 0,33-5-47 0 0,-8-1 42 0 0,-34 4 27 0 0,0 0 0 0 0,29-5 0 0 0,7 1 149 0 0,-36 4-174 0 0,-18 1-49 0 0,1-1 0 0 0,1 1 0 0 0,-2-1 1 0 0,7-1-1 0 0,3 0 49 0 0,-12 2-55 0 0,0 0 0 0 0,0 0 0 0 0,0 0 0 0 0,0 0-1 0 0,0 0 1 0 0,0 0 0 0 0,0-1 0 0 0,0 1 0 0 0,0-1-1 0 0,0 1 1 0 0,1-1 0 0 0,0 0 12 0 0,1 0 1 0 0,0-1-1 0 0,0 1 0 0 0,-1 1 1 0 0,1-1-1 0 0,4 0 0 0 0,1-1 33 0 0,19-2 61 0 0,3-1 28 0 0,-24 4-132 0 0,0 0 1 0 0,0 1-1 0 0,-1 0 1 0 0,0 0-1 0 0,1 1 1 0 0,8 1-1 0 0,16 1 58 0 0,-20-3-60 0 0,0 0 0 0 0,0 1 0 0 0,0 0 0 0 0,-1 1 0 0 0,12 3 0 0 0,-16-5 0 0 0,-1 1 0 0 0,0 0 0 0 0,1-1 0 0 0,-1 0 0 0 0,0 0 0 0 0,7-1 0 0 0,6 0 0 0 0,-7 1 0 0 0,-6 1 0 0 0,0-1 0 0 0,0 0 0 0 0,0 0 0 0 0,1-1 0 0 0,-1 1 0 0 0,0 0 0 0 0,8-4 0 0 0,-11 3 4 0 0,1 1 1 0 0,0 0-1 0 0,0 0 0 0 0,0 0 1 0 0,-1 0-1 0 0,2 0 0 0 0,-1 0 0 0 0,3 0 1 0 0,10 0 20 0 0,10-4-25 0 0,-20 4 0 0 0,0-1 0 0 0,0 1 0 0 0,7-3 0 0 0,18-1 53 0 0,-9-1-42 0 0,-11 4-1931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2"/>
    </inkml:context>
    <inkml:brush xml:id="br0">
      <inkml:brushProperty name="width" value="0.05" units="cm"/>
      <inkml:brushProperty name="height" value="0.05" units="cm"/>
      <inkml:brushProperty name="color" value="#65E930"/>
    </inkml:brush>
  </inkml:definitions>
  <inkml:trace contextRef="#ctx0" brushRef="#br0">1 64 9704 0 0,'0'0'7999'0'0,"11"-4"-5183"0"0,44 0 1166 0 0,-29-1-3570 0 0,36 1-22 0 0,31 8-214 0 0,-68-4-179 0 0,0 0 117 0 0,41-4-1 0 0,2-5 375 0 0,-2 5-122 0 0,-58 2-339 0 0,0 1 0 0 0,12 1 1 0 0,13-2 28 0 0,-27 1-39 0 0,2 1 0 0 0,-1 0 1 0 0,-1 0-1 0 0,9 2 0 0 0,14 1 47 0 0,-22-3-36 0 0,0 0 0 0 0,-1 0 0 0 0,1 1 0 0 0,7 2 0 0 0,-4-2 25 0 0,-1 0 0 0 0,1-1 0 0 0,0 0 0 0 0,12 0 0 0 0,6-1 96 0 0,52-4 155 0 0,9 0 128 0 0,-38 0-156 0 0,-38 5-247 0 0,-6 0 2 0 0,1 0 0 0 0,0 0 0 0 0,0 0 0 0 0,10-3 0 0 0,-10 1-8 0 0,-2 2 1 0 0,2 0-1 0 0,-2-1 0 0 0,14 2 1 0 0,3 0-17 0 0,152-1 121 0 0,-123 4-128 0 0,24-4 128 0 0,-73 0-119 0 0,0 0-1 0 0,0 0 1 0 0,-1-1-1 0 0,1 0 1 0 0,4-2-1 0 0,-4 3 3 0 0,-1-1 0 0 0,1 0 0 0 0,-1 0 0 0 0,1 1 0 0 0,5-1 0 0 0,-7 1-9 0 0,0 0-1 0 0,0 0 1 0 0,0 0-1 0 0,1 0 0 0 0,-1 0 1 0 0,-1 0-1 0 0,2-1 0 0 0,-1 1 1 0 0,0-1-1 0 0,2 0 1 0 0,0-1 34 0 0,-1 2 1 0 0,1-1-1 0 0,-1 0 1 0 0,1 0-1 0 0,-1 1 1 0 0,1-1 0 0 0,0 1-1 0 0,-1 0 1 0 0,1-1-1 0 0,4 2 1 0 0,28-5 348 0 0,-10 4-900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3"/>
    </inkml:context>
    <inkml:brush xml:id="br0">
      <inkml:brushProperty name="width" value="0.05" units="cm"/>
      <inkml:brushProperty name="height" value="0.05" units="cm"/>
      <inkml:brushProperty name="color" value="#65E93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4"/>
    </inkml:context>
    <inkml:brush xml:id="br0">
      <inkml:brushProperty name="width" value="0.05" units="cm"/>
      <inkml:brushProperty name="height" value="0.05" units="cm"/>
      <inkml:brushProperty name="color" value="#65E930"/>
    </inkml:brush>
  </inkml:definitions>
  <inkml:trace contextRef="#ctx0" brushRef="#br0">0 1 5904 0 0,'0'0'12590'0'0,"1"5"-10929"0"0,0-5-1604 0 0,-1 1-1 0 0,0-1 0 0 0,1 1 0 0 0,-1-1 0 0 0,0 0 0 0 0,1 1 1 0 0,-1 0-1 0 0,1 0 0 0 0,-1-1 0 0 0,0 1 0 0 0,0 0 0 0 0,1-1 1 0 0,-1 1-1 0 0,0-1 0 0 0,0 1 0 0 0,0 0 0 0 0,0 0 0 0 0,0 0 1 0 0,0-1-1 0 0,0 0 0 0 0,0 1 0 0 0,-1 2 0 0 0,1-2 5 0 0,0-1-1 0 0,0 1 0 0 0,-1 1 1 0 0,1-1-1 0 0,0 0 0 0 0,1 0 0 0 0,-1 0 1 0 0,0 0-1 0 0,0 1 0 0 0,1-2 1 0 0,-1 1-1 0 0,1 3 0 0 0,-1-2 27 0 0,1 1 0 0 0,0-1-1 0 0,0 1 1 0 0,0-1-1 0 0,-1 1 1 0 0,1 0-1 0 0,-1 3 1 0 0,3 15 460 0 0,2 6-75 0 0,0 1-160 0 0,-4-23-235 0 0,0 2 1 0 0,-1 0-1 0 0,1-1 0 0 0,-1 1 0 0 0,-1 8 0 0 0,0 6 132 0 0,1-6-157 0 0,0-4 10 0 0,0 0-1 0 0,0 0 1 0 0,1 0 0 0 0,3 12-1 0 0,-3-18-43 0 0,-1 0-1 0 0,1 0 1 0 0,-1 1-1 0 0,0-1 1 0 0,-1 11-1 0 0,1-10 3 0 0,0 0-1 0 0,0 0 1 0 0,0 0-1 0 0,0 6 1 0 0,2-5-10 0 0,1 8 26 0 0,-1 1 0 0 0,1 16-1 0 0,-3 123 365 0 0,5-110-400 0 0,-5-44 0 0 0,0 12 0 0 0,0 0 0 0 0,4 22 0 0 0,-3-30 0 0 0,-1 0 0 0 0,0 0 0 0 0,0 0 0 0 0,0 7 0 0 0,0-8 0 0 0,-1 0 0 0 0,1 1 0 0 0,0-1 0 0 0,1 7 0 0 0,2 3 19 0 0,-1 0-1 0 0,-1 0 1 0 0,-1 0-1 0 0,-1 15 1 0 0,1-4 6 0 0,-5 8-15 0 0,5 39 54 0 0,5-48 0 0 0,-5-18-64 0 0,0 1 0 0 0,1 0 0 0 0,0-1 0 0 0,2 9 0 0 0,7 30 144 0 0,-5-17-144 0 0,0 8 64 0 0,-4-30-48 0 0,0 1 1 0 0,0 0-1 0 0,-1-1 0 0 0,0 1 0 0 0,-1 9 0 0 0,0 3 26 0 0,1-14 1 0 0,0-1 1 0 0,0 1 0 0 0,0-1-1 0 0,1 1 1 0 0,2 9-1 0 0,-3-13-23 0 0,1 0 0 0 0,-1 0 0 0 0,1 1 0 0 0,-1-1 0 0 0,1 0-1 0 0,-1 1 1 0 0,0-1 0 0 0,0 0 0 0 0,0 1 0 0 0,0-1 0 0 0,-1 3 0 0 0,0 38 264 0 0,1-6-167 0 0,-1-31-117 0 0,-2-1 11 0 0,2-3 107 0 0,1 9 70 0 0,0-3-177 0 0,0-1-11 0 0,0 11-12 0 0,1-17-372 0 0,3-4-1308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8"/>
    </inkml:context>
    <inkml:brush xml:id="br0">
      <inkml:brushProperty name="width" value="0.05" units="cm"/>
      <inkml:brushProperty name="height" value="0.05" units="cm"/>
      <inkml:brushProperty name="color" value="#FFFFFF"/>
    </inkml:brush>
  </inkml:definitions>
  <inkml:trace contextRef="#ctx0" brushRef="#br0">382 15 15520 0 0,'0'0'1193'0'0,"-7"-9"1717"0"0,2 7-1470 0 0,4 2-1312 0 0,1 0 0 0 0,0-1 0 0 0,0 1 0 0 0,-1 0 0 0 0,0-1 0 0 0,1 1 0 0 0,-1 0 0 0 0,0 0 0 0 0,0-1 0 0 0,1 1 0 0 0,0 0 0 0 0,-1 0 0 0 0,1 0 0 0 0,-2 0 0 0 0,-7 1 355 0 0,0 0 0 0 0,0 0 0 0 0,1 2 0 0 0,-1-1-1 0 0,1 1 1 0 0,-1-1 0 0 0,-12 9 0 0 0,-22 13 9 0 0,7-4-295 0 0,23-11-176 0 0,0-1 0 0 0,-22 19 0 0 0,-1 3-4 0 0,27-24-17 0 0,1 2 0 0 0,-13 14 0 0 0,-2 1 0 0 0,14-9 0 0 0,8-10 11 0 0,11 0 42 0 0,35-12-42 0 0,-20 6 18 0 0,-20 1-24 0 0,1 0 0 0 0,-1 1 0 0 0,0 0-1 0 0,7 0 1 0 0,5 2-16 0 0,0 1 0 0 0,30 9 0 0 0,-38-9 5 0 0,0 0-1 0 0,-1 1 1 0 0,0 1 0 0 0,0-1-1 0 0,0 1 1 0 0,0 0 0 0 0,7 7-1 0 0,-8-5-32 0 0,-3-5 35 0 0,0 2-1 0 0,0 0 0 0 0,0-1 0 0 0,3 6 0 0 0,-6-8 5 0 0,0 1 1 0 0,0-1-1 0 0,0 0 0 0 0,0 0 0 0 0,-1 1 0 0 0,0-1 0 0 0,0 0 0 0 0,1 1 1 0 0,-1 0-1 0 0,1-2 0 0 0,-1 2 0 0 0,0 0 0 0 0,0-1 0 0 0,0 0 0 0 0,0 1 0 0 0,0 0 1 0 0,0-2-1 0 0,0 2 0 0 0,-1 0 0 0 0,0 2 0 0 0,0 1 3 0 0,1-3 8 0 0,-1-2 1 0 0,1 2 0 0 0,-1-1 0 0 0,1 1 0 0 0,-1-2 0 0 0,1 2-1 0 0,-1-1 1 0 0,1 0 0 0 0,-1 0 0 0 0,0 0 0 0 0,0 0 0 0 0,0 0-1 0 0,0 1 1 0 0,-8 5 37 0 0,4-2 37 0 0,0-1 0 0 0,-1 1 0 0 0,1-1 0 0 0,-1 0 0 0 0,-1-1-1 0 0,1 0 1 0 0,-7 3 0 0 0,-89 26 1067 0 0,75-25-864 0 0,-33 5 289 0 0,44-8-521 0 0,13-3-42 0 0,1 0 0 0 0,-1 0 0 0 0,1 0 1 0 0,-1-1-1 0 0,-4 0 0 0 0,4 0-13 0 0,0 1 0 0 0,0-1-1 0 0,0 1 1 0 0,0-1 0 0 0,0 1 0 0 0,0 0 0 0 0,1 0-1 0 0,-6 3 1 0 0,4-3-14 0 0,3-1-115 0 0,7-6-3458 0 0,-2 2 1829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49.657"/>
    </inkml:context>
    <inkml:brush xml:id="br0">
      <inkml:brushProperty name="width" value="0.05" units="cm"/>
      <inkml:brushProperty name="height" value="0.05" units="cm"/>
      <inkml:brushProperty name="color" value="#FDCA6D"/>
    </inkml:brush>
  </inkml:definitions>
  <inkml:trace contextRef="#ctx0" brushRef="#br0">54 10 12408 0 0,'-4'-10'9508'0'0,"3"13"-7734"0"0,-1 1-1566 0 0,0 1-1 0 0,1-1 1 0 0,0 0 0 0 0,0 1-1 0 0,-1 7 1 0 0,-2 7-6 0 0,2-5-44 0 0,-3 18-1 0 0,0 2 45 0 0,-16 82 673 0 0,19-107-868 0 0,2 0 1 0 0,0 17-1 0 0,1-8-88 0 0,-1-18-32 0 0,0-3-2534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9"/>
    </inkml:context>
    <inkml:brush xml:id="br0">
      <inkml:brushProperty name="width" value="0.05" units="cm"/>
      <inkml:brushProperty name="height" value="0.05" units="cm"/>
      <inkml:brushProperty name="color" value="#FFFFFF"/>
    </inkml:brush>
  </inkml:definitions>
  <inkml:trace contextRef="#ctx0" brushRef="#br0">144 50 13792 0 0,'0'0'1061'0'0,"1"-1"-841"0"0,-1 0 0 0 0,1 1 1 0 0,-1 0-1 0 0,1-1 0 0 0,-1 0 0 0 0,1 0 0 0 0,-1 0 1 0 0,0 0-1 0 0,0 1 0 0 0,0-1 0 0 0,0-1 0 0 0,0 1 98 0 0,-1 0 0 0 0,0 1 0 0 0,0 0 0 0 0,0-1-1 0 0,0 0 1 0 0,0 1 0 0 0,0-1 0 0 0,-1 1 0 0 0,1-1-1 0 0,1 1 1 0 0,-2 0 0 0 0,-1-1 0 0 0,2 1-151 0 0,-2 0-1 0 0,2 1 1 0 0,-1-1 0 0 0,-1 0 0 0 0,2 1 0 0 0,-1 0 0 0 0,0-1-1 0 0,1 1 1 0 0,-1 0 0 0 0,0-1 0 0 0,-2 3 0 0 0,-9 4 421 0 0,10-6-463 0 0,-1 1-1 0 0,1 0 1 0 0,0 0 0 0 0,0 0 0 0 0,0 0 0 0 0,0 1-1 0 0,-4 4 1 0 0,-6 7 124 0 0,3-3-80 0 0,1 1 0 0 0,-8 14 0 0 0,14-21-117 0 0,1-1 1 0 0,-1 1-1 0 0,1-1 0 0 0,1 1 0 0 0,-1 0 1 0 0,0 0-1 0 0,2 0 0 0 0,-1 0 0 0 0,0 0 1 0 0,0 7-1 0 0,1-6 1 0 0,0-1 1 0 0,1 1-1 0 0,0 0 0 0 0,0 0 1 0 0,-1 0-1 0 0,2 0 0 0 0,0-1 1 0 0,4 10-1 0 0,-5-11-44 0 0,2 0 0 0 0,-1-1 0 0 0,1 1 0 0 0,-1 0 0 0 0,2-1 0 0 0,-1 0 0 0 0,-1 0 0 0 0,2-1 0 0 0,-1 2 0 0 0,1-2 0 0 0,0 1 0 0 0,4 1 0 0 0,-2-2 32 0 0,-1 0 0 0 0,1 0 0 0 0,-1-1 1 0 0,1 0-1 0 0,0 1 0 0 0,0-2 0 0 0,1 1 0 0 0,-2-1 0 0 0,8-1 0 0 0,-6 1 28 0 0,4-1-10 0 0,1 0 0 0 0,-1 0-1 0 0,-1-1 1 0 0,1-1 0 0 0,-1 0-1 0 0,0 0 1 0 0,1-1 0 0 0,10-6 0 0 0,1-1-1 0 0,-2-2 1 0 0,31-22-1 0 0,-41 27-35 0 0,0-1-1 0 0,0 0 1 0 0,-1-1-1 0 0,-1 0 1 0 0,0 0-1 0 0,9-16 0 0 0,-15 23-5 0 0,-1 1 0 0 0,1-2 1 0 0,-1 2-1 0 0,1-1 0 0 0,-2-1 0 0 0,1 2 0 0 0,0-2 0 0 0,0 1 0 0 0,-1 0 0 0 0,1-1 0 0 0,-1 2 0 0 0,0-1 0 0 0,0-1 0 0 0,0 1 0 0 0,-1 0 0 0 0,0-1 0 0 0,1 2 0 0 0,-1-2 0 0 0,0 1 0 0 0,0 0 0 0 0,0 0 0 0 0,-1 0 0 0 0,1 0 0 0 0,0 1 0 0 0,-1-1 0 0 0,0 0 0 0 0,0 1 0 0 0,0-1 0 0 0,0 1 0 0 0,-1-1 0 0 0,-3-2 0 0 0,1 0-5 0 0,0 1-1 0 0,-1 0 1 0 0,0 0-1 0 0,0 1 1 0 0,-1 0-1 0 0,2-1 1 0 0,-2 2 0 0 0,0-1-1 0 0,1 2 1 0 0,-1-1-1 0 0,0 0 1 0 0,1 1 0 0 0,-15-1-1 0 0,12 2-157 0 0,-1 0 1 0 0,0 1-1 0 0,0 1 0 0 0,0-1 1 0 0,1 1-1 0 0,-1 0 0 0 0,1 1 1 0 0,0 0-1 0 0,0 1 0 0 0,0 0 1 0 0,0 1-1 0 0,1-1 0 0 0,0 1 1 0 0,-12 9-1 0 0,10-5-1717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0"/>
    </inkml:context>
    <inkml:brush xml:id="br0">
      <inkml:brushProperty name="width" value="0.05" units="cm"/>
      <inkml:brushProperty name="height" value="0.05" units="cm"/>
      <inkml:brushProperty name="color" value="#FFFFFF"/>
    </inkml:brush>
  </inkml:definitions>
  <inkml:trace contextRef="#ctx0" brushRef="#br0">1 0 16783 0 0,'0'0'5571'0'0,"6"5"-3910"0"0,-1 1-1217 0 0,0-1 0 0 0,-1 1 0 0 0,1 0-1 0 0,-1 0 1 0 0,0 1 0 0 0,2 6 0 0 0,3 2-186 0 0,-3-3-70 0 0,-2-4-104 0 0,1 1 0 0 0,0 0 0 0 0,1-2 0 0 0,0 1 0 0 0,12 12 0 0 0,-1-2 46 0 0,-14-14-99 0 0,1 0 1 0 0,0 0-1 0 0,0 1 1 0 0,5 2-1 0 0,-1-1-25 0 0,-6-4 2 0 0,1 0 1 0 0,0 0-1 0 0,0 0 0 0 0,0 0 0 0 0,0 0 1 0 0,6 1-1 0 0,-9-3-23 0 0,0 0 1 0 0,0 0-1 0 0,0 0 0 0 0,0 0 1 0 0,1 0-1 0 0,-1 0 0 0 0,0 0 0 0 0,0 0 1 0 0,0 0-1 0 0,0 0 0 0 0,0 0 1 0 0,0 0-1 0 0,1 0 0 0 0,-1-1 1 0 0,0 1-1 0 0,0 0 0 0 0,0 0 0 0 0,0 0 1 0 0,0 0-1 0 0,0 0 0 0 0,0 0 1 0 0,0 0-1 0 0,0 0 0 0 0,0-1 0 0 0,0 1 1 0 0,0 0-1 0 0,1 0 0 0 0,-1 0 1 0 0,0 0-1 0 0,0 0 0 0 0,0 0 0 0 0,0 0 1 0 0,0-1-1 0 0,0 1 0 0 0,0 0 1 0 0,0 0-1 0 0,0 0 0 0 0,0 0-175 0 0,4-5-741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1"/>
    </inkml:context>
    <inkml:brush xml:id="br0">
      <inkml:brushProperty name="width" value="0.05" units="cm"/>
      <inkml:brushProperty name="height" value="0.05" units="cm"/>
      <inkml:brushProperty name="color" value="#FFFFFF"/>
    </inkml:brush>
  </inkml:definitions>
  <inkml:trace contextRef="#ctx0" brushRef="#br0">1 1 18863 0 0,'6'0'1827'0'0,"-5"0"-1777"0"0,-1 0 0 0 0,1 0-1 0 0,-1 0 1 0 0,0 0 0 0 0,1 0 0 0 0,-1 0-1 0 0,1 0 1 0 0,0 1 0 0 0,-1-1 0 0 0,1 0-1 0 0,0 0 1 0 0,-1 1 0 0 0,0-1 0 0 0,0 0 0 0 0,1 0-1 0 0,-1 0 1 0 0,1 0 0 0 0,-1 1 0 0 0,1-1-1 0 0,-1 1 1 0 0,1-1 0 0 0,-1 1 0 0 0,0-1-1 0 0,0 1 1 0 0,0-1 0 0 0,0 1 0 0 0,1-1-1 0 0,-1 1 1 0 0,3 18 1605 0 0,-2-9-797 0 0,0 5-167 0 0,1-1-1 0 0,0 22 1 0 0,-2-18-152 0 0,3 23 0 0 0,-1-23-267 0 0,-1-10-144 0 0,-1-1 0 0 0,2 0-1 0 0,-1 0 1 0 0,4 9 0 0 0,1 2 35 0 0,-5-13-82 0 0,0 0-1 0 0,1 0 1 0 0,4 8-1 0 0,8 19 511 0 0,-11-23-260 0 0,-3-8-309 0 0,0-1 1 0 0,0 0-1 0 0,0 1 0 0 0,0-1 0 0 0,1 1 0 0 0,-1 0 1 0 0,0 0-1 0 0,0-1 0 0 0,1 1 0 0 0,-1-1 0 0 0,0 0 0 0 0,1 1 1 0 0,-1-1-1 0 0,0 1 0 0 0,0 0 0 0 0,0-1 0 0 0,1 1 0 0 0,-1-1 1 0 0,1 1-1 0 0,-1-1 0 0 0,1 0 0 0 0,0 0 0 0 0,-1 1 1 0 0,1-1-1 0 0,-1 0 0 0 0,0 1 0 0 0,1-1 0 0 0,0 0 0 0 0,-1 0 1 0 0,1 0-1 0 0,0 1 0 0 0,-1-1 0 0 0,1 0 0 0 0,4 0 104 0 0,0 0 0 0 0,0 0 0 0 0,0-1-1 0 0,0 0 1 0 0,7-1 0 0 0,28-4-62 0 0,-15 0-155 0 0,0 2 1 0 0,0 1-1 0 0,40-2 0 0 0,-35 1-1215 0 0,-20 3 343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2"/>
    </inkml:context>
    <inkml:brush xml:id="br0">
      <inkml:brushProperty name="width" value="0.05" units="cm"/>
      <inkml:brushProperty name="height" value="0.05" units="cm"/>
      <inkml:brushProperty name="color" value="#FFFFFF"/>
    </inkml:brush>
  </inkml:definitions>
  <inkml:trace contextRef="#ctx0" brushRef="#br0">300 16 19063 0 0,'-11'-7'2599'0'0,"7"5"-2291"0"0,0 0 0 0 0,0 1 0 0 0,0 1-1 0 0,0-1 1 0 0,0 0 0 0 0,0 0 0 0 0,0 1 0 0 0,0 0 0 0 0,0 0 0 0 0,-1 0-1 0 0,-5 2 1 0 0,-1-1 236 0 0,-2 3 0 0 0,-17 5 1 0 0,19-6-508 0 0,1 2 1 0 0,0-1 0 0 0,0 2 0 0 0,0 0 0 0 0,0 0 0 0 0,1 1 0 0 0,0-1 0 0 0,0 2 0 0 0,0-1 0 0 0,1 1-1 0 0,1 1 1 0 0,-1 0 0 0 0,-9 16 0 0 0,0-2-49 0 0,14-18-42 0 0,7 0-11 0 0,-3-5 59 0 0,0 0 0 0 0,0 1 0 0 0,0-1 0 0 0,1 1 0 0 0,-1-1 0 0 0,0 1 0 0 0,0-1 0 0 0,1 0 0 0 0,-1 1 0 0 0,-1-1 0 0 0,2 0 0 0 0,-1 0 0 0 0,1 0 0 0 0,1 0 1 0 0,7-4-25 0 0,1 1 1 0 0,-1 1-1 0 0,1 0 1 0 0,0 0-1 0 0,20 1 1 0 0,-18 1 13 0 0,1 1 0 0 0,-1 1 0 0 0,0 0-1 0 0,1 0 1 0 0,25 10 0 0 0,-35-11-8 0 0,0 1 0 0 0,0 0-1 0 0,1 0 1 0 0,-2 0 0 0 0,1 0 0 0 0,-1 2 0 0 0,5 2-1 0 0,-7-6 14 0 0,0 2 0 0 0,1 0 0 0 0,0-1-1 0 0,-2 1 1 0 0,2 0 0 0 0,-1-1 0 0 0,1 1-1 0 0,-2 0 1 0 0,1-1 0 0 0,0 2 0 0 0,0-1-1 0 0,0 0 1 0 0,0 0 0 0 0,-1-1 0 0 0,0 2-1 0 0,1 3 1 0 0,-2-1 11 0 0,1 0 0 0 0,0 0-1 0 0,-1 0 1 0 0,0 0 0 0 0,-1 0-1 0 0,1 0 1 0 0,-1-1 0 0 0,0 1-1 0 0,0-1 1 0 0,-1 1 0 0 0,1-1-1 0 0,-1 0 1 0 0,-5 8 0 0 0,2-6 102 0 0,0 0 0 0 0,0 0 0 0 0,-1 0 0 0 0,0 0 0 0 0,1-1 0 0 0,-2-1 0 0 0,-9 6-1 0 0,-37 23 713 0 0,28-18-434 0 0,-14 7 211 0 0,35-19-531 0 0,0-1 39 0 0,1 1 0 0 0,-1-2 1 0 0,0 1-1 0 0,-1 0 0 0 0,1-1 0 0 0,0 0 1 0 0,0 0-1 0 0,-10 1 0 0 0,14-2-61 0 0,-1 0-1 0 0,1 0 1 0 0,0 0-1 0 0,-1 0 1 0 0,0-1-1 0 0,2 1 1 0 0,-2 0-1 0 0,1-1 1 0 0,-2 0-1 0 0,1-3-35 0 0,7-4-354 0 0,-3 8 61 0 0,0-2-1 0 0,0 1 0 0 0,0 0 1 0 0,-1 0-1 0 0,2 0 0 0 0,2-1 1 0 0,4 1-1337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3"/>
    </inkml:context>
    <inkml:brush xml:id="br0">
      <inkml:brushProperty name="width" value="0.05" units="cm"/>
      <inkml:brushProperty name="height" value="0.05" units="cm"/>
      <inkml:brushProperty name="color" value="#FFFFFF"/>
    </inkml:brush>
  </inkml:definitions>
  <inkml:trace contextRef="#ctx0" brushRef="#br0">0 176 14832 0 0,'0'0'1137'0'0,"10"5"2607"0"0,-8-5-3372 0 0,-1 0 1 0 0,1 1-1 0 0,0-1 1 0 0,-1 0-1 0 0,0 0 0 0 0,1 0 1 0 0,-1 0-1 0 0,1-1 1 0 0,0 1-1 0 0,-1 0 1 0 0,0-1-1 0 0,3 0 1 0 0,16-2 1589 0 0,-10 1-1763 0 0,0 0 1 0 0,0 1-1 0 0,-1-2 1 0 0,1 1-1 0 0,-1-2 1 0 0,0 0-1 0 0,17-8 1 0 0,-2 0-133 0 0,-16 8-53 0 0,0 0 0 0 0,-1-1 0 0 0,12-9-1 0 0,6-5 7 0 0,-24 18-16 0 0,0 1-1 0 0,0-1 1 0 0,0 0 0 0 0,1-1-1 0 0,-2 1 1 0 0,1 1 0 0 0,0-2-1 0 0,0 1 1 0 0,0-1-1 0 0,0 2 1 0 0,-1-2 0 0 0,0 0-1 0 0,1 1 1 0 0,0 0 0 0 0,-1-1-1 0 0,1-1 1 0 0,1-25-2 0 0,-2 27-2 0 0,0 0 0 0 0,-1-1 0 0 0,0 0 0 0 0,0 2 0 0 0,0-2 0 0 0,0 0 0 0 0,1 1 0 0 0,-1 0 0 0 0,0 0 0 0 0,-1 0 0 0 0,1-1 0 0 0,1 2 0 0 0,-2-1 0 0 0,1 0 0 0 0,-1 0 0 0 0,-2-1 0 0 0,-2-4 0 0 0,4 5 0 0 0,0 0 0 0 0,1 0 0 0 0,-2 0 0 0 0,1 1 0 0 0,1-1 0 0 0,-1 0 0 0 0,0 1 0 0 0,0-1 0 0 0,-1 1 0 0 0,2-1 0 0 0,-3 1 0 0 0,-8-1 0 0 0,9 0 0 0 0,-1 0 0 0 0,0 1 0 0 0,1 0 0 0 0,-1 0 0 0 0,0 0 0 0 0,1 1 0 0 0,0-1 0 0 0,-2 1 0 0 0,2-1 0 0 0,0 1 0 0 0,-1 1 0 0 0,1-1 0 0 0,0 0 0 0 0,-1 1 0 0 0,1 0 0 0 0,0-1 0 0 0,-1 2 0 0 0,-1 1 0 0 0,-2 2 0 0 0,1-1 0 0 0,-1 1 0 0 0,2 0 0 0 0,0 0 0 0 0,-1 1 0 0 0,-8 13 0 0 0,11-14 8 0 0,1 0 0 0 0,-1-1 0 0 0,1 0 0 0 0,0 1 0 0 0,0 1 0 0 0,1-1 0 0 0,-2 8 0 0 0,1 4 79 0 0,2 21 1 0 0,0-34-62 0 0,0-1-9 0 0,0-1-1 0 0,0 0 1 0 0,0 0-1 0 0,0 0 1 0 0,1 1-1 0 0,0-2 1 0 0,0 1-1 0 0,0 0 1 0 0,0 0-1 0 0,0 0 1 0 0,1-1-1 0 0,0 2 1 0 0,-1-2-1 0 0,1 1 1 0 0,0-1-1 0 0,0 1 1 0 0,0-2-1 0 0,4 5 0 0 0,-3-3 3 0 0,1 0-1 0 0,0-1 0 0 0,0 1 0 0 0,1-1 1 0 0,-1 0-1 0 0,1 0 0 0 0,-1-1 0 0 0,1 0 1 0 0,-1 1-1 0 0,1-1 0 0 0,5 0 0 0 0,10 3-5 0 0,-14-3-13 0 0,0 1-1 0 0,0-1 1 0 0,7 0-1 0 0,43 1-46 0 0,-33 0-34 0 0,42-3 0 0 0,-45-1-732 0 0,0-2 0 0 0,0 0 0 0 0,33-12 0 0 0,-37 11-1518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4"/>
    </inkml:context>
    <inkml:brush xml:id="br0">
      <inkml:brushProperty name="width" value="0.05" units="cm"/>
      <inkml:brushProperty name="height" value="0.05" units="cm"/>
      <inkml:brushProperty name="color" value="#FFFFFF"/>
    </inkml:brush>
  </inkml:definitions>
  <inkml:trace contextRef="#ctx0" brushRef="#br0">1 13 14832 0 0,'0'0'1137'0'0,"1"10"1725"0"0,3 11-352 0 0,-3-17-2043 0 0,-1 0 0 0 0,1-1 0 0 0,0 1 0 0 0,2 6 1 0 0,7 31 846 0 0,-4-19-809 0 0,-4-15-340 0 0,1 0 0 0 0,-1-1 0 0 0,6 11 1 0 0,-7-13-40 0 0,1 0 0 0 0,0-1 1 0 0,-1 1-1 0 0,0-1 1 0 0,0 2-1 0 0,1 4 2686 0 0,-1-18-1925 0 0,-1 6-802 0 0,1 1 0 0 0,0-1 0 0 0,0 0 0 0 0,0 0-1 0 0,0 1 1 0 0,-1-2 0 0 0,0 2 0 0 0,0-1 0 0 0,0 0 0 0 0,0-5 0 0 0,0-16 166 0 0,1 17-246 0 0,0-1 0 0 0,1 1 1 0 0,0-1-1 0 0,0 1 0 0 0,1-1 0 0 0,0 2 1 0 0,0-2-1 0 0,0 2 0 0 0,1-1 0 0 0,6-7 0 0 0,-4 5-65 0 0,-3 6-63 0 0,-1 0 1 0 0,1 0 0 0 0,0 0 0 0 0,0 0-1 0 0,0 0 1 0 0,0 1 0 0 0,0-1-1 0 0,5-2 1 0 0,2 1-345 0 0,0-1-394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5"/>
    </inkml:context>
    <inkml:brush xml:id="br0">
      <inkml:brushProperty name="width" value="0.05" units="cm"/>
      <inkml:brushProperty name="height" value="0.05" units="cm"/>
      <inkml:brushProperty name="color" value="#FFFFFF"/>
    </inkml:brush>
  </inkml:definitions>
  <inkml:trace contextRef="#ctx0" brushRef="#br0">5 14 14256 0 0,'-5'-13'9101'0'0,"10"18"-6991"0"0,17 26-443 0 0,34 45-634 0 0,-52-71-1054 0 0,7 14 73 0 0,5 4 9 0 0,19 22 26 0 0,-24-30 19 0 0,-8-12-106 0 0,-2-2-148 0 0,-1 4-3010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6"/>
    </inkml:context>
    <inkml:brush xml:id="br0">
      <inkml:brushProperty name="width" value="0.05" units="cm"/>
      <inkml:brushProperty name="height" value="0.05" units="cm"/>
      <inkml:brushProperty name="color" value="#FFFFFF"/>
    </inkml:brush>
  </inkml:definitions>
  <inkml:trace contextRef="#ctx0" brushRef="#br0">41 4 18055 0 0,'0'0'547'0'0,"5"-3"1400"0"0,-5 20-248 0 0,1-10-1371 0 0,-1 0-1 0 0,0 0 0 0 0,0 0 0 0 0,-1 0 1 0 0,0 0-1 0 0,-3 11 0 0 0,-2 10 317 0 0,2-6-233 0 0,-7 32 546 0 0,7-39-629 0 0,-4 19-1 0 0,1 0-56 0 0,6-21-166 0 0,1-13 35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7"/>
    </inkml:context>
    <inkml:brush xml:id="br0">
      <inkml:brushProperty name="width" value="0.05" units="cm"/>
      <inkml:brushProperty name="height" value="0.05" units="cm"/>
      <inkml:brushProperty name="color" value="#FFFFFF"/>
    </inkml:brush>
  </inkml:definitions>
  <inkml:trace contextRef="#ctx0" brushRef="#br0">0 190 21503 0 0,'3'-1'451'0'0,"-1"0"-1"0"0,1 0 0 0 0,-1 1 1 0 0,1-1-1 0 0,-1-1 0 0 0,0 1 1 0 0,0 0-1 0 0,0 0 0 0 0,3-3 1 0 0,10-6 468 0 0,0 3-698 0 0,-1-1 0 0 0,0-1 0 0 0,0 1 0 0 0,16-15 0 0 0,-5-3-221 0 0,2-7 0 0 0,-26 32 2 0 0,0 1 0 0 0,0-1 0 0 0,-1 0 0 0 0,0 0 0 0 0,1 0 0 0 0,-1 0 0 0 0,1 1 0 0 0,-1-2 0 0 0,1 1 0 0 0,-1 0 0 0 0,1 0 0 0 0,-1 1 0 0 0,0-2-1 0 0,0 1 1 0 0,0 0 0 0 0,0 0 0 0 0,1 0 0 0 0,-2 0 0 0 0,1 0 0 0 0,0 0 0 0 0,0 0 0 0 0,0 0 0 0 0,0 0 0 0 0,-1 0 0 0 0,1 0 0 0 0,-2-2 0 0 0,2 2 1 0 0,-1-1 1 0 0,1 1 0 0 0,-1-1-1 0 0,0 1 1 0 0,0 0-1 0 0,0-1 1 0 0,0 1 0 0 0,0-1-1 0 0,0 2 1 0 0,0-2-1 0 0,-1 1 1 0 0,2 0 0 0 0,-2 0-1 0 0,0 1 1 0 0,1-1-1 0 0,0 0 1 0 0,-3-1-1 0 0,0 1-1 0 0,-1 1-1 0 0,1-1 0 0 0,-1 0 0 0 0,1 1 0 0 0,-1 0 0 0 0,0 0 0 0 0,1 1 1 0 0,-1 0-1 0 0,1-1 0 0 0,-9 3 0 0 0,1 0 8 0 0,5-1-4 0 0,0 0 0 0 0,1 0-1 0 0,0 1 1 0 0,0 0 0 0 0,0 0 0 0 0,0 1 0 0 0,0 0 0 0 0,1-1-1 0 0,0 1 1 0 0,-7 7 0 0 0,10-8 3 0 0,0-1 0 0 0,0 1 0 0 0,0 0 0 0 0,0 0-1 0 0,0 1 1 0 0,1-2 0 0 0,0 1 0 0 0,-1 1 0 0 0,1-1 0 0 0,0 1 0 0 0,1 0-1 0 0,-1-1 1 0 0,1 0 0 0 0,-1 1 0 0 0,1 6 0 0 0,1-1 36 0 0,0-1 0 0 0,1 0 0 0 0,0 1 1 0 0,0-1-1 0 0,4 10 0 0 0,-3-13-8 0 0,-1 0-1 0 0,1 0 1 0 0,5 7 0 0 0,-2-3 3 0 0,-3-5-11 0 0,1 1-1 0 0,0-1 0 0 0,0-1 0 0 0,0 1 1 0 0,5 4-1 0 0,4 1 33 0 0,-9-6-41 0 0,0 1 0 0 0,1-1 0 0 0,-1-1 0 0 0,1 1 0 0 0,0-1 0 0 0,0 1 0 0 0,1-1 0 0 0,-1-1 0 0 0,9 3 0 0 0,0-2-1 0 0,0 0-1 0 0,24-1 1 0 0,-18-2-686 0 0,0-1 0 0 0,0-1 0 0 0,0-1 0 0 0,22-9 0 0 0,-26 9-1264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68"/>
    </inkml:context>
    <inkml:brush xml:id="br0">
      <inkml:brushProperty name="width" value="0.05" units="cm"/>
      <inkml:brushProperty name="height" value="0.05" units="cm"/>
      <inkml:brushProperty name="color" value="#FFFFFF"/>
    </inkml:brush>
  </inkml:definitions>
  <inkml:trace contextRef="#ctx0" brushRef="#br0">1 59 23551 0 0,'1'6'1383'0'0,"1"1"-768"0"0,-1-1-1 0 0,3 16 1 0 0,-1 1-105 0 0,2 0-227 0 0,-1-1-1 0 0,2 38 0 0 0,-6-50-162 0 0,1 1 0 0 0,0-1 0 0 0,0 0 0 0 0,1 1 0 0 0,0-1 0 0 0,1 0 0 0 0,6 14 0 0 0,-9-23-90 0 0,0-1 0 0 0,0 0 0 0 0,0 0 0 0 0,0 0 0 0 0,0 0 0 0 0,0 0 1 0 0,0 0-1 0 0,0 0 0 0 0,0 0 0 0 0,0 0 0 0 0,0 1 0 0 0,0-1 0 0 0,1 0 0 0 0,-1 0 0 0 0,0 0 0 0 0,0 0 0 0 0,0 0 0 0 0,0 0 0 0 0,0 0 0 0 0,0 0 0 0 0,0 0 1 0 0,0 0-1 0 0,0 0 0 0 0,0 1 0 0 0,0-1 0 0 0,0 0 0 0 0,0 0 0 0 0,0 0 0 0 0,1 0 0 0 0,-1 0 0 0 0,0 0 0 0 0,0 0 0 0 0,0 0 0 0 0,0 0 0 0 0,0 0 0 0 0,0 0 0 0 0,0 0 1 0 0,0 0-1 0 0,0 0 0 0 0,0 0 0 0 0,1 0 0 0 0,-1 0 0 0 0,0 0 0 0 0,0 0 0 0 0,0 0 0 0 0,0 0 0 0 0,0 0 0 0 0,0 0 0 0 0,0 0 0 0 0,0 0 0 0 0,0 0 0 0 0,0 0 0 0 0,0 0 1 0 0,0 0-1 0 0,0 0 0 0 0,0 0 0 0 0,0-1 0 0 0,0 1 0 0 0,0 0 0 0 0,0 0 0 0 0,0 0 0 0 0,0 0 0 0 0,0 0 0 0 0,0 0 0 0 0,0 0 0 0 0,0 0 0 0 0,3-9 585 0 0,-3-15-443 0 0,0 23-93 0 0,0-11-51 0 0,0-10 193 0 0,4-33 0 0 0,-3 48-181 0 0,1-1 0 0 0,-1 1 0 0 0,2-1 1 0 0,-1 1-1 0 0,1 0 0 0 0,0 0 1 0 0,8-13-1 0 0,-8 15-48 0 0,1 1 0 0 0,0-1 1 0 0,0 0-1 0 0,0 0 0 0 0,1 2 0 0 0,8-8 0 0 0,34-16-107 0 0,-17 10 44 0 0,22-5-756 0 0,-25 7-1132 0 0,-8 7-5787 0 0,-4 3-1728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0.031"/>
    </inkml:context>
    <inkml:brush xml:id="br0">
      <inkml:brushProperty name="width" value="0.05" units="cm"/>
      <inkml:brushProperty name="height" value="0.05" units="cm"/>
      <inkml:brushProperty name="color" value="#FDCA6D"/>
    </inkml:brush>
  </inkml:definitions>
  <inkml:trace contextRef="#ctx0" brushRef="#br0">67 1 17935 0 0,'0'0'2460'0'0,"4"9"-820"0"0,4 3-1392 0 0,-4-8-163 0 0,0 1 1 0 0,-1 0 0 0 0,1-1 0 0 0,5 5-1 0 0,11 9 58 0 0,-2 1-1 0 0,-1 0 0 0 0,0 1 1 0 0,24 39-1 0 0,-37-53 78 0 0,0 1 0 0 0,0-1 0 0 0,-1 1 0 0 0,-1 0 0 0 0,1-1 0 0 0,-1 2-1 0 0,0-1 1 0 0,2 13 0 0 0,-4-16-131 0 0,0 0 0 0 0,0-1 0 0 0,0 1 0 0 0,0 0 0 0 0,-1-1 0 0 0,1 0 0 0 0,-1 1 0 0 0,0-1 0 0 0,0 1 0 0 0,-1 0 0 0 0,1-1 0 0 0,0 0 0 0 0,-1 0 0 0 0,0 0 0 0 0,0 0 0 0 0,0 0 0 0 0,0 0 0 0 0,-1 0 0 0 0,1-1 0 0 0,-4 3 0 0 0,-6 7 263 0 0,-3 0-1 0 0,-18 11 1 0 0,24-17-200 0 0,-38 19 519 0 0,42-24-619 0 0,0 2 0 0 0,0-1-1 0 0,-1-1 1 0 0,1 1 0 0 0,0-1 0 0 0,0 0-1 0 0,-10-1 1 0 0,12 0-131 0 0,-1 1 0 0 0,0-1 0 0 0,0 1 0 0 0,0 0 0 0 0,1 0 1 0 0,-1 0-1 0 0,0 0 0 0 0,1 1 0 0 0,-6 2 0 0 0,6-2-1137 0 0,3-2 1157 0 0,0 0 0 0 0,0 0 1 0 0,0 0-1 0 0,0 0 0 0 0,0 0 1 0 0,0 0-1 0 0,0 0 0 0 0,0 0 0 0 0,0 0 1 0 0,-1 0-1 0 0,1 0 0 0 0,0 0 0 0 0,0 1 1 0 0,0-1-1 0 0,0 0 0 0 0,0 0 0 0 0,-1 0 1 0 0,1 0-1 0 0,0 0 0 0 0,0 0 0 0 0,0 0 1 0 0,0 0-1 0 0,0 0 0 0 0,0 0 0 0 0,0 0 1 0 0,0 0-1 0 0,0 1 0 0 0,-1-1 0 0 0,1 0 1 0 0,0 0-1 0 0,0 0 0 0 0,0 0 1 0 0,0 1-1 0 0,0-1 0 0 0,0 0 0 0 0,0 0 1 0 0,0 0-1 0 0,0 0 0 0 0,0 1 0 0 0,0-1 1 0 0,1 0-1 0 0,-1 0 0 0 0,0 0 0 0 0,0 0 1 0 0,0 1-1 0 0,0-1 0 0 0,0 0 0 0 0,0 0 1 0 0,0 0-1 0 0,0 0 0 0 0,0 0 0 0 0,1 1 1 0 0,-1-1-1 0 0,0 0 0 0 0,3 0-2325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5"/>
    </inkml:context>
    <inkml:brush xml:id="br0">
      <inkml:brushProperty name="width" value="0.05" units="cm"/>
      <inkml:brushProperty name="height" value="0.05" units="cm"/>
      <inkml:brushProperty name="color" value="#E8882B"/>
    </inkml:brush>
  </inkml:definitions>
  <inkml:trace contextRef="#ctx0" brushRef="#br0">45 88 11688 0 0,'0'0'3004'0'0,"14"-8"567"0"0,-4 6-2609 0 0,-10 2-943 0 0,1 0 0 0 0,0 0 1 0 0,0 0-1 0 0,0 0 0 0 0,-1 0 0 0 0,1 0 0 0 0,-1 0 0 0 0,1 0 0 0 0,0 0 0 0 0,-1 0 0 0 0,1 0 0 0 0,0 0 0 0 0,0 0 0 0 0,-1 0 0 0 0,0 0 0 0 0,1 0 0 0 0,0 0 0 0 0,1 1 0 0 0,0 0 6 0 0,1 0 0 0 0,-1 0-1 0 0,2-1 1 0 0,-2 0-1 0 0,1 0 1 0 0,-1 0-1 0 0,1 0 1 0 0,-1 0-1 0 0,1 0 1 0 0,0-1 0 0 0,-1 0-1 0 0,3-1 1 0 0,15 0 355 0 0,-17 2-529 0 0,5 0 898 0 0,-6 2-166 0 0,-5-1-283 0 0,1 0-265 0 0,-1 0 0 0 0,2-1 0 0 0,-1 1 1 0 0,0-1-1 0 0,0 0 0 0 0,-1 0 0 0 0,2 0 0 0 0,-2 0 0 0 0,2 0 1 0 0,-4-1-1 0 0,-13 1 119 0 0,7 2-10 0 0,0-2-1 0 0,-17 1 0 0 0,22-1-93 0 0,0 2 43 0 0,5-1-88 0 0,1-1-1 0 0,-1 0 1 0 0,0 1 0 0 0,0-1-1 0 0,0 0 1 0 0,1 0-1 0 0,0 0 1 0 0,-1 0 0 0 0,0 0-1 0 0,0 0 1 0 0,0 0-1 0 0,0 0 1 0 0,0 0 0 0 0,15 4 5 0 0,-7-4-10 0 0,-2-2 28 0 0,0 0 0 0 0,0-1-1 0 0,0 1 1 0 0,-1-1-1 0 0,1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0,1-1-38 0 0,-1 0 0 0 0,1 0-1 0 0,0 0 1 0 0,0 0 0 0 0,1 1-1 0 0,-2 0 1 0 0,1 0 0 0 0,-4 1 0 0 0,-3-1 32 0 0,1 2 25 0 0,9-2-81 0 0,0 0 0 0 0,1 0 0 0 0,-1 1 0 0 0,0-1 0 0 0,1 0 0 0 0,-1 0 0 0 0,0 0 0 0 0,0 0 0 0 0,1 0 0 0 0,-1 0 0 0 0,0 0 0 0 0,1 0 0 0 0,-1-1 0 0 0,0 1 0 0 0,0 0 0 0 0,1 0 0 0 0,-1-1 0 0 0,-1 1 2 0 0,1-1-1 0 0,0 1 1 0 0,1 0-1 0 0,-1 0 1 0 0,0 0 0 0 0,0 0-1 0 0,0 0 1 0 0,0 1-1 0 0,0-1 1 0 0,0 0-1 0 0,0 0 1 0 0,0 1-1 0 0,0 0 1 0 0,-2 0 130 0 0,10-4-99 0 0,49-19 15 0 0,-14 10-53 0 0,-30 8 0 0 0,-10 3 0 0 0,0 0 0 0 0,0 1 0 0 0,0-1 0 0 0,0 0 0 0 0,-1 1 0 0 0,2-2 0 0 0,1-1 0 0 0,-44 3 11 0 0,-52 8 421 0 0,91-8-272 0 0,20 0-163 0 0,-12 0 3 0 0,-1-1 0 0 0,1 0 0 0 0,-1 0 0 0 0,10-4 0 0 0,22-4 0 0 0,-37 8 0 0 0,-1 1 0 0 0,1 0 0 0 0,-1-1 0 0 0,0 1 0 0 0,0 0 0 0 0,0 0 0 0 0,0-1 0 0 0,1 1 0 0 0,-1 0 0 0 0,0 0 0 0 0,1 0 0 0 0,-1 0 0 0 0,0 0 0 0 0,1-1 0 0 0,-1 1 0 0 0,1 0 0 0 0,-1 0 0 0 0,0 0 0 0 0,1 0 0 0 0,-1 0 0 0 0,0 0 0 0 0,0 0 0 0 0,1 0 0 0 0,-1 0 0 0 0,0 0 0 0 0,1 1 0 0 0,0 0-1 0 0,-4 0-1 0 0,-6 3 6 0 0,6-3 11 0 0,-11 5 133 0 0,11-5-148 0 0,1 0 0 0 0,-2 0 1 0 0,2 0-1 0 0,-1 0 0 0 0,1 0 1 0 0,-1 1-1 0 0,1-1 0 0 0,-1 1 1 0 0,1 0-1 0 0,0-1 0 0 0,0 2 1 0 0,0-1-1 0 0,-3 3 0 0 0,4-4 3 0 0,1-1-10 0 0,-1 1 0 0 0,1-1 0 0 0,0 0 0 0 0,0 1 0 0 0,0-1 0 0 0,0 0 1 0 0,-1 1-1 0 0,1-1 0 0 0,0 1 0 0 0,0-1 0 0 0,-1 0 0 0 0,1 0 0 0 0,0 1 0 0 0,0-1 0 0 0,0 1 1 0 0,0-1-1 0 0,0 1 0 0 0,0-1 0 0 0,0 1 0 0 0,0-1 0 0 0,0 1 0 0 0,0-1 0 0 0,0 0 0 0 0,0 0 0 0 0,0 1 1 0 0,0-1-1 0 0,0 1 0 0 0,0-1 0 0 0,0 1 0 0 0,1-1 0 0 0,-1 1 0 0 0,0-1 0 0 0,0 0 0 0 0,1 1 1 0 0,-1-1-1 0 0,0 0 0 0 0,0 0 0 0 0,0 0 0 0 0,0 1 0 0 0,1 0 0 0 0,1 0 7 0 0,0 0 0 0 0,-1 0 0 0 0,1 0 0 0 0,0 0 0 0 0,-1 0 0 0 0,1 0 0 0 0,0-1 0 0 0,-1 1 0 0 0,2-1 0 0 0,-2 0 0 0 0,1 1 0 0 0,0-1 0 0 0,0 0 0 0 0,0 0 0 0 0,0 0 0 0 0,-1 0 0 0 0,4-1 0 0 0,3 1 0 0 0,9-4 0 0 0,-14 4 0 0 0,-1-1 0 0 0,1 1 0 0 0,-1 0 0 0 0,1-1 0 0 0,-1 0 0 0 0,3-1 0 0 0,-1 0 15 0 0,-4 1 122 0 0,0 1-132 0 0,0-1-1 0 0,0 1 0 0 0,0 0 1 0 0,0 0-1 0 0,0-1 1 0 0,0 1-1 0 0,0 0 1 0 0,0 0-1 0 0,0-1 0 0 0,0 1 1 0 0,0 0-1 0 0,0 0 1 0 0,0 0-1 0 0,0 0 0 0 0,-1 0 1 0 0,1 0-1 0 0,0 0 1 0 0,0 0-1 0 0,0-1 1 0 0,-1 1-1 0 0,1 0 0 0 0,0 0 1 0 0,0 0-1 0 0,-1 0 1 0 0,1 0-1 0 0,0 0 0 0 0,0 0 1 0 0,-1-1-1 0 0,0 1-4 0 0,-4 0 0 0 0,1 0 0 0 0,1 0 0 0 0,-1 1 0 0 0,0-1 0 0 0,0 1 0 0 0,-4 1 0 0 0,-40 8 0 0 0,28-1 43 0 0,13-5 31 0 0,12-6-95 0 0,0-1-812 0 0,-1 3-294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6"/>
    </inkml:context>
    <inkml:brush xml:id="br0">
      <inkml:brushProperty name="width" value="0.05" units="cm"/>
      <inkml:brushProperty name="height" value="0.05" units="cm"/>
      <inkml:brushProperty name="color" value="#E8882B"/>
    </inkml:brush>
  </inkml:definitions>
  <inkml:trace contextRef="#ctx0" brushRef="#br0">72 13 8896 0 0,'0'0'3117'0'0,"-5"0"196"0"0,5-1-3155 0 0,-1 1 0 0 0,0 0 0 0 0,1-1 0 0 0,-1 1 0 0 0,1 0 0 0 0,-1-1-1 0 0,1 1 1 0 0,0 0 0 0 0,-1 0 0 0 0,0-1 0 0 0,1 1 0 0 0,-1 0 0 0 0,0 0 0 0 0,1 0 0 0 0,-1 0-1 0 0,1 0 1 0 0,-1 0 0 0 0,1 0 0 0 0,-1 0 0 0 0,0 0 0 0 0,1 1 0 0 0,-1-1 0 0 0,0 0 0 0 0,1 0-1 0 0,0 0 1 0 0,-1 1 0 0 0,1-1 0 0 0,-1 0 0 0 0,-2 2 2250 0 0,5 0-2156 0 0,1 1-157 0 0,-3-3-102 0 0,3 0 52 0 0,-1 1 0 0 0,1-1 1 0 0,-1 1-1 0 0,1-1 0 0 0,-1 0 1 0 0,1 0-1 0 0,0 0 1 0 0,0 0-1 0 0,-1 0 0 0 0,1-1 1 0 0,-1 1-1 0 0,1-1 0 0 0,-2 1 1 0 0,2-1-1 0 0,-1 0 1 0 0,1 0-1 0 0,-1-1 0 0 0,4-1 1 0 0,4-2 118 0 0,-5 5-104 0 0,-1 0-32 0 0,-3 0 132 0 0,-7-4-64 0 0,5 4-83 0 0,-1 0 0 0 0,0-1-1 0 0,0 1 1 0 0,0 0-1 0 0,0 0 1 0 0,0 1 0 0 0,0-1-1 0 0,1 0 1 0 0,-5 2 0 0 0,-7 0 36 0 0,-12 1 87 0 0,20-2-80 0 0,-2 0 1 0 0,1 0-1 0 0,0 1 0 0 0,0-1 0 0 0,0 1 1 0 0,-7 3-1 0 0,11-3-20 0 0,-2 0-15 0 0,2-2 22 0 0,3 1-37 0 0,-1-1 0 0 0,1 1 0 0 0,-1-1 0 0 0,0 1 0 0 0,1-1 0 0 0,0 0 0 0 0,0 0 0 0 0,0 0 0 0 0,-1 1 1 0 0,1-1-1 0 0,-1 0 0 0 0,1 0 0 0 0,0 0 0 0 0,0 0 0 0 0,-1 0 0 0 0,1 0 0 0 0,0 0 0 0 0,-1 0 0 0 0,1 0 0 0 0,1 0 1 0 0,1-1 7 0 0,1 0 1 0 0,0-1 0 0 0,0 1 0 0 0,7 0-1 0 0,-9 1-13 0 0,1 0-1 0 0,0-1 0 0 0,0 1 0 0 0,-1-1 0 0 0,1 0 0 0 0,-1 0 0 0 0,1 0 0 0 0,-1 0 0 0 0,6-3 0 0 0,-8 4 0 0 0,1-1 0 0 0,1 0 0 0 0,-1 1 0 0 0,0-1 0 0 0,0 0 0 0 0,1 1 0 0 0,0-1 0 0 0,-2 1 0 0 0,2 0 0 0 0,-1 0 0 0 0,1 0 0 0 0,-1 0 0 0 0,0 0 0 0 0,1 0 0 0 0,1 0 0 0 0,3 0 0 0 0,-6 1 0 0 0,0-1 0 0 0,0 0 0 0 0,0 1 0 0 0,0-1 0 0 0,0 0 0 0 0,0 1 0 0 0,0-1 0 0 0,0 1 0 0 0,0-1 0 0 0,-1 0 0 0 0,1 1 0 0 0,0-1 0 0 0,0 0 0 0 0,0 0 0 0 0,0 0 0 0 0,-1 0 0 0 0,1 1 0 0 0,0-1 0 0 0,0 0 0 0 0,0 0 0 0 0,-1 1 0 0 0,1-1 0 0 0,0 0 0 0 0,0 0 0 0 0,0 1 0 0 0,0-1 0 0 0,0 0 0 0 0,-1 0 0 0 0,-9 9 0 0 0,-29 8 331 0 0,36-16-288 0 0,3 2-33 0 0,3-2 1 0 0,0-1-5 0 0,-1 0 1 0 0,0 0-1 0 0,1 0 0 0 0,-2 0 1 0 0,2-1-1 0 0,-2 1 1 0 0,1-1-1 0 0,1 0 0 0 0,2 0 1 0 0,23-3 46 0 0,-27 3-53 0 0,0 1 0 0 0,-1 0 0 0 0,1 0 0 0 0,0 0 0 0 0,0 0 0 0 0,1 0 0 0 0,-2 0 0 0 0,1 0 0 0 0,0 0 0 0 0,2 0 0 0 0,3 0 0 0 0,-1 1 0 0 0,-1 2 11 0 0,-21 5 160 0 0,1 1-114 0 0,9-5-35 0 0,2-1 1 0 0,-2 1-1 0 0,-6 6 0 0 0,-11 3 42 0 0,21-9-64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0,0 0 0 0 0,0 0 0 0 0,0-1 0 0 0,0 1 0 0 0,0 0 0 0 0,0 0 0 0 0,0 0 0 0 0,0 0 0 0 0,1 0 0 0 0,-1 0 0 0 0,0 0 0 0 0,0 0 0 0 0,0 0 0 0 0,0 0 0 0 0,0 0 0 0 0,0 0 0 0 0,17-7 43 0 0,-10 6-8 0 0,-2-2-1 0 0,2 1 1 0 0,6-5 0 0 0,-3 2-24 0 0,-8 5-10 0 0,0-1 0 0 0,-1 0 0 0 0,1 1 0 0 0,0-1 0 0 0,-1 0 0 0 0,1 0 1 0 0,0 0-1 0 0,0-1 0 0 0,8-2 52 0 0,-43 17-53 0 0,25-11 60 0 0,-1 2 0 0 0,-9 0-1 0 0,7-1 42 0 0,-5 6 23 0 0,12-6-112 0 0,4-3-12 0 0,0 0-1 0 0,0 0 1 0 0,-1 0-1 0 0,1 0 1 0 0,0 0-1 0 0,0 0 1 0 0,0 0-1 0 0,-1 0 0 0 0,1 0 1 0 0,0 0-1 0 0,0 0 1 0 0,0 1-1 0 0,0-1 1 0 0,0 0-1 0 0,0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0,0 0 1 0 0,0 0-1 0 0,0 0 1 0 0,0 0-1 0 0,7 1-33 0 0,-7-1 33 0 0,3 0 1 0 0,-2 0 0 0 0,2-1 0 0 0,-2 1 0 0 0,1 0 0 0 0,1 0 0 0 0,-2-1 0 0 0,4-2 0 0 0,9-1 0 0 0,-11 3 0 0 0,-1 0 0 0 0,1 0 0 0 0,-1 0 0 0 0,1-1 0 0 0,-1 1 0 0 0,1-1 0 0 0,2-1 0 0 0,-3 0 0 0 0,1 1 0 0 0,-1 1 0 0 0,1-1 0 0 0,-1 0 0 0 0,4 0 0 0 0,19-7 0 0 0,-26 8 0 0 0,0 0 0 0 0,0 1 0 0 0,0-1 0 0 0,0 1 0 0 0,0 0 0 0 0,0-1 0 0 0,0 1 0 0 0,-1 0 0 0 0,1 0 0 0 0,1 0 0 0 0,-2 0 0 0 0,1 0 0 0 0,0 0 0 0 0,0 0 0 0 0,-2 1 0 0 0,-2 1 9 0 0,-1 0 0 0 0,1 0 0 0 0,-1 0 0 0 0,1-1 0 0 0,-11 1 0 0 0,-6 2 36 0 0,15 0-24 0 0,17-4-13 0 0,15-5-8 0 0,-17 2 0 0 0,-1-1 0 0 0,-7 3 0 0 0,0 1 0 0 0,0 0 0 0 0,1-1 0 0 0,-1 1 0 0 0,1 0 0 0 0,-1-1 0 0 0,1 1 0 0 0,-1 0 0 0 0,1 0 0 0 0,-1 0 0 0 0,1 0 0 0 0,-1 0 0 0 0,0 0 0 0 0,0 0 0 0 0,1 0 0 0 0,-1-1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0,-15 2 0 0 0,-22 0 75 0 0,44-3-22 0 0,1 0-51 0 0,0 0 0 0 0,-1-1 0 0 0,1 1 0 0 0,0 0 0 0 0,0-1-1 0 0,0 1 1 0 0,0 0 0 0 0,0 0 0 0 0,0 0 0 0 0,0 0 0 0 0,0-1 0 0 0,0 1 0 0 0,0-1 0 0 0,0 1-1 0 0,0 0 1 0 0,1-1 0 0 0,-1 1 0 0 0,0 0 0 0 0,0-1 0 0 0,0 1 0 0 0,0 0 0 0 0,0-1-1 0 0,1 1 1 0 0,-1 0 0 0 0,0 0 0 0 0,0 0 0 0 0,0 0 0 0 0,0 0 0 0 0,0 0 0 0 0,0-1-1 0 0,1 1 1 0 0,-1 0 0 0 0,0 0 0 0 0,1 0 0 0 0,-1 0 0 0 0,1-1 0 0 0,9-6-8 0 0,-1 2 6 0 0,-6 4 0 0 0,0-1 0 0 0,-1 0 0 0 0,2 1 0 0 0,-2 0 0 0 0,2 0 0 0 0,-1 0 0 0 0,0-1 0 0 0,0 2 0 0 0,3-1 0 0 0,-1 0 2 0 0,-3 0-6 0 0,-1 1 0 0 0,0-1 1 0 0,0 1-1 0 0,-1-1 0 0 0,2 1 1 0 0,-1 0-1 0 0,0 0 0 0 0,0 0 1 0 0,0 0-1 0 0,0 0 0 0 0,1 0 1 0 0,-1 0-1 0 0,-1 0 1 0 0,3 0-1 0 0,-2 0 121 0 0,-11 4-42 0 0,3-3-38 0 0,-14 6-10 0 0,20-7-47 0 0,1 0 0 0 0,0 0-1 0 0,0 0 1 0 0,0 1 0 0 0,-1-1 0 0 0,1 0 0 0 0,0 1 0 0 0,-1-1 0 0 0,1 0-1 0 0,0 1 1 0 0,-1-1 0 0 0,1 0 0 0 0,0 0 0 0 0,0 0 0 0 0,-1 1 0 0 0,1-1 0 0 0,0 0-1 0 0,0 1 1 0 0,0-1 0 0 0,0 1 0 0 0,0-1 0 0 0,-1 1 0 0 0,1-1 0 0 0,0 1-1 0 0,0-1 1 0 0,0 0 0 0 0,0 0 0 0 0,0 0 0 0 0,0 1 0 0 0,0-1 0 0 0,1 1-1 0 0,-1-1 1 0 0,0 1 0 0 0,0 1-563 0 0,0 2-648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7"/>
    </inkml:context>
    <inkml:brush xml:id="br0">
      <inkml:brushProperty name="width" value="0.05" units="cm"/>
      <inkml:brushProperty name="height" value="0.05" units="cm"/>
      <inkml:brushProperty name="color" value="#E8882B"/>
    </inkml:brush>
  </inkml:definitions>
  <inkml:trace contextRef="#ctx0" brushRef="#br0">76 26 8496 0 0,'0'0'7558'0'0,"-14"1"-5142"0"0,8 1-1918 0 0,4-2-433 0 0,2 0-1 0 0,-1 0 1 0 0,-1 0-1 0 0,1 1 1 0 0,0-1 0 0 0,1 1-1 0 0,-2 0 1 0 0,1-1-1 0 0,-1 2 1 0 0,1-2-30 0 0,1 1 1 0 0,-1-1-1 0 0,0 1 0 0 0,0-1 0 0 0,1 1 1 0 0,-1-1-1 0 0,1 0 0 0 0,-1 1 0 0 0,1-1 1 0 0,-1 0-1 0 0,0 0 0 0 0,-1 1 0 0 0,2-1-11 0 0,-1 0 0 0 0,0 0-1 0 0,0 0 1 0 0,0 0-1 0 0,0 0 1 0 0,1 0 0 0 0,-1 0-1 0 0,1 1 1 0 0,-1-1 0 0 0,1 1-1 0 0,-1-1 1 0 0,-1 2-1 0 0,-5 2 233 0 0,5-3-215 0 0,1 0 0 0 0,-1 0 1 0 0,0 0-1 0 0,1 0 0 0 0,-1 1 0 0 0,1-2 0 0 0,-4 5 867 0 0,13-5-816 0 0,28-1 215 0 0,-34 1-278 0 0,0-1 1 0 0,0 1-1 0 0,1-1 1 0 0,-2 0 0 0 0,1 1-1 0 0,0-1 1 0 0,0 1-1 0 0,0-2 1 0 0,0 1-1 0 0,0 0 1 0 0,3-3 0 0 0,18-8 703 0 0,-46 16-292 0 0,19-3-379 0 0,2-1 0 0 0,0 0-1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1-1 0 0,0-1 0 0 0,0 0 0 0 0,0 0 1 0 0,0 0-1 0 0,0 0 0 0 0,0 0 1 0 0,0 0-1 0 0,0 0 0 0 0,0 0 1 0 0,0 0-1 0 0,0 0 0 0 0,0 0 0 0 0,0 0 1 0 0,0 0-1 0 0,0 0 0 0 0,0 0 1 0 0,0 0-1 0 0,-1 0 0 0 0,9 2-15 0 0,-4-2 16 0 0,-1 0 0 0 0,0 0 0 0 0,0 0 0 0 0,-1 0 0 0 0,2-1 0 0 0,-2 1 0 0 0,2-1 0 0 0,4-1 0 0 0,15-3-64 0 0,-18 2 64 0 0,-4 3 1 0 0,-2 2-2 0 0,-4 3 12 0 0,-17 4 96 0 0,4 1 39 0 0,6-3 54 0 0,-1 5-128 0 0,13-12-72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1 0 0 0,-1-1 0 0 0,1 0 0 0 0,-1 0 0 0 0,1 1 0 0 0,-1-1 0 0 0,4 0 0 0 0,0 1-2 0 0,-5-1 3 0 0,0 1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 0-1 0 0,6-3 1 0 0,-1 0 0 0 0,1 0 0 0 0,9-10 0 0 0,-16 14-1 0 0,2-4 3 0 0,2-2 8 0 0,-5 7-9 0 0,0 0 1 0 0,0 0 0 0 0,0 0-1 0 0,0 0 1 0 0,0 0-1 0 0,0-1 1 0 0,0 1-1 0 0,0 0 1 0 0,0 0 0 0 0,0 0-1 0 0,0 0 1 0 0,0 0-1 0 0,0-1 1 0 0,0 1-1 0 0,0 0 1 0 0,0 0 0 0 0,0 0-1 0 0,0 0 1 0 0,0 0-1 0 0,0 0 1 0 0,0 0-1 0 0,0 0 1 0 0,0 0 0 0 0,0 0-1 0 0,0 0 1 0 0,0 0-1 0 0,-1-1 1 0 0,1 1-1 0 0,0 0 1 0 0,0 0 0 0 0,0 0-1 0 0,0 0 1 0 0,0 0-1 0 0,-2-1 5 0 0,0 0 0 0 0,1 0 0 0 0,-1 0-1 0 0,0 1 1 0 0,0 0 0 0 0,0-1 0 0 0,1 1-1 0 0,-1-1 1 0 0,0 1 0 0 0,0 0 0 0 0,0 0-1 0 0,0 0 1 0 0,1 0 0 0 0,-1 0 0 0 0,0 1 0 0 0,0-1-1 0 0,0 1 1 0 0,-2 0 0 0 0,-14 2 87 0 0,-6 1 11 0 0,2 0 7 0 0,2-1 151 0 0,23-3-262 0 0,0 0 0 0 0,0 0 0 0 0,1-1 0 0 0,4-2 0 0 0,-5 2 0 0 0,0 1 0 0 0,1-1 0 0 0,-2 0 0 0 0,8 0 0 0 0,-5 0-10 0 0,0 0 1 0 0,-1 1-1 0 0,0-2 0 0 0,0 1 0 0 0,4-3 1 0 0,-1 1 3 0 0,-3 3 7 0 0,-3 0-1 0 0,0 0 1 0 0,0-1 0 0 0,0 1 0 0 0,0-1 0 0 0,0 1 0 0 0,1-1 0 0 0,-2 1 0 0 0,1-1 0 0 0,0 0 0 0 0,0 1-1 0 0,0 0 1 0 0,0-3 0 0 0,0 3 233 0 0,-10 4-168 0 0,5 0-66 0 0,1 0 0 0 0,6-4 0 0 0,0 0 15 0 0,-2 0 128 0 0,0 3-101 0 0,-5 7 6 0 0,3-7-48 0 0,2 2 0 0 0,3 1-22 0 0,-4-6 0 0 0,-1 7-8 0 0,0 0-24 0 0,-1-2 13 0 0,1-5 89 0 0,0 9-91 0 0,-2-9 42 0 0,1 1 44 0 0,-1 1-43 0 0,2-2-270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2"/>
    </inkml:context>
    <inkml:brush xml:id="br0">
      <inkml:brushProperty name="width" value="0.05" units="cm"/>
      <inkml:brushProperty name="height" value="0.05" units="cm"/>
      <inkml:brushProperty name="color" value="#E8882B"/>
    </inkml:brush>
  </inkml:definitions>
  <inkml:trace contextRef="#ctx0" brushRef="#br0">18 34 10568 0 0,'0'0'7807'0'0,"9"-5"-5527"0"0,4 0-1167 0 0,20-3 0 0 0,-22 6-1096 0 0,0-2 44 0 0,-7 3-32 0 0,0 0-1 0 0,-1 0 1 0 0,1 0 0 0 0,7-1 0 0 0,-10 3-31 0 0,0-1 3 0 0,-1 0 0 0 0,0 0-1 0 0,1 0 1 0 0,-1 0 0 0 0,0 0 0 0 0,0 0 0 0 0,0 0-1 0 0,1 0 1 0 0,-1-1 0 0 0,1 1 0 0 0,-1 0 0 0 0,0 0-1 0 0,1 0 1 0 0,-1 0 0 0 0,0 0 0 0 0,1 0 0 0 0,-1 0 0 0 0,0 0-1 0 0,1 0 1 0 0,-1-1 0 0 0,0 1 0 0 0,0 0 0 0 0,0 0-1 0 0,0-1 1 0 0,1 0 0 0 0,0 1 179 0 0,-7 3-32 0 0,-41 15 100 0 0,33-12-194 0 0,12-5-30 0 0,-1 1 0 0 0,0 0 0 0 0,0-1 0 0 0,0-1-1 0 0,0 2 1 0 0,0-2 0 0 0,-5 2 0 0 0,8-1 30 0 0,0-1-54 0 0,0 1 0 0 0,0 0 0 0 0,0-1 0 0 0,0 1 0 0 0,0 0 0 0 0,0 0 1 0 0,0-1-1 0 0,1 0 0 0 0,-1 1 0 0 0,0 0 0 0 0,0 0 0 0 0,1 0 0 0 0,-1-1 1 0 0,0 1-1 0 0,1-1 0 0 0,-1 0 0 0 0,0 1 0 0 0,0 0 0 0 0,1-1 0 0 0,-1 1 1 0 0,1 0-1 0 0,0-1 0 0 0,-1 1 0 0 0,1-1 0 0 0,0 0 0 0 0,-1 0 1 0 0,0 0-1 0 0,1 1 0 0 0,-1-1 0 0 0,1 1 0 0 0,0-1 0 0 0,0 0 0 0 0,0 0 1 0 0,-1 0-1 0 0,0 1 0 0 0,1-1 0 0 0,0 0 0 0 0,0 0 0 0 0,0 0 0 0 0,-1 0 1 0 0,1 0-1 0 0,-1-1 0 0 0,1 1 0 0 0,1 0 0 0 0,3-2 9 0 0,0 2-1 0 0,0-2 0 0 0,0 0 1 0 0,7-3-1 0 0,-8 3 34 0 0,-3 2-21 0 0,7 0 205 0 0,-11-3-151 0 0,-4 1-31 0 0,4 3-35 0 0,-2-1 0 0 0,2 1 0 0 0,0 0 0 0 0,-1 1 0 0 0,0-1 1 0 0,1 0-1 0 0,0 2 0 0 0,-4 0 0 0 0,-17 8 197 0 0,4-5-196 0 0,15-3-10 0 0,1 2 0 0 0,4-5 0 0 0,0 0 0 0 0,-1 0 0 0 0,1 0 0 0 0,0 0 0 0 0,0 0 0 0 0,-1 1 0 0 0,1-1 0 0 0,0 0 0 0 0,0 0 0 0 0,0 0 0 0 0,0 1 0 0 0,0-1 0 0 0,-1 0 0 0 0,1 0 0 0 0,0 1 0 0 0,0-1 0 0 0,0 0 0 0 0,0 0 0 0 0,0 0 0 0 0,0 0 0 0 0,0 0 0 0 0,0 0 0 0 0,0 1 0 0 0,0-1 0 0 0,0 0 0 0 0,0 0 0 0 0,0 1 0 0 0,0-1 0 0 0,0 0 0 0 0,0 0 0 0 0,0 1 0 0 0,0-1 0 0 0,0 0 0 0 0,0 0 0 0 0,0 1 0 0 0,0-1 0 0 0,1 0 0 0 0,-1 0 0 0 0,0 1 0 0 0,0-1 0 0 0,0 0 0 0 0,0 0 0 0 0,1 0 0 0 0,-1 0 0 0 0,0 0 0 0 0,0 0 0 0 0,0 0 0 0 0,1 0 0 0 0,-1 0 0 0 0,0 0 0 0 0,0 1 0 0 0,9 2 0 0 0,-3-1 0 0 0,-6-2 0 0 0,0 0 0 0 0,1 1 0 0 0,-1-1 0 0 0,1 0 0 0 0,-1 0 0 0 0,0 1 0 0 0,1-1 0 0 0,-1 0 0 0 0,1 0 0 0 0,-1 0 0 0 0,1 0 0 0 0,-1 0 0 0 0,0 0 0 0 0,0 0 0 0 0,1 0 0 0 0,-1 0 0 0 0,1 0 0 0 0,-1 0 0 0 0,1 0 0 0 0,0 0 0 0 0,16-4 0 0 0,-13 4 0 0 0,-1-1 0 0 0,0 0 0 0 0,1 0 0 0 0,0 0 0 0 0,-1 0 0 0 0,5-3 0 0 0,3 0 6 0 0,-9 4 13 0 0,-1 0 0 0 0,0-1 0 0 0,1 1 0 0 0,-1 0 0 0 0,1-1 0 0 0,-1 0 0 0 0,0 1 0 0 0,1-1 0 0 0,-1 0 0 0 0,0 0 0 0 0,0 1 0 0 0,1-1 0 0 0,-1-1 0 0 0,1 0 0 0 0,-1 1 162 0 0,-10 2-117 0 0,1 2-64 0 0,0 0 0 0 0,-10 2 0 0 0,1 0 0 0 0,-3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1-1 0 0,0-1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1-1 0 0,6-1 14 0 0,-4-1 16 0 0,0-1 1 0 0,0 0-1 0 0,15 0 0 0 0,-3-2-29 0 0,-15 4 0 0 0,-2-4-10 0 0,-2 3-45 0 0,-24 17-16 0 0,-25 9 71 0 0,45-23 0 0 0,2 1-13 0 0,1-2-30 0 0,13-5 299 0 0,12-4-192 0 0,-24 8-64 0 0,1 0-5 0 0,4-5 5 0 0,-16-3 507 0 0,4 8-500 0 0,4 0-7 0 0,1 0 1 0 0,0 0-1 0 0,0 0 1 0 0,-1 0-1 0 0,1 0 0 0 0,1 1 1 0 0,-2-1-1 0 0,1 0 0 0 0,-1 1 1 0 0,2 0-1 0 0,-4-1 1 0 0,-15 8-3 0 0,19-8 2 0 0,0 0 0 0 0,1 0 0 0 0,-1 0 0 0 0,0 0 0 0 0,0 0 0 0 0,0 0 0 0 0,0-1 0 0 0,0 1 0 0 0,0 0 0 0 0,0 0 0 0 0,0 0 0 0 0,0 0 0 0 0,0 0 0 0 0,0-1 0 0 0,0 1 0 0 0,0 0 0 0 0,0 0 0 0 0,0 0 0 0 0,-1 0 0 0 0,1 0 0 0 0,0-1 0 0 0,0 1 0 0 0,0 0 0 0 0,0 0 0 0 0,0 0 0 0 0,0 0 0 0 0,0 0 0 0 0,0 0 0 0 0,0 0 0 0 0,0 0 0 0 0,-1 0 0 0 0,1 0 0 0 0,0 0 0 0 0,0 0 0 0 0,0 0 0 0 0,0 0 0 0 0,0 0 0 0 0,0 0 0 0 0,-1 0 0 0 0,1 0 0 0 0,0 0 0 0 0,0 0 0 0 0,0 0 0 0 0,0 0 0 0 0,0 0 0 0 0,0 0 0 0 0,0 0 0 0 0,0 0 0 0 0,0 0 0 0 0,0 0 0 0 0,0 0 0 0 0,0 0 0 0 0,-1 0 0 0 0,1 0 0 0 0,0 0 0 0 0,0 0 0 0 0,0 0 0 0 0,0 0 0 0 0,0 0 0 0 0,-1 0 0 0 0,1 0 0 0 0,0 0 0 0 0,1-1 11 0 0,0 0 1 0 0,0 0-1 0 0,1 0 0 0 0,-1 0 0 0 0,0 1 0 0 0,0-1 1 0 0,1 0-1 0 0,-1 0 0 0 0,2-1 0 0 0,11-4 69 0 0,-2-1-44 0 0,-5 5-8 0 0,-3-3-28 0 0,-3 2 0 0 0,-1 2 0 0 0,0 1 1 0 0,-1-1-1 0 0,1 1 0 0 0,0 0 1 0 0,0 0-1 0 0,-1 0 0 0 0,1-1 1 0 0,0 1-1 0 0,-1 0 0 0 0,1 0 0 0 0,0-1 1 0 0,-1 1-1 0 0,1 0 0 0 0,-1 0 1 0 0,1-1-1 0 0,0 1 0 0 0,0 0 1 0 0,0 0-1 0 0,-1 0 0 0 0,1 0 0 0 0,-1-1 1 0 0,1 1-1 0 0,0 0 0 0 0,-1 0 1 0 0,1 0-1 0 0,-1 0 0 0 0,1 0 1 0 0,-1 0-1 0 0,1 0 0 0 0,0 1 0 0 0,-10-1-134 0 0,6 0-1070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3"/>
    </inkml:context>
    <inkml:brush xml:id="br0">
      <inkml:brushProperty name="width" value="0.05" units="cm"/>
      <inkml:brushProperty name="height" value="0.05" units="cm"/>
      <inkml:brushProperty name="color" value="#E8882B"/>
    </inkml:brush>
  </inkml:definitions>
  <inkml:trace contextRef="#ctx0" brushRef="#br0">0 1 11376 0 0,'0'0'5615'0'0,"6"13"-3639"0"0,-4-12-1888 0 0,0 1 0 0 0,1-1 0 0 0,-2 0 0 0 0,2 0 0 0 0,-1 0 0 0 0,1 1 0 0 0,-2-1 0 0 0,2-1 0 0 0,-1 0 0 0 0,1 1 0 0 0,-1 0-1 0 0,1-1 1 0 0,-1 0 0 0 0,1 0 0 0 0,-1 0 0 0 0,1 0 0 0 0,3 0 0 0 0,-2 0-23 0 0,6-6 14 0 0,-8 4 342 0 0,-4 2 1367 0 0,-7 2-1330 0 0,8-2-437 0 0,-1 0-1 0 0,1 1 1 0 0,1-1-1 0 0,-2 0 1 0 0,1 1-1 0 0,0-1 1 0 0,0 0-1 0 0,0 1 1 0 0,0 0-1 0 0,0-1 1 0 0,-1 1-1 0 0,-27 16 44 0 0,28-15-63 0 0,1-2-1 0 0,-1 0 1 0 0,0 0-1 0 0,1 0 1 0 0,-1 1-1 0 0,1-1 1 0 0,-1 0-1 0 0,1 1 0 0 0,-1-1 1 0 0,1 1-1 0 0,0-1 1 0 0,0 1-1 0 0,0-1 1 0 0,-1 1-1 0 0,1-1 1 0 0,0 0-1 0 0,0 1 0 0 0,-1-1 1 0 0,1 1-1 0 0,0-1 1 0 0,0 1-1 0 0,0 0 1 0 0,-1 0-1 0 0,15-5 213 0 0,39-21 155 0 0,-7 5-122 0 0,-42 19-225 0 0,-3 1 160 0 0,-11 1-53 0 0,-7 7-8 0 0,11-7-79 0 0,1 2 0 0 0,0-1 0 0 0,0 1 0 0 0,1-1 0 0 0,-1 1 0 0 0,1 0 0 0 0,-5 5 0 0 0,8-7-43 0 0,0-1-8 0 0,0 1 0 0 0,0-1 1 0 0,0 1-1 0 0,1 0 0 0 0,0 0 0 0 0,-1 0 1 0 0,0-1-1 0 0,1 1 0 0 0,-1 0 1 0 0,1 0-1 0 0,-1 0 0 0 0,1 0 1 0 0,-1-1-1 0 0,1 1 0 0 0,0 0 0 0 0,0 0 1 0 0,0 1-1 0 0,0-2 0 0 0,0 1 1 0 0,0 0-1 0 0,0 2 0 0 0,0-2 7 0 0,0 0-1 0 0,0 0 1 0 0,1 0-1 0 0,0 0 0 0 0,-1-1 1 0 0,1 1-1 0 0,0-1 1 0 0,-1 1-1 0 0,1 0 1 0 0,-1 0-1 0 0,1 0 1 0 0,0-1-1 0 0,0 0 0 0 0,1 1 1 0 0,-1 0 2 0 0,1 0 0 0 0,0-1 0 0 0,0 0 1 0 0,0 1-1 0 0,-1-1 0 0 0,2 0 0 0 0,-1 0 0 0 0,-1 0 0 0 0,2-1 1 0 0,-2 1-1 0 0,1-1 0 0 0,1 1 0 0 0,1-2 0 0 0,22-9 3 0 0,-21 8-3 0 0,4 2 16 0 0,-9 1-11 0 0,1 0 1 0 0,-1 0-1 0 0,0 0 1 0 0,0 0-1 0 0,0 0 1 0 0,0 0-1 0 0,0 0 1 0 0,0 0-1 0 0,0 0 1 0 0,0 0-1 0 0,0-1 1 0 0,0 1-1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3 0 0 0,10-7 12 0 0,5-2 36 0 0,-3 2-36 0 0,6 1-12 0 0,-2-4 7 0 0,1 1-1 0 0,-1-1 0 0 0,0 0 1 0 0,1 0-1 0 0,-1 0 1 0 0,1 0-1 0 0,-2 0 0 0 0,2 0 1 0 0,0 0-1 0 0,-1 0 1 0 0,0-1-1 0 0,1 1 0 0 0,-1-1 1 0 0,2 1-1 0 0,18-11 90 0 0,-16 8-96 0 0,-1 1 0 0 0,0-1 0 0 0,1 2 0 0 0,0-1 0 0 0,-1 0 0 0 0,11-2 0 0 0,-14 5 5 0 0,-1-1-3 0 0,0 0 0 0 0,1 0 0 0 0,-1 0 0 0 0,0 0 0 0 0,1 0 0 0 0,-1 0 0 0 0,0 0 0 0 0,1 0 0 0 0,-1 0 0 0 0,0-1 0 0 0,1 1 0 0 0,-1 0 0 0 0,0 0 0 0 0,0 0 0 0 0,0 0 0 0 0,0 0 1 0 0,1 0-1 0 0,-1-1 0 0 0,0 1 0 0 0,0 0 0 0 0,1 0 0 0 0,-1-1 0 0 0,0 1 0 0 0,0 0 0 0 0,1 0 0 0 0,-1 0 0 0 0,0 0 0 0 0,0-1 0 0 0,-8 4 44 0 0,8-3-44 0 0,-1 1-1 0 0,0-1 0 0 0,0 0 1 0 0,0 0-1 0 0,0 1 0 0 0,1-1 1 0 0,-1 0-1 0 0,1 1 1 0 0,-1-1-1 0 0,0 0 0 0 0,0 0 1 0 0,0 1-1 0 0,-2 2-1 0 0,1-1 0 0 0,-2 0 0 0 0,1 0 0 0 0,0-1 0 0 0,0 1 0 0 0,0 0 0 0 0,-1-2 0 0 0,0 2 0 0 0,-3 0 0 0 0,3-1 0 0 0,1-1 0 0 0,0 1 0 0 0,-1 1 0 0 0,2-1 0 0 0,-1 0 0 0 0,-1 1 0 0 0,1 0 0 0 0,0-1 0 0 0,-2 4 0 0 0,-5 0 0 0 0,7-1 0 0 0,2-2-12 0 0,15-2-48 0 0,-7-1 78 0 0,-1-2-1 0 0,1 0 0 0 0,4-4 0 0 0,9-3 32 0 0,33-10 25 0 0,-61 23-54 0 0,5-3-8 0 0,0 1 0 0 0,0 0 0 0 0,0 0 0 0 0,0 0 0 0 0,0 0 0 0 0,0 1 0 0 0,1 0 0 0 0,-6 3 0 0 0,3-3-9 0 0,4-2-4 0 0,-1 0 0 0 0,1 0 0 0 0,0 1 0 0 0,0-1 1 0 0,0 1-1 0 0,0-1 0 0 0,0 1 0 0 0,0-1 0 0 0,1 1 0 0 0,-2-1 1 0 0,1 0-1 0 0,0 1 0 0 0,0 0 0 0 0,1 0 0 0 0,-2 1 1 0 0,2-2-1 0 0,0 0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0,1-1 34 0 0,-1-1 0 0 0,0-1 1 0 0,0 0-1 0 0,1 1 0 0 0,8-5 0 0 0,1 1 12 0 0,1 0 47 0 0,-14 3-65 0 0,-5 1 12 0 0,-3 1 24 0 0,-34 8 264 0 0,11-5-183 0 0,17-1-85 0 0,-5 1 95 0 0,8-1 49 0 0,10-6-32 0 0,11-9-220 0 0,-11 12-41 0 0,13-8-678 0 0,-7 5 162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4"/>
    </inkml:context>
    <inkml:brush xml:id="br0">
      <inkml:brushProperty name="width" value="0.05" units="cm"/>
      <inkml:brushProperty name="height" value="0.05" units="cm"/>
      <inkml:brushProperty name="color" value="#E8882B"/>
    </inkml:brush>
  </inkml:definitions>
  <inkml:trace contextRef="#ctx0" brushRef="#br0">35 18 8952 0 0,'0'0'6045'0'0,"-15"-4"-744"0"0,14 4-5236 0 0,0 0-49 0 0,1 0 1 0 0,0 0 0 0 0,-1 0 0 0 0,0 0-1 0 0,1 0 1 0 0,-1 0 0 0 0,0 0 0 0 0,1 0-1 0 0,-1 0 1 0 0,1 0 0 0 0,0 0 0 0 0,-1 0 0 0 0,0 0-1 0 0,1 0 1 0 0,-1 0 0 0 0,0 0 0 0 0,1 1-1 0 0,-1-1 1 0 0,1 0 0 0 0,0 1 0 0 0,0-1-1 0 0,-1 1 1 0 0,1-1 0 0 0,-1 0 0 0 0,1 1 0 0 0,-1-1-1 0 0,1 1 1 0 0,-1-1 0 0 0,1 0 0 0 0,0 1-1 0 0,-1-1 1 0 0,1 1 0 0 0,0 0 0 0 0,-2 6 693 0 0,7-7 398 0 0,4-3-1068 0 0,-5 3 35 0 0,0-1 0 0 0,1 0 0 0 0,-2 1 0 0 0,1-1 0 0 0,0 0 0 0 0,0-1 0 0 0,0 1 0 0 0,-1-1-1 0 0,1 0 1 0 0,5-4 0 0 0,6-2 1180 0 0,-19 8-1232 0 0,1 0 1 0 0,-1 0-1 0 0,0 0 1 0 0,1 0 0 0 0,0 1-1 0 0,-1 0 1 0 0,1-1-1 0 0,0 1 1 0 0,-1 0-1 0 0,1 0 1 0 0,1 1-1 0 0,-2-1 1 0 0,-4 4-1 0 0,0 0-24 0 0,7-5 5 0 0,0 0-1 0 0,1 0 1 0 0,-1 0 0 0 0,0 1-1 0 0,0-1 1 0 0,1 1 0 0 0,-1-1-1 0 0,1 1 1 0 0,-1 0-1 0 0,0-1 1 0 0,1 1 0 0 0,-1-1-1 0 0,0 0 1 0 0,1 2 0 0 0,-2 2 6 0 0,-1-3-10 0 0,3 0 0 0 0,0-1 0 0 0,0 0 0 0 0,0 0 0 0 0,0 0 0 0 0,0 0 0 0 0,-1 1 0 0 0,1-1 0 0 0,0 0 0 0 0,0 0 0 0 0,0 1 0 0 0,0-1 0 0 0,0 0 0 0 0,0 0 0 0 0,0 0 0 0 0,0 0 0 0 0,0 0 0 0 0,0 0 0 0 0,0 0 0 0 0,0 1 0 0 0,0-1 0 0 0,0 0 0 0 0,0 0 0 0 0,0 1 0 0 0,0-1 0 0 0,0 0 0 0 0,0 1 0 0 0,1 1 0 0 0,-1-2 0 0 0,1 1 0 0 0,-1-1 0 0 0,1 1 0 0 0,0-1 0 0 0,-1 0 0 0 0,1 1 0 0 0,0-1 0 0 0,-1 1 0 0 0,0-1 0 0 0,1 0 0 0 0,0 0 0 0 0,-1 1 0 0 0,1-1 0 0 0,0 0 0 0 0,0 0 0 0 0,-1 0 0 0 0,0 0 0 0 0,1 0 0 0 0,0 0 0 0 0,0 0 0 0 0,0 0 0 0 0,-1 0 0 0 0,1 0 0 0 0,-1-1 0 0 0,2 1 0 0 0,18-6 0 0 0,-16 4 0 0 0,8-2 0 0 0,38-13 0 0 0,-36 12 0 0 0,-11 5 0 0 0,-1 0 0 0 0,1-1 0 0 0,-2 0 0 0 0,2 0 0 0 0,-2 0 0 0 0,5-2 0 0 0,-2 2 15 0 0,-4 1 186 0 0,-10 3-210 0 0,-24 15 68 0 0,28-14-69 0 0,-4 2 104 0 0,1 1-1 0 0,-16 13 0 0 0,24-16-92 0 0,1-3-2 0 0,-1-1 0 0 0,1 0 0 0 0,0 1 0 0 0,-1 0 0 0 0,1-1 0 0 0,-1 1 0 0 0,1 0 0 0 0,-1-1 0 0 0,1 1 0 0 0,-1-1 0 0 0,1 0 0 0 0,0 1 0 0 0,0-1 0 0 0,-1 1 0 0 0,-1 0 1 0 0,2-1-1 0 0,0 0 0 0 0,0 0 1 0 0,0 0-1 0 0,-1 0 0 0 0,1 0 0 0 0,0 1 1 0 0,0-1-1 0 0,0 0 0 0 0,0 0 1 0 0,0 0-1 0 0,-1 0 0 0 0,1 0 1 0 0,0 1-1 0 0,0-1 0 0 0,0 0 1 0 0,0 0-1 0 0,0 0 0 0 0,0 0 1 0 0,0 0-1 0 0,0 0 0 0 0,0 0 1 0 0,0 0-1 0 0,0 1 0 0 0,0-1 1 0 0,0 0-1 0 0,0 0 0 0 0,0 0 1 0 0,0 1-1 0 0,0-1 0 0 0,0 0 1 0 0,0 0-1 0 0,0 0 0 0 0,0 1 1 0 0,0-1-1 0 0,0 0 0 0 0,0 0 1 0 0,0 0-1 0 0,0 1 0 0 0,0-1 1 0 0,1 0-1 0 0,-1 0 0 0 0,0 0 0 0 0,0 0 1 0 0,0 0-1 0 0,0 1 0 0 0,0-1 1 0 0,1 0-1 0 0,-1 0 0 0 0,0 0 1 0 0,0 0-1 0 0,0 0 0 0 0,1 0 1 0 0,-1 0-1 0 0,0 0 0 0 0,0 0 1 0 0,0 0-1 0 0,1 0 0 0 0,-1 0 1 0 0,0 0-1 0 0,0 0 0 0 0,0 0 1 0 0,1 0-1 0 0,-1 0 0 0 0,0 0 1 0 0,10 2-29 0 0,-9-2 28 0 0,18-9 65 0 0,0-4-64 0 0,-6 4 0 0 0,-9 7 11 0 0,-3 2 170 0 0,-10 4-117 0 0,-20 19-64 0 0,18-18 0 0 0,7-2 0 0 0,0-2 0 0 0,-1 2 0 0 0,1 0 0 0 0,-5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0,1 1 0 0 0,0 0 0 0 0,-1-1 0 0 0,1 0 0 0 0,0 0-1 0 0,0 0 1 0 0,3-2 0 0 0,-5 2-9 0 0,1 0 0 0 0,0 0 0 0 0,-1 1 0 0 0,1-1 0 0 0,0 0 0 0 0,-1 1 0 0 0,3-2 0 0 0,11-4 0 0 0,21-14 0 0 0,-32 20 11 0 0,-4 0 42 0 0,-17 8 83 0 0,4 1-136 0 0,10-6 0 0 0,1-2 0 0 0,-1 1 0 0 0,1 0 0 0 0,-1-2 0 0 0,1 2 0 0 0,-5 1 0 0 0,-5 5 0 0 0,10-6 0 0 0,0-1 0 0 0,0 1 0 0 0,-1 0 0 0 0,1-1 0 0 0,-1 1 0 0 0,-3 0 0 0 0,3 1-10 0 0,25-3-44 0 0,20-17 118 0 0,-37 14-64 0 0,0 0 0 0 0,-2 2 11 0 0,-3 2 16 0 0,-8 9-108 0 0,3-5 39 0 0,4-5 41 0 0,0 0 0 0 0,1 0 0 0 0,0 0 0 0 0,-1 1 0 0 0,0-1 1 0 0,0 1-1 0 0,1-1 0 0 0,-1 1 0 0 0,0-1 0 0 0,1 1 0 0 0,0-1 0 0 0,-1 1 0 0 0,1-1 1 0 0,-1 1-1 0 0,-3 3 3 0 0,0-1 10 0 0,16-6 59 0 0,21-14-18 0 0,-25 14 15 0 0,-11 4-52 0 0,-15 4-3 0 0,14-4 37 0 0,-20 10 139 0 0,20-9-170 0 0,4-2-19 0 0,0 0 0 0 0,-1 1 0 0 0,0-1 0 0 0,1 1 0 0 0,-1-1 0 0 0,0 0 0 0 0,0 1 1 0 0,1-1-1 0 0,0 0 0 0 0,-1 0 0 0 0,0 1 0 0 0,0-1 0 0 0,0 0 0 0 0,0 0 0 0 0,0 0 0 0 0,6 2-1198 0 0,0-1-64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49"/>
    </inkml:context>
    <inkml:brush xml:id="br0">
      <inkml:brushProperty name="width" value="0.05" units="cm"/>
      <inkml:brushProperty name="height" value="0.05" units="cm"/>
      <inkml:brushProperty name="color" value="#E8882B"/>
    </inkml:brush>
  </inkml:definitions>
  <inkml:trace contextRef="#ctx0" brushRef="#br0">15 1 11256 0 0,'0'0'6959'0'0,"5"4"-6533"0"0,-3-2-339 0 0,0-1 1 0 0,-2 0-1 0 0,2-1 1 0 0,0 0-1 0 0,-1 1 1 0 0,1 0 0 0 0,0-1-1 0 0,-1 1 1 0 0,1-1-1 0 0,-1 1 1 0 0,1-1-1 0 0,-1 0 1 0 0,1 0-1 0 0,0 0 1 0 0,-1 0-1 0 0,1 0 1 0 0,0 0 0 0 0,-1-1-1 0 0,4 0 1 0 0,11-1 337 0 0,22-3 189 0 0,-27 5-130 0 0,-22 5-112 0 0,9-4-345 0 0,-1 0 0 0 0,2 0 0 0 0,-1-1-1 0 0,0 1 1 0 0,0-1 0 0 0,0 1 0 0 0,-4-1-1 0 0,-12 4 120 0 0,-9 4-12 0 0,24-6-106 0 0,1-1 1 0 0,-2 0 0 0 0,2 0 0 0 0,-2 0-1 0 0,-2 1 1 0 0,-7 2 161 0 0,8-3-110 0 0,2-1-53 0 0,2 0 154 0 0,14 0-124 0 0,-8 0-58 0 0,0 0 0 0 0,1 0 0 0 0,-1 0 0 0 0,1 0 0 0 0,-1-1 0 0 0,7-2 0 0 0,10-2-62 0 0,-9 5 120 0 0,-12 0-58 0 0,-1 0 1 0 0,2 0 0 0 0,-1 0 0 0 0,0 0-1 0 0,0 0 1 0 0,-1 0 0 0 0,1 0-1 0 0,0 0 1 0 0,0 0 0 0 0,0-1 0 0 0,0 1-1 0 0,4-2 16 0 0,-5 1 282 0 0,-4 1-253 0 0,0 0 0 0 0,1 0-1 0 0,-1 0 1 0 0,-1 0-1 0 0,2 1 1 0 0,-1 0 0 0 0,0 0-1 0 0,0 0 1 0 0,0 0 0 0 0,-3 2-1 0 0,-10 5-43 0 0,15-7 0 0 0,-1 0 0 0 0,1-1 0 0 0,-2 1 0 0 0,2 1 0 0 0,0 0 0 0 0,0-2 0 0 0,-1 2 0 0 0,1 0 0 0 0,0-1 0 0 0,-4 5 0 0 0,6-2 0 0 0,0-4 0 0 0,0 1 0 0 0,1 0 0 0 0,-1-1 0 0 0,1 1 0 0 0,-1 0 0 0 0,1 0 0 0 0,-1-1 0 0 0,0 0 0 0 0,0 0 0 0 0,1 1 0 0 0,0 0 0 0 0,-1-1 0 0 0,1 1 0 0 0,0-1 0 0 0,-1 1 0 0 0,1-1 0 0 0,-1 0 0 0 0,1 1 0 0 0,-1-1 0 0 0,1 0 0 0 0,0 0 0 0 0,0 0 0 0 0,0 0 0 0 0,-1 0 0 0 0,0 0 0 0 0,1 0 0 0 0,0 0 0 0 0,0 0 0 0 0,0 0 0 0 0,0 0 0 0 0,-1 0 0 0 0,0 0 0 0 0,1 0 0 0 0,0 0 0 0 0,0 0 0 0 0,-1 0 0 0 0,2-1 0 0 0,17-3 0 0 0,-4 0 0 0 0,-14 3 0 0 0,1 1 0 0 0,0 0 0 0 0,-1 0 0 0 0,1 0 0 0 0,0-1 0 0 0,-1 1 0 0 0,1-1 0 0 0,0 0 0 0 0,1-1 0 0 0,1 1 0 0 0,-2 1 1 0 0,-1 0 0 0 0,0 0-1 0 0,-1 0 1 0 0,1-1 0 0 0,0 1-1 0 0,0 0 1 0 0,0-1 0 0 0,0 1 0 0 0,-1-1-1 0 0,0 1 1 0 0,1-1 0 0 0,0 1 0 0 0,0 0-1 0 0,1-2 1 0 0,-2 1 212 0 0,-3 1-181 0 0,1 1 0 0 0,-2 0 0 0 0,1-1 0 0 0,0 1-1 0 0,-3 1 1 0 0,-6 2 33 0 0,5-1-65 0 0,2-1 0 0 0,-2 1 0 0 0,1 0 0 0 0,-7 5 0 0 0,4-3 0 0 0,-15 12 0 0 0,24-17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1 0 0 0,0-1 0 0 0,0 0 0 0 0,0 0 0 0 0,0 0 0 0 0,0 0 0 0 0,0 0 0 0 0,0 0 0 0 0,0 0 0 0 0,1 0 0 0 0,-1 0 0 0 0,0 0 0 0 0,0 0 0 0 0,0 0 0 0 0,0 0 0 0 0,0 0 0 0 0,0 0 0 0 0,0 0 0 0 0,6 1-2 0 0,7 0 16 0 0,-13-1-10 0 0,5-1 24 0 0,-1 0 0 0 0,1 1-1 0 0,-1-2 1 0 0,0 1 0 0 0,1-1 0 0 0,7-3 0 0 0,0 0 10 0 0,37-15-38 0 0,-45 19 16 0 0,-3 1 135 0 0,-2 0-139 0 0,-1 0-1 0 0,1 1 1 0 0,0-1 0 0 0,1 0 0 0 0,0 0-1 0 0,-1 0 1 0 0,0 1 0 0 0,0-1 0 0 0,0 1-1 0 0,0 0 1 0 0,-18 7-12 0 0,-5 5 54 0 0,7-3-50 0 0,14-9 24 0 0,-1 1 0 0 0,1 0 0 0 0,-1-1 0 0 0,1 2 0 0 0,-4 2 0 0 0,6-4-82 0 0,1-1-16 0 0,0 1 68 0 0,0-1 0 0 0,0 0-1 0 0,0 0 1 0 0,0 0 0 0 0,0 0 0 0 0,0 0 0 0 0,0 0-1 0 0,1 1 1 0 0,-1-1 0 0 0,0 0 0 0 0,0 0 0 0 0,0 0-1 0 0,0 1 1 0 0,1-1 0 0 0,-1 0 0 0 0,0 0 0 0 0,0 0-1 0 0,0 1 1 0 0,1-1 0 0 0,-1 0 0 0 0,0 0-1 0 0,0 0 1 0 0,1 0 0 0 0,-1 0 0 0 0,0 0 0 0 0,0 0-1 0 0,1 1 1 0 0,0-1 2 0 0,1 0 0 0 0,0 0 0 0 0,0 0 0 0 0,0 0 0 0 0,-1-1 0 0 0,1 1 0 0 0,0 0 0 0 0,-1-1 0 0 0,1 1 0 0 0,1-1 0 0 0,0 0 0 0 0,21-4-117 0 0,-16 4 62 0 0,-7 2 53 0 0,0-1 1 0 0,-1 0-1 0 0,1 0 0 0 0,-1-1 0 0 0,1 1 0 0 0,0 0 0 0 0,-1 0 0 0 0,0 0 0 0 0,1 0 0 0 0,-1 0 1 0 0,1-1-1 0 0,-1 1 0 0 0,1 0 0 0 0,-1-1 0 0 0,1 1 0 0 0,0-1 0 0 0,-1 0 6 0 0,-15 2 114 0 0,-20 12-92 0 0,15-2 182 0 0,15-9-192 0 0,0 1 0 0 0,-1-1 0 0 0,-6 4 0 0 0,8-3-30 0 0,3-2-56 0 0,5-1-1612 0 0,2 0-56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0"/>
    </inkml:context>
    <inkml:brush xml:id="br0">
      <inkml:brushProperty name="width" value="0.05" units="cm"/>
      <inkml:brushProperty name="height" value="0.05" units="cm"/>
      <inkml:brushProperty name="color" value="#E8882B"/>
    </inkml:brush>
  </inkml:definitions>
  <inkml:trace contextRef="#ctx0" brushRef="#br0">27 14 12408 0 0,'0'0'373'0'0,"-5"-1"598"0"0,1-2-863 0 0,3 2 368 0 0,-14 2 6291 0 0,15-1-6742 0 0,0 0 0 0 0,0 0 1 0 0,0 0-1 0 0,0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0,-7-2-259 0 0,2 0 0 0 0,-2-1-1 0 0,2 0 1 0 0,-2 0 0 0 0,6 0 0 0 0,16-7 272 0 0,-18 5-181 0 0,2 0 0 0 0,-1 1 1 0 0,-1-1-1 0 0,13 0 0 0 0,-10 0 11 0 0,-8 1 155 0 0,-6 0-78 0 0,-34 5 233 0 0,36-4-418 0 0,0 0 0 0 0,-1 1 0 0 0,2 0 0 0 0,-2 0 0 0 0,1 0 0 0 0,0-1 0 0 0,-6 5 0 0 0,-1-1 96 0 0,6 0-124 0 0,3 0-10 0 0,1-4 0 0 0,0 1-1 0 0,0-1 0 0 0,0 1 0 0 0,0-1 1 0 0,0 0-1 0 0,0 0 0 0 0,1 1 1 0 0,-1-1-1 0 0,0 1 0 0 0,0-1 1 0 0,0 0-1 0 0,1 1 0 0 0,-1-1 1 0 0,0 1-1 0 0,1-1 0 0 0,-1 0 1 0 0,0 1-1 0 0,1-1 0 0 0,-1 0 1 0 0,0 1-1 0 0,1-1 0 0 0,-1 0 0 0 0,0 0 1 0 0,0 0-1 0 0,0 0 0 0 0,1 0 1 0 0,-1 0-1 0 0,1 0 0 0 0,-1 1 1 0 0,1-1-1 0 0,-1 0 0 0 0,1 0 1 0 0,-1 0-1 0 0,1 0 0 0 0,-1 0 1 0 0,1 0-1 0 0,11-1-8 0 0,9-5 21 0 0,-16 6-12 0 0,-1 0 0 0 0,1-2-1 0 0,-1 1 1 0 0,0-1 0 0 0,0 1 0 0 0,6-3-1 0 0,-6 2 21 0 0,-2 1 0 0 0,1 0 0 0 0,-1 1 0 0 0,2-1 0 0 0,-2 0 0 0 0,6 0 0 0 0,-4 0 6 0 0,-1 1 0 0 0,0-1 0 0 0,0 1 0 0 0,6-4 0 0 0,-3 4-16 0 0,-6 0-10 0 0,-2 0 0 0 0,-15 4 0 0 0,13-4 0 0 0,-1 1 0 0 0,0 0 0 0 0,2 0 0 0 0,-1 0 0 0 0,0 0 0 0 0,0 0 0 0 0,-7 5 0 0 0,-16 3 0 0 0,24-7 0 0 0,-1 0 1 0 0,1-1-1 0 0,0 1 0 0 0,-1 0 0 0 0,-2 3 0 0 0,-8 3-15 0 0,9-5-33 0 0,6-3 50 0 0,-1 1 0 0 0,1 0 0 0 0,0 0 0 0 0,-1 0 0 0 0,1-1 0 0 0,0 0 1 0 0,-1 1-1 0 0,0-1 0 0 0,1 1 0 0 0,0-1 0 0 0,0 1 0 0 0,0-1 0 0 0,0 1 1 0 0,-1-1-1 0 0,0 1 0 0 0,1-1 0 0 0,2 0 0 0 0,-2 0-2 0 0,1 0 0 0 0,0 0 0 0 0,-1 0 0 0 0,1 0 0 0 0,0 0 0 0 0,-1-1 0 0 0,1 1 0 0 0,0-1 0 0 0,1-1 0 0 0,16-2 0 0 0,10-5 0 0 0,-15 1 0 0 0,-43 15 0 0 0,25-6 0 0 0,3-1 0 0 0,1 0 0 0 0,0 0 0 0 0,-1 0 0 0 0,0 0 0 0 0,0 1 0 0 0,1-1 0 0 0,-1 0 0 0 0,0 1 0 0 0,1-1 0 0 0,0 0 0 0 0,-1 0 0 0 0,0 0 0 0 0,1 1 0 0 0,-2 0 0 0 0,-21 12 0 0 0,9-5 0 0 0,9-5 0 0 0,2-1 0 0 0,6 1 0 0 0,-2-2 0 0 0,-1 0 0 0 0,1 0 0 0 0,0-1 0 0 0,1 0 0 0 0,-1 0 0 0 0,-1 1 0 0 0,1-1 0 0 0,0 1 0 0 0,1-1 0 0 0,-1 0 0 0 0,-1 1 0 0 0,1-1 0 0 0,1 0 0 0 0,-1 0 0 0 0,0 0 0 0 0,0 0 0 0 0,0 0 0 0 0,2-1 0 0 0,19-5 0 0 0,-9 2 0 0 0,21-7 0 0 0,-11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0,4 0 47 0 0,7-2 54 0 0,-12 2-98 0 0,5-2 32 0 0,0 0 0 0 0,-1 1-1 0 0,8-5 1 0 0,-9 3-37 0 0,1 2 0 0 0,0-1-1 0 0,0 0 1 0 0,8-2 0 0 0,-7 3 2 0 0,0 0 0 0 0,0 0 0 0 0,0-1 0 0 0,-1 0 0 0 0,1 0 0 0 0,7-6 0 0 0,-13 10-17 0 0,-2 0-16 0 0,1-1 0 0 0,-1 2 0 0 0,1-1-1 0 0,0 0 1 0 0,-3 4 0 0 0,4-5 33 0 0,1 0 0 0 0,0-1 0 0 0,-1 0 0 0 0,1 0 0 0 0,0 0 0 0 0,-1 1 0 0 0,1-1 0 0 0,0 0 0 0 0,0 1 0 0 0,0-1 0 0 0,-1 0 0 0 0,1 1 0 0 0,-1-1 0 0 0,1 0 0 0 0,-1 0 0 0 0,1 0 0 0 0,-1 0 0 0 0,1 1 0 0 0,-1-1 0 0 0,1 0 0 0 0,0 0 0 0 0,-6 1 0 0 0,5-1 8 0 0,-7 5 38 0 0,3-1-36 0 0,0-3 1 0 0,1 3 42 0 0,18-8 11 0 0,1 4-64 0 0,-12-1 11 0 0,-2-2 42 0 0,-1 3 90 0 0,-3-1-96 0 0,1 1 0 0 0,-2 0 0 0 0,2 0 0 0 0,-1 0 0 0 0,0 0 0 0 0,-4 1 0 0 0,6 0 15 0 0,0-1-96 0 0,1 0 1 0 0,-1 0 0 0 0,1 1-1 0 0,-1-1 1 0 0,1 0 0 0 0,-1 0-1 0 0,1 0 1 0 0,0 1 0 0 0,0-1-1 0 0,-1 0 1 0 0,1 1 0 0 0,0-1-1 0 0,-1 0 1 0 0,1 0 0 0 0,-1 0-1 0 0,1 0 1 0 0,0 1 0 0 0,-1-1-1 0 0,1 1 1 0 0,0-1 0 0 0,0 1-1 0 0,-1 0 1 0 0,1 0-214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51"/>
    </inkml:context>
    <inkml:brush xml:id="br0">
      <inkml:brushProperty name="width" value="0.05" units="cm"/>
      <inkml:brushProperty name="height" value="0.05" units="cm"/>
      <inkml:brushProperty name="color" value="#E8882B"/>
    </inkml:brush>
  </inkml:definitions>
  <inkml:trace contextRef="#ctx0" brushRef="#br0">4 30 9416 0 0,'-3'-8'13207'0'0,"12"7"-13064"0"0,1-1-1 0 0,-1 1 0 0 0,16-7 0 0 0,-10 4 15 0 0,-6 1-109 0 0,6 0 177 0 0,-14 3 280 0 0,-16 1 7 0 0,9 3-462 0 0,2-2-41 0 0,2-1 1 0 0,-1 1 0 0 0,-1 0 0 0 0,1-1 0 0 0,0 0 0 0 0,-1 0-1 0 0,-4 1 1 0 0,7-1-5 0 0,1-1-1 0 0,-1 0 0 0 0,0 0 1 0 0,1 0-1 0 0,0 0 1 0 0,-1 0-1 0 0,1 0 1 0 0,-1 0-1 0 0,1 0 0 0 0,-1 0 1 0 0,0 1-1 0 0,1-1 1 0 0,-1 1-1 0 0,1-1 0 0 0,0 0 1 0 0,-1 2-1 0 0,1-2 1 0 0,-1 1 1 0 0,1-1-1 0 0,-1 0 0 0 0,1 0 1 0 0,-1 0-1 0 0,1 0 0 0 0,-1 1 1 0 0,1-1-1 0 0,-1 0 0 0 0,1 1 1 0 0,0-1-1 0 0,-1 0 0 0 0,1 0 1 0 0,-1 0-1 0 0,1 0 0 0 0,-2 1 1 0 0,1-1 58 0 0,1 0-58 0 0,0 0 0 0 0,0 0 0 0 0,0 0 0 0 0,-1 0 0 0 0,1 1 0 0 0,0-1 0 0 0,-1 0 0 0 0,1 0 0 0 0,0 1 0 0 0,0-1 0 0 0,-1 0 0 0 0,1 0 0 0 0,0 0 0 0 0,0 0 0 0 0,0 1 0 0 0,-1-1 0 0 0,1 0 0 0 0,0 1 0 0 0,0 0 0 0 0,9 5 3 0 0,-9-5-9 0 0,0-1 0 0 0,1 0 0 0 0,0 1 0 0 0,-1-1 0 0 0,1 1 0 0 0,0-1 0 0 0,0 1 0 0 0,-1-1 0 0 0,1 0 0 0 0,-1 1 0 0 0,1-1 0 0 0,0 0 0 0 0,0 0 0 0 0,0 1 0 0 0,-1-1 0 0 0,1 0 0 0 0,-1 0 0 0 0,1 0 0 0 0,0 0 0 0 0,0 0 0 0 0,1 0 0 0 0,1 0 1 0 0,2-1-1 0 0,0 0 0 0 0,-1 1 0 0 0,1-2 0 0 0,7-1 0 0 0,-2 0 0 0 0,-4 0 11 0 0,-2-1 42 0 0,-4 4 169 0 0,-2 0-209 0 0,-1 1 0 0 0,1-1 0 0 0,-1 1 0 0 0,0-1 0 0 0,1 1 0 0 0,-4 3 0 0 0,-7 1-14 0 0,-15 8 1 0 0,10-5 0 0 0,18-7-1 0 0,-7 4-4 0 0,1 1-79 0 0,6-6 82 0 0,0 0 1 0 0,0 1 0 0 0,0-1 0 0 0,0 0 0 0 0,0 0-1 0 0,0 0 1 0 0,0 1 0 0 0,0-1 0 0 0,0 0 0 0 0,0 0-1 0 0,0 0 1 0 0,0 0 0 0 0,0 0 0 0 0,0 0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1 1 0 0,0-1-1 0 0,1 0 1 0 0,3-3-1 0 0,16-7 50 0 0,-13 4 31 0 0,-10 7-32 0 0,-3 2-40 0 0,-1 0-1 0 0,1 0 1 0 0,-2 1 0 0 0,2-1-1 0 0,0 1 1 0 0,-1 0-1 0 0,0-1 1 0 0,1 1 0 0 0,1 0-1 0 0,-6 4 1 0 0,3-3 32 0 0,3-2-50 0 0,2-1-1 0 0,-2 0 1 0 0,1 1 0 0 0,0 0-1 0 0,0 0 1 0 0,0-1-1 0 0,0 1 1 0 0,0 0-1 0 0,0-1 1 0 0,0 1-1 0 0,-1 2 1 0 0,-2 1-10 0 0,-1-4 3 0 0,11 0 28 0 0,-1 0-1 0 0,0 0 1 0 0,0-1-1 0 0,6-1 1 0 0,8-3-90 0 0,0 1 74 0 0,-69 37-64 0 0,26-17 64 0 0,23-15 0 0 0,-3 3 0 0 0,3 0 0 0 0,1-4 0 0 0,0 0 0 0 0,0 0 0 0 0,-1 0 0 0 0,1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0,15-4 0 0 0,-14 3 0 0 0,1 0 0 0 0,0 1 0 0 0,-1-1 0 0 0,1 0 0 0 0,0 1 0 0 0,0 0 0 0 0,2-1 0 0 0,-3 1 11 0 0,-1 1-8 0 0,1-1 0 0 0,-1 0 0 0 0,0 0 1 0 0,1 0-1 0 0,-1 0 0 0 0,0 0 0 0 0,0 0 1 0 0,0 0-1 0 0,1 0 0 0 0,-1 0 0 0 0,0 0 1 0 0,1 0-1 0 0,-1 0 0 0 0,0 0 0 0 0,1 0 1 0 0,-1-1-1 0 0,0 1 0 0 0,1 0 0 0 0,-1 0 1 0 0,0 0-1 0 0,1 0 0 0 0,-1 0 0 0 0,0 0 1 0 0,0 0-1 0 0,0 0 0 0 0,0-1 0 0 0,0 1 1 0 0,1 0-1 0 0,-1 0 0 0 0,0-1 0 0 0,0 1 1 0 0,0 0-1 0 0,1-1 0 0 0,-1 1 0 0 0,-14 4-63 0 0,9-1 71 0 0,0-1 0 0 0,1 2-1 0 0,0-1 1 0 0,0 0 0 0 0,-7 6-1 0 0,6-4-10 0 0,0-5 0 0 0,1 4 0 0 0,4 0-10 0 0,0-4 9 0 0,0 0 0 0 0,0 0 0 0 0,0 1 1 0 0,0-1-1 0 0,0 0 0 0 0,0 1 0 0 0,0-1 1 0 0,0 0-1 0 0,0 0 0 0 0,0 0 0 0 0,0 0 1 0 0,0 0-1 0 0,1 0 0 0 0,-1 0 1 0 0,0 1-1 0 0,0-1 0 0 0,0 0 0 0 0,1 0 1 0 0,-1 0-1 0 0,0 1 0 0 0,0-1 0 0 0,0 0 1 0 0,1 0-1 0 0,-1 0 0 0 0,0 0 1 0 0,1 0-1 0 0,-1 0 0 0 0,0 0 0 0 0,0 0 1 0 0,0 1-1 0 0,0-1 0 0 0,0 0 0 0 0,0 0 1 0 0,1 0-1 0 0,-1 0 0 0 0,0 0 0 0 0,1 0 1 0 0,-1-1-1 0 0,0 1 0 0 0,0 0 1 0 0,1 0-1 0 0,10-2-21 0 0,-9 1 21 0 0,33-13 1 0 0,-23 7 36 0 0,-5 2 3 0 0,-5 4-53 0 0,8-5 238 0 0,-22 5 241 0 0,7 2-396 0 0,5 0-62 0 0,-1 0-1 0 0,0 0 0 0 0,0 0 1 0 0,0-1-1 0 0,0 1 0 0 0,0 0 0 0 0,0 0 1 0 0,0-1-1 0 0,-1 1 0 0 0,2 0 1 0 0,-1-1-1 0 0,-1 0 0 0 0,1 0 1 0 0,0 1-1 0 0,-2-1 0 0 0,0 2-6 0 0,2 1-14 0 0,1-2-56 0 0,0 2-2502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5"/>
    </inkml:context>
    <inkml:brush xml:id="br0">
      <inkml:brushProperty name="width" value="0.05" units="cm"/>
      <inkml:brushProperty name="height" value="0.05" units="cm"/>
      <inkml:brushProperty name="color" value="#FFFFFF"/>
    </inkml:brush>
  </inkml:definitions>
  <inkml:trace contextRef="#ctx0" brushRef="#br0">2119 79 10136 0 0,'0'0'777'0'0,"-1"0"-364"0"0,-49-10 4002 0 0,20 9-2315 0 0,-36-6 1 0 0,18 0-364 0 0,-16-3 337 0 0,5-2-457 0 0,12 5-1413 0 0,18 3-208 0 0,-44-3 1 0 0,12 3 806 0 0,3-1 277 0 0,-55 1-915 0 0,-52 8-566 0 0,118-2-245 0 0,-18 1-65 0 0,-32 10 1267 0 0,0 3 1 0 0,-101 32 0 0 0,176-42-557 0 0,-31 11 0 0 0,-14 9 21 0 0,-36 17 22 0 0,26-9-74 0 0,-27 14-36 0 0,77-34 46 0 0,13-8 13 0 0,2 0-1 0 0,0 1 1 0 0,-15 11 0 0 0,-3 5 8 0 0,14-11 0 0 0,-1 1 0 0 0,1 1 0 0 0,1 0 0 0 0,-20 25 0 0 0,19-18-40 0 0,2 1-1 0 0,0 1 1 0 0,2 0-1 0 0,-19 47 1 0 0,21-25-26 0 0,8-37 51 0 0,0-2-1 0 0,2 2 1 0 0,-1-1-1 0 0,0 1 1 0 0,1-2-1 0 0,1 12 1 0 0,-1-1-9 0 0,5 25-6 0 0,-4-34 7 0 0,-1-4 21 0 0,2 1 0 0 0,0-1 1 0 0,-1 0-1 0 0,1 0 0 0 0,5 9 0 0 0,-1-2-8 0 0,0-1-6 0 0,0-1 1 0 0,1-1 0 0 0,0 1 0 0 0,1 0-1 0 0,-1-2 1 0 0,12 11 0 0 0,-4-6 13 0 0,1-1 0 0 0,0 1 1 0 0,0-2-1 0 0,1-1 0 0 0,22 10 0 0 0,-9-4 2 0 0,-22-11 0 0 0,0 0 0 0 0,13 5 0 0 0,132 31 0 0 0,-111-33 58 0 0,80 5 0 0 0,42-11 144 0 0,-80-2-136 0 0,140-16 258 0 0,-128 6-64 0 0,222-28 413 0 0,-236 27-506 0 0,41-7 63 0 0,11-2-108 0 0,-47 3-38 0 0,-24 4-35 0 0,59-12 171 0 0,-2-5 0 0 0,125-49-1 0 0,-199 64-86 0 0,43-19 397 0 0,-64 25-201 0 0,-8 2 51 0 0,18-10 0 0 0,-6 1-514 0 0,-18 12 66 0 0,0-1 0 0 0,-1 0 0 0 0,0 0 0 0 0,0-2 1 0 0,0 1-1 0 0,-1-1 0 0 0,14-15 0 0 0,-17 14 117 0 0,0 0 1 0 0,0-1-1 0 0,-1 1 0 0 0,0 0 1 0 0,4-12-1 0 0,-6 15-17 0 0,-2-1-1 0 0,1 0 0 0 0,-1 1 0 0 0,0-1 1 0 0,-1 0-1 0 0,1 1 0 0 0,-1-1 1 0 0,0-1-1 0 0,-1-6 0 0 0,0 8-18 0 0,-1 1 0 0 0,0-1 0 0 0,1 1 0 0 0,-2-1 0 0 0,2 1-1 0 0,-3 0 1 0 0,2-1 0 0 0,-2 1 0 0 0,1 1 0 0 0,0-1 0 0 0,-1 0 0 0 0,0 1 0 0 0,0 0 0 0 0,0-1-1 0 0,-6-2 1 0 0,-7-6 14 0 0,-1 0 0 0 0,-33-15 0 0 0,32 19-8 0 0,-1 0 1 0 0,-26-7 0 0 0,-5-1 27 0 0,49 16-46 0 0,-39-15 51 0 0,-48-11 1 0 0,21 11-11 0 0,-121-24 85 0 0,88 24-127 0 0,-173-5 0 0 0,231 22-393 0 0,-1 2-1 0 0,-65 12 1 0 0,73-6-667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8.815"/>
    </inkml:context>
    <inkml:brush xml:id="br0">
      <inkml:brushProperty name="width" value="0.05" units="cm"/>
      <inkml:brushProperty name="height" value="0.05" units="cm"/>
      <inkml:brushProperty name="color" value="#E8882B"/>
    </inkml:brush>
  </inkml:definitions>
  <inkml:trace contextRef="#ctx0" brushRef="#br0">278 5 17855 0 0,'-10'-2'1840'0'0,"9"2"-1826"0"0,0-1 1 0 0,0 1 0 0 0,0 0-1 0 0,0 0 1 0 0,1-1 0 0 0,-1 1 0 0 0,0 0-1 0 0,0 0 1 0 0,0 0 0 0 0,0 0 0 0 0,1 0-1 0 0,-2 0 1 0 0,-36 8 1548 0 0,20-4-1145 0 0,1 0-1 0 0,-1 1 1 0 0,1 0-1 0 0,-33 16 1 0 0,40-16-92 0 0,0 1 0 0 0,0 1 0 0 0,2 0 0 0 0,-16 13 0 0 0,19-15-134 0 0,0 1 0 0 0,1-1 0 0 0,0 1 0 0 0,-6 8 0 0 0,10-11-137 0 0,-2-1-1 0 0,1 1 1 0 0,0-1 0 0 0,0 1 0 0 0,1-1-1 0 0,-1 1 1 0 0,1-1 0 0 0,-1 2 0 0 0,1-2 0 0 0,0 1-1 0 0,0-1 1 0 0,0 1 0 0 0,0 0 0 0 0,1 3 0 0 0,0-5-38 0 0,-1 0 0 0 0,1 0 0 0 0,-1 1 0 0 0,1-1 1 0 0,0-1-1 0 0,1 2 0 0 0,-2-1 0 0 0,1 0 1 0 0,0 0-1 0 0,0-1 0 0 0,1 1 0 0 0,-2 0 0 0 0,1 0 1 0 0,1-1-1 0 0,-1 1 0 0 0,0 0 0 0 0,0-1 1 0 0,1 0-1 0 0,-1 0 0 0 0,0 1 0 0 0,2-1 0 0 0,29 6 287 0 0,-22-5-211 0 0,-1-1-1 0 0,0 0 0 0 0,-1-1 1 0 0,19-3-1 0 0,35-13 297 0 0,-55 16-336 0 0,13-6 62 0 0,-1-1-1 0 0,0-1 1 0 0,1 0 0 0 0,-2-1-1 0 0,29-21 1 0 0,-44 29-87 0 0,0-2-1 0 0,1 2 1 0 0,-2-1-1 0 0,1 0 1 0 0,-1 1-1 0 0,3-6 0 0 0,-4 7-20 0 0,0 0 0 0 0,-1 1 0 0 0,1-1 0 0 0,-1 0 0 0 0,0 0 0 0 0,1 0 0 0 0,-1 0 0 0 0,0 1 0 0 0,1-1 0 0 0,-1 0 0 0 0,0 0 0 0 0,0 0 0 0 0,1 0 0 0 0,-1 1 0 0 0,0-1 0 0 0,0 0 0 0 0,0 0 0 0 0,0 0 0 0 0,0 0 0 0 0,-1 1 0 0 0,1-1 0 0 0,0 0 0 0 0,0 0 0 0 0,-1 0 0 0 0,1 0 0 0 0,0 1 0 0 0,-1-1 0 0 0,1 0 0 0 0,0 0 0 0 0,-1 0 0 0 0,0 0 0 0 0,-3-2 11 0 0,0 1 0 0 0,0-2 0 0 0,-1 2 0 0 0,1 0 0 0 0,0 0 0 0 0,-1 0 0 0 0,1 0 0 0 0,-1 1 0 0 0,1 0 0 0 0,-1-1 0 0 0,-5 0 1 0 0,-10 1-162 0 0,-26-1 1 0 0,42 2 125 0 0,-75 4-356 0 0,68-3-169 0 0,0 1 0 0 0,0 0-1 0 0,0 1 1 0 0,0 0 0 0 0,-11 5-1 0 0,13-3-1307 0 0,4-1-380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0.460"/>
    </inkml:context>
    <inkml:brush xml:id="br0">
      <inkml:brushProperty name="width" value="0.05" units="cm"/>
      <inkml:brushProperty name="height" value="0.05" units="cm"/>
      <inkml:brushProperty name="color" value="#FDCA6D"/>
    </inkml:brush>
  </inkml:definitions>
  <inkml:trace contextRef="#ctx0" brushRef="#br0">282 9 8752 0 0,'-2'-1'380'0'0,"1"0"-1"0"0,0 0 1 0 0,-1 0 0 0 0,1 0 0 0 0,-1 0 0 0 0,1 1 0 0 0,-1 0-1 0 0,0-1 1 0 0,1 1 0 0 0,0-1 0 0 0,-1 1 0 0 0,1 0 0 0 0,-1 0-1 0 0,0 0 1 0 0,1-1 0 0 0,-1 2 0 0 0,0-1 0 0 0,1 0 0 0 0,-1 0-1 0 0,0 1 1 0 0,-2 0 0 0 0,-5 1 1927 0 0,1 1 0 0 0,-15 7 0 0 0,17-6-2923 0 0,-6 2 922 0 0,1-1 0 0 0,0 2 0 0 0,0 1 0 0 0,1-1 0 0 0,0 1 0 0 0,0 1 0 0 0,1 0 0 0 0,1 0 1 0 0,-1 0-1 0 0,1 1 0 0 0,-10 19 0 0 0,15-25-294 0 0,2-1 0 0 0,0 1 0 0 0,-1 0 0 0 0,1 0 0 0 0,1 0 0 0 0,-1 0 0 0 0,0 0 0 0 0,0 0 0 0 0,1 0 0 0 0,0 4 0 0 0,0-5-9 0 0,0-1 1 0 0,0 0 0 0 0,0 0 0 0 0,1 0 0 0 0,-1 0 0 0 0,1 0 0 0 0,-1 1 0 0 0,1-2-1 0 0,-1 2 1 0 0,1-2 0 0 0,0 2 0 0 0,1-1 0 0 0,-2-1 0 0 0,1 1 0 0 0,1 0 0 0 0,0 0 0 0 0,-2 0-1 0 0,2-1 1 0 0,3 3 0 0 0,-2-3-4 0 0,4 5 0 0 0,1-1 0 0 0,1 0 0 0 0,0-1 0 0 0,16 6 0 0 0,-15-6-1 0 0,17 3-20 0 0,-1 2 0 0 0,47 21 0 0 0,-72-29 22 0 0,1 0-1 0 0,-1 0 0 0 0,1 0 1 0 0,-1 0-1 0 0,1 0 1 0 0,-1 0-1 0 0,0 1 1 0 0,0-1-1 0 0,1 0 1 0 0,-1 0-1 0 0,0 1 0 0 0,0-1 1 0 0,0 1-1 0 0,0 0 1 0 0,0-1-1 0 0,0 0 1 0 0,-1 1-1 0 0,0 0 0 0 0,1 2 1 0 0,0-3 29 0 0,-1 1-1 0 0,0-1 1 0 0,-1 1 0 0 0,1-1 0 0 0,0 1 0 0 0,0 0-1 0 0,-1-2 1 0 0,1 2 0 0 0,0 0 0 0 0,0-1-1 0 0,-1 0 1 0 0,0 1 0 0 0,0 0 0 0 0,0-2 0 0 0,0 2-1 0 0,1-1 1 0 0,-1 0 0 0 0,0 0 0 0 0,0 0 0 0 0,-1 0-1 0 0,0 2 1 0 0,-29 22 929 0 0,-35 21 0 0 0,62-43-888 0 0,-11 7 233 0 0,-22 9-1 0 0,15-9-119 0 0,7-3-128 0 0,0-2 0 0 0,0 0 0 0 0,-26 6 0 0 0,30-8-140 0 0,11-3 75 0 0,0 0-1 0 0,-1 0 1 0 0,1 0 0 0 0,-1 0-1 0 0,1 0 1 0 0,-1 0-1 0 0,1 0 1 0 0,-1 0 0 0 0,1 0-1 0 0,-1 0 1 0 0,1 0-1 0 0,0 0 1 0 0,0-1 0 0 0,-1 1-1 0 0,1 0 1 0 0,-1 0 0 0 0,1-1-1 0 0,-1 1 1 0 0,-4-2-842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6"/>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0,-1 1 1 0 0,1-1-1 0 0,0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0,-1 0 1 0 0,0 1 0 0 0,3 4 0 0 0,-3-8 8 0 0,0 1 0 0 0,1-1-1 0 0,-1 1 1 0 0,0-1 0 0 0,0 0 0 0 0,0 1 0 0 0,0-1 0 0 0,0 1 0 0 0,0-1 0 0 0,0 1 0 0 0,0-1 0 0 0,0 1-1 0 0,0 0 1 0 0,0-1 0 0 0,0 0 0 0 0,0 0 0 0 0,-1 1 0 0 0,1-1 0 0 0,0 1 0 0 0,0-1 0 0 0,0 1-1 0 0,-1-1 1 0 0,0 2 0 0 0,-1 6-833 0 0,-4 5-722 0 0,2-4 655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7"/>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0,0 0-1 0 0,0 0 0 0 0,1 0 1 0 0,1-1-1 0 0,0-5 280 0 0,-2 7-236 0 0,0-1-1 0 0,0 1 1 0 0,0 0 0 0 0,0 0 0 0 0,0 0 0 0 0,0-1 0 0 0,0 1 0 0 0,0-1 0 0 0,0 1-1 0 0,0-1 1 0 0,1 1 0 0 0,-1-1 0 0 0,0 1 0 0 0,1 0 0 0 0,-1-1 0 0 0,0 1 0 0 0,1 0-1 0 0,0 0 1 0 0,1-3 767 0 0,1 0-1 0 0,-1 0 1 0 0,1 1-1 0 0,2-7 1 0 0,5-4 4342 0 0,-5 10-1257 0 0,-11 2-1380 0 0,4 1-2103 0 0,1 0-1 0 0,-1 1 0 0 0,0-1 0 0 0,1 1 1 0 0,-2-1-1 0 0,1 0 0 0 0,1 1 0 0 0,-1-1 1 0 0,0 1-1 0 0,-2 2 0 0 0,3-3-322 0 0,0 1 1 0 0,0 0-1 0 0,-1 0 0 0 0,1 1 0 0 0,0-2 1 0 0,0 1-1 0 0,0 1 0 0 0,0-1 1 0 0,0 0-1 0 0,0 0 0 0 0,0 1 0 0 0,1-1 1 0 0,-1 0-1 0 0,0 1 0 0 0,0-1 0 0 0,1 1 1 0 0,0-1-1 0 0,0 1 0 0 0,-1 0 1 0 0,1 2-1 0 0,-1 1 22 0 0,1 1 1 0 0,-1-1-1 0 0,-3 10 0 0 0,2-10-64 0 0,1 0 0 0 0,1-1 0 0 0,-2 10 0 0 0,2 3 65 0 0,-1 12 108 0 0,7 45 0 0 0,-1-20 28 0 0,0 24 104 0 0,-4-47-208 0 0,-1 2-1 0 0,-2-2 1 0 0,-8 54-1 0 0,5-50 11 0 0,-2-3 8 0 0,5-22-103 0 0,0-1 1 0 0,1 1 0 0 0,-1 10-1 0 0,1-10 14 0 0,0 1 0 0 0,-3 13 0 0 0,2-15-41 0 0,1 1 0 0 0,-1 13 0 0 0,0 4 21 0 0,0-22-51 0 0,2-1 0 0 0,-1 1 1 0 0,1-1-1 0 0,0 1 0 0 0,0-1 1 0 0,1 7-1 0 0,1-3 23 0 0,-2 1 0 0 0,1-1-1 0 0,-1 0 1 0 0,0 1 0 0 0,0-1 0 0 0,-3 14-1 0 0,1-9 12 0 0,1-1-1 0 0,1 16 1 0 0,0-16 8 0 0,-2 25 0 0 0,-3 17-41 0 0,0 24 191 0 0,2-42-188 0 0,0 5-90 0 0,2-30 90 0 0,0 0-1 0 0,1 17 1 0 0,0-18-8 0 0,0-1 0 0 0,0 1 0 0 0,-3 11 0 0 0,-4 30-6 0 0,-1 26 16 0 0,7-70 44 0 0,1 1 0 0 0,1 13-1 0 0,-1-16-39 0 0,0 2 1 0 0,0-1-1 0 0,0 1 0 0 0,-2 6 0 0 0,-7 60-97 0 0,8-63 73 0 0,1 0 0 0 0,0 18 0 0 0,0-19-4 0 0,0 0 0 0 0,-1 0 1 0 0,-2 13-1 0 0,-2 13 8 0 0,4-30 24 0 0,1 1-1 0 0,0-1 0 0 0,0 1 1 0 0,0 8-1 0 0,1-9 5 0 0,-1 0 0 0 0,0 0 0 0 0,0 0-1 0 0,-1 7 1 0 0,-8 44 196 0 0,8-44-194 0 0,0-1 0 0 0,0 0 0 0 0,2 19 1 0 0,0-3 36 0 0,-1 115 441 0 0,0-137-465 0 0,0-1 1 0 0,1 0-1 0 0,0 1 0 0 0,2 5 0 0 0,-2-5 1 0 0,1 0-1 0 0,-1-1 0 0 0,0 1 0 0 0,-1 8 0 0 0,5 41 261 0 0,-5-54 112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8"/>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0,2 2 228 0 0,-17-16-384 0 0,2 0-1 0 0,-2 0 0 0 0,2-1 0 0 0,-1 1 1 0 0,0-1-1 0 0,1 0 0 0 0,2 3 1 0 0,11 4 296 0 0,10 10 422 0 0,34 15 0 0 0,91 39 271 0 0,-50-29-497 0 0,-75-31-402 0 0,2 0-1 0 0,37 10 0 0 0,18 0 1 0 0,-50-13-76 0 0,20 4-9 0 0,50 10 234 0 0,-70-17-247 0 0,150 21 178 0 0,-121-19-194 0 0,-39-4 26 0 0,41 1 0 0 0,-17-5 40 0 0,128-1 205 0 0,0-16-3 0 0,-117 9-134 0 0,-25 4-104 0 0,45-11 0 0 0,19-7 46 0 0,-70 13-65 0 0,107-33 358 0 0,-37 9 19 0 0,-38 14-429 0 0,16-7 0 0 0,58-24 13 0 0,-101 37 55 0 0,-17 7 7 0 0,15-7 1 0 0,-13 5 5 0 0,-9 4 23 0 0,2 0 0 0 0,-2-1-1 0 0,16-11 1 0 0,-15 9 10 0 0,9-9 107 0 0,-10 7-130 0 0,16-14 1 0 0,4-3 14 0 0,-10 11-106 0 0,-5 6 0 0 0,44-37 0 0 0,-53 41 0 0 0,-3 2-27 0 0,-1 2-111 0 0,-11 2-670 0 0,6 2-499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79"/>
    </inkml:context>
    <inkml:brush xml:id="br0">
      <inkml:brushProperty name="width" value="0.05" units="cm"/>
      <inkml:brushProperty name="height" value="0.05" units="cm"/>
      <inkml:brushProperty name="color" value="#FFFFFF"/>
    </inkml:brush>
  </inkml:definitions>
  <inkml:trace contextRef="#ctx0" brushRef="#br0">36 239 17855 0 0,'0'0'1862'0'0,"0"4"-1402"0"0,-4 24 753 0 0,3-16-628 0 0,-3 24 0 0 0,-1-2-12 0 0,-12 156 1068 0 0,13-127-1304 0 0,3-24 62 0 0,1-24-128 0 0,3-7-56 0 0,-2-6-73 0 0,-1-4 235 0 0,5-26 438 0 0,9-151 893 0 0,7 27-1619 0 0,1 8-104 0 0,-9 67-68 0 0,-9 64 96 0 0,-1 1 0 0 0,0 0-1 0 0,2 0 1 0 0,7-14-1 0 0,-12 26-12 0 0,1-1 0 0 0,-1 0 0 0 0,0 0-1 0 0,1 0 1 0 0,-1 1 0 0 0,0-1-1 0 0,0 1 1 0 0,1-1 0 0 0,-1 1-1 0 0,1-1 1 0 0,-1 0 0 0 0,1 1 0 0 0,0-1-1 0 0,-1 1 1 0 0,1-1 0 0 0,-1 1-1 0 0,1 0 1 0 0,0 0 0 0 0,-1-1-1 0 0,1 1 1 0 0,0 0 0 0 0,0-1 0 0 0,-1 1-1 0 0,1 0 1 0 0,0 0 0 0 0,-1 0-1 0 0,1-1 1 0 0,0 1 0 0 0,0 0-1 0 0,-1 0 1 0 0,1 1 0 0 0,0-1 0 0 0,0 0-1 0 0,0 0 1 0 0,-1 0 0 0 0,1 0-1 0 0,-1 1 1 0 0,1-1 0 0 0,0 0-1 0 0,0 1 1 0 0,-1-1 0 0 0,1 0 0 0 0,0 0-1 0 0,-1 1 1 0 0,0-1 0 0 0,1 1-1 0 0,0 0 1 0 0,4 4-8 0 0,0 0-1 0 0,0 1 1 0 0,-1 0 0 0 0,5 7 0 0 0,0-1 2 0 0,-1 0 11 0 0,0 1 0 0 0,0 0 0 0 0,-1 0 0 0 0,8 26-1 0 0,15 60 35 0 0,-14-44-30 0 0,28 110 298 0 0,-35-134-270 0 0,-6-21 4 0 0,-2-6-13 0 0,1 0 0 0 0,-2 1 0 0 0,1-1 0 0 0,0 8 0 0 0,3 10-17 0 0,-4-21-12 0 0,0-1 1 0 0,0 1-1 0 0,1-1 1 0 0,-1 0 0 0 0,0 0-1 0 0,0 1 1 0 0,0-1-1 0 0,0 0 1 0 0,0 0 0 0 0,0 1-1 0 0,0-1 1 0 0,0 0 0 0 0,0 0-1 0 0,0 0 1 0 0,0 0-1 0 0,-1 0 1 0 0,1 1 0 0 0,0-1-1 0 0,0 0 1 0 0,0 0 0 0 0,0 1-1 0 0,0-1 1 0 0,0 0 0 0 0,-1 0-1 0 0,1 1 1 0 0,0-1-1 0 0,0 0 1 0 0,0 0 0 0 0,0 0-1 0 0,0 1 1 0 0,0-1 0 0 0,0 0-1 0 0,-1 0 1 0 0,1 0 0 0 0,0 0-1 0 0,0 1 1 0 0,-1-1-1 0 0,0 0-68 0 0,-1-1-780 0 0,-1 0 230 0 0,1 0 0 0 0,-1-1 1 0 0,1 2-1 0 0,0-2 0 0 0,-1 0 0 0 0,2 1 1 0 0,-4-4-1 0 0,-2 0-3418 0 0,-2-2 394 0 0,1 3-33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0"/>
    </inkml:context>
    <inkml:brush xml:id="br0">
      <inkml:brushProperty name="width" value="0.05" units="cm"/>
      <inkml:brushProperty name="height" value="0.05" units="cm"/>
      <inkml:brushProperty name="color" value="#FFFFFF"/>
    </inkml:brush>
  </inkml:definitions>
  <inkml:trace contextRef="#ctx0" brushRef="#br0">0 208 19455 0 0,'3'-2'81'0'0,"1"0"-1"0"0,-1 1 0 0 0,1-1 0 0 0,0 0 0 0 0,3 0 0 0 0,-6 2-47 0 0,39-9 2199 0 0,12-3-1388 0 0,75-19 1622 0 0,-57 19-5452 0 0,-56 8 1884 0 0</inkml:trace>
  <inkml:trace contextRef="#ctx0" brushRef="#br0" timeOffset="1">408 137 17407 0 0,'5'24'3008'0'0,"-5"-13"-2104"0"0,2 0 0 0 0,2 11 0 0 0,0-4-174 0 0,11 37 940 0 0,-14-53-1655 0 0,-1 1 0 0 0,1 0 1 0 0,0-1-1 0 0,0 1 0 0 0,0 0 0 0 0,0 0 0 0 0,0-1 0 0 0,1 1 0 0 0,-1-1 0 0 0,1 1 0 0 0,0-1 0 0 0,-1 0 1 0 0,1 0-1 0 0,0 1 0 0 0,0-1 0 0 0,1-1 0 0 0,-2 2 0 0 0,2-2 0 0 0,3 3 0 0 0,-5-3-8 0 0,1-1 1 0 0,1 1-1 0 0,-2 0 0 0 0,1-1 0 0 0,0 1 1 0 0,0-1-1 0 0,1 1 0 0 0,-2-1 0 0 0,2 0 0 0 0,-2 0 1 0 0,2 0-1 0 0,-1 0 0 0 0,0-1 0 0 0,0 1 0 0 0,-1-1 1 0 0,2 1-1 0 0,-1-1 0 0 0,-1 0 0 0 0,2 1 1 0 0,-2-1-1 0 0,1 0 0 0 0,0 0 0 0 0,-1-1 0 0 0,1 2 1 0 0,0-1-1 0 0,-1-1 0 0 0,3-1 0 0 0,2-4-28 0 0,0 0-1 0 0,0-2 1 0 0,-1 2 0 0 0,0-2-1 0 0,-1 1 1 0 0,0 0-1 0 0,6-15 1 0 0,-5 7 8 0 0,0 8 28 0 0,-2 1-1 0 0,-1-2 1 0 0,1 0-1 0 0,-1 1 1 0 0,-1-1-1 0 0,2-11 1 0 0,-2 3 51 0 0,0 14-45 0 0,0 1 0 0 0,-1-1 0 0 0,0 1 0 0 0,0 0 0 0 0,0 0 1 0 0,0-1-1 0 0,0 1 0 0 0,0-1 0 0 0,-1 2 0 0 0,0-5 0 0 0,-2 0 857 0 0,5 13 6 0 0,-1-5-1083 0 0,20 59 222 0 0,1-1-25 0 0,-3-8 2 0 0,-11-34 0 0 0,-7-13-45 0 0,8 16 108 0 0,-9-20-122 0 0,0 0-1 0 0,1 0 1 0 0,0 0 0 0 0,0 1-1 0 0,0-2 1 0 0,0 1 0 0 0,-1 0-1 0 0,1 0 1 0 0,0 1 0 0 0,0-2-1 0 0,0 1 1 0 0,1 1 0 0 0,-2-2-97 0 0,1 0 0 0 0,-1 1 0 0 0,1-1 0 0 0,-1 0-1 0 0,0 0 1 0 0,1 1 0 0 0,-1-1 0 0 0,1 0 0 0 0,-1 0 0 0 0,0 0 0 0 0,0 0 0 0 0,1 0 0 0 0,-1 0 0 0 0,1 0 0 0 0,-1 0 0 0 0,1 0 0 0 0,-1 0 0 0 0,1 0-1 0 0,-1 0 1 0 0,0 0 0 0 0,1 0 0 0 0,-1 0 0 0 0,0-1 0 0 0,0 1 0 0 0,1 0 0 0 0,-1 0 0 0 0,1 0 0 0 0,-1-1 0 0 0,0 1 0 0 0,1 0 0 0 0,-1-1 0 0 0,0 1-1 0 0,1 0 1 0 0,-1-1 0 0 0,0 1 0 0 0,1 0 0 0 0,-1-1 0 0 0,0 1 0 0 0,0 0 0 0 0,0 0 0 0 0,0 0 0 0 0,0-1 0 0 0,0 1 0 0 0,0-1 0 0 0,0 1 0 0 0,0-1-1 0 0,1 0 1 0 0,2-5-1753 0 0,1-2-664 0 0</inkml:trace>
  <inkml:trace contextRef="#ctx0" brushRef="#br0" timeOffset="2">764 94 23551 0 0,'1'2'472'0'0,"3"8"-169"0"0,0 0-1 0 0,-2 1 1 0 0,4 12-1 0 0,-6-20-264 0 0,19 106 618 0 0,-13-86-554 0 0,-4-17 57 0 0,-2-1 0 0 0,2 1 0 0 0,-1 0-1 0 0,1 11 1434 0 0,-2-19-1504 0 0,0 2-1 0 0,1-1 1 0 0,-1 0-1 0 0,1 0 0 0 0,-1 0 1 0 0,1 0-1 0 0,-1 1 0 0 0,0-2 1 0 0,1 1-1 0 0,-1 0 1 0 0,0 0-1 0 0,0 0 0 0 0,0 0 1 0 0,0-2-1 0 0,1-10 245 0 0,0 0 0 0 0,2 0 0 0 0,0 0 1 0 0,5-15-1 0 0,-6 23-284 0 0,2-9 16 0 0,1 1 0 0 0,1 0 0 0 0,12-19 0 0 0,26-35 107 0 0,-43 66-171 0 0,4-6-27 0 0,-1-1-173 0 0,1 2 0 0 0,0-1 0 0 0,0 0 0 0 0,0 2 0 0 0,1-1 0 0 0,-1 0 0 0 0,2 0 0 0 0,11-7 0 0 0,-8 6-1160 0 0,-6 2-317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3"/>
    </inkml:context>
    <inkml:brush xml:id="br0">
      <inkml:brushProperty name="width" value="0.05" units="cm"/>
      <inkml:brushProperty name="height" value="0.05" units="cm"/>
      <inkml:brushProperty name="color" value="#FFFFFF"/>
    </inkml:brush>
  </inkml:definitions>
  <inkml:trace contextRef="#ctx0" brushRef="#br0">131 73 15360 0 0,'-8'-1'4418'0'0,"6"0"-4243"0"0,1 1 0 0 0,-1-1 0 0 0,1 1 0 0 0,-1-1 0 0 0,0 1 0 0 0,1 0 1 0 0,-1 0-1 0 0,0 0 0 0 0,1 0 0 0 0,-1 0 0 0 0,0 0 0 0 0,1 0 0 0 0,-1 1 0 0 0,0-1 0 0 0,1 1 0 0 0,-1 0 0 0 0,1-1 0 0 0,0 1 0 0 0,-1-1 0 0 0,0 1 0 0 0,1 0 1 0 0,0 0-1 0 0,-2 1 0 0 0,-4 3 104 0 0,0 1 0 0 0,0 0 0 0 0,-5 8 1 0 0,9-11-242 0 0,-2 3 27 0 0,-1 2 0 0 0,2-1 0 0 0,-1 0 0 0 0,0 1 0 0 0,1 0 0 0 0,1-1 0 0 0,0 2 0 0 0,0-1 0 0 0,1 0 0 0 0,-1 1 0 0 0,1-1 0 0 0,1 0 0 0 0,0 1 0 0 0,0 0 0 0 0,1 16 0 0 0,1-20-6 0 0,0 1-1 0 0,0-1 1 0 0,1 0-1 0 0,0 0 1 0 0,-1 0-1 0 0,1 0 0 0 0,1 0 1 0 0,-1-1-1 0 0,1 1 1 0 0,6 7-1 0 0,-8-10-25 0 0,1 1 0 0 0,1-2 0 0 0,-2 1 0 0 0,2 0 0 0 0,-1-1 0 0 0,0 1 0 0 0,0 0 0 0 0,1-1 0 0 0,-1 0 1 0 0,1 1-1 0 0,-1-1 0 0 0,1-1 0 0 0,-1 1 0 0 0,2 0 0 0 0,-2 0 0 0 0,1-1 0 0 0,0 1 0 0 0,0-1 0 0 0,-1 0 0 0 0,1 0 0 0 0,0 0 0 0 0,4-1 0 0 0,-2 0 9 0 0,1-1 0 0 0,-1 1 0 0 0,1-1 0 0 0,0 0 0 0 0,-1-1 1 0 0,1 1-1 0 0,-1-2 0 0 0,0 2 0 0 0,0-2 0 0 0,6-6 0 0 0,-2 3 22 0 0,-1-1 0 0 0,0-1 1 0 0,-1 0-1 0 0,10-13 0 0 0,-13 15-38 0 0,-1 0-1 0 0,1 0 1 0 0,-1 0 0 0 0,0 0-1 0 0,0-1 1 0 0,-1 1 0 0 0,2-9 0 0 0,-4 13-14 0 0,0 0 0 0 0,1 0 0 0 0,-1 0 0 0 0,1 1 1 0 0,-1-2-1 0 0,-1 2 0 0 0,1-2 0 0 0,0 2 1 0 0,-1-1-1 0 0,1 0 0 0 0,0 1 0 0 0,-1-2 0 0 0,0 2 1 0 0,-1-1-1 0 0,1 0 0 0 0,0 0 0 0 0,0 1 1 0 0,-1-1-1 0 0,1 1 0 0 0,-1-1 0 0 0,-4-2 0 0 0,4 2-31 0 0,-1 1-1 0 0,1 0 1 0 0,-1 0-1 0 0,0 0 1 0 0,0 0 0 0 0,0 0-1 0 0,0 1 1 0 0,0-1-1 0 0,0 1 1 0 0,-1 0-1 0 0,1 0 1 0 0,0 0-1 0 0,-1 0 1 0 0,1 1-1 0 0,0-1 1 0 0,-1 1-1 0 0,0 0 1 0 0,1 0-1 0 0,0 0 1 0 0,-6 1-1 0 0,5 0-54 0 0,-3 0-86 0 0,0 0-1 0 0,0 0 1 0 0,0 1 0 0 0,-8 3-1 0 0,2-1-695 0 0</inkml:trace>
  <inkml:trace contextRef="#ctx0" brushRef="#br0" timeOffset="1">289 131 14944 0 0,'0'0'4303'0'0,"6"8"-2105"0"0,-2 15-567 0 0,-1-7-1084 0 0,-2-9-374 0 0,-1 1 0 0 0,1-1 0 0 0,-2 14 0 0 0,1-14-3 0 0,0-1 0 0 0,0 0 0 0 0,0 1 0 0 0,0-1 0 0 0,3 9 0 0 0,-2-9-201 0 0,1 5 2023 0 0,1-11-980 0 0,0-7-553 0 0,5-22 581 0 0,-3 8-512 0 0,0 6-366 0 0,0 0-1 0 0,0 1 1 0 0,1 0-1 0 0,8-13 1 0 0,-4 11-162 0 0,-3 5 0 0 0,0 1 0 0 0,-1 0 0 0 0,14-13 0 0 0,-2 2-51 0 0,-14 16-5 0 0,0 0 0 0 0,0 0 1 0 0,1 0-1 0 0,0 0 0 0 0,0 1 0 0 0,0-1 0 0 0,1 1 1 0 0,8-4-1 0 0,-13 7-211 0 0,1 0 0 0 0,0 0 0 0 0,-1 1 0 0 0,1 0 1 0 0,0-1-1 0 0,-1 1 0 0 0,1-1 0 0 0,0 1 0 0 0,-1 0 0 0 0,1 0 1 0 0,0 0-1 0 0,-1 0 0 0 0,1 0 0 0 0,0 0 0 0 0,3 1 1 0 0,0 3-2104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5"/>
    </inkml:context>
    <inkml:brush xml:id="br0">
      <inkml:brushProperty name="width" value="0.05" units="cm"/>
      <inkml:brushProperty name="height" value="0.05" units="cm"/>
      <inkml:brushProperty name="color" value="#FFFFFF"/>
    </inkml:brush>
  </inkml:definitions>
  <inkml:trace contextRef="#ctx0" brushRef="#br0">0 98 6624 0 0,'0'0'10422'0'0,"1"-11"-7157"0"0,1 7-2763 0 0,1 1 0 0 0,-1 0-1 0 0,1-1 1 0 0,0 1 0 0 0,1 1-1 0 0,-1-2 1 0 0,0 2 0 0 0,5-4-1 0 0,8-7 334 0 0,4 2-340 0 0,-5 2-237 0 0,-9 6-203 0 0,1 0-1 0 0,0-1 1 0 0,-1 2 0 0 0,1-1 0 0 0,0 2 0 0 0,0-2-1 0 0,0 2 1 0 0,0 0 0 0 0,1 0 0 0 0,-2 0-1 0 0,15 1 1 0 0,-18 0-67 0 0,0 0 0 0 0,0 0 0 0 0,-1 1 0 0 0,1-1 0 0 0,0 1 0 0 0,-1-1 0 0 0,1 1 0 0 0,-1-1 0 0 0,2 1 0 0 0,-2 1 0 0 0,1-1 0 0 0,-1 0 1 0 0,0 0-1 0 0,0 1 0 0 0,1 0 0 0 0,-1-1 0 0 0,0 1 0 0 0,0 0 0 0 0,0 0 0 0 0,0 0 0 0 0,0 0 0 0 0,-1 0 0 0 0,1 0 0 0 0,0 1 0 0 0,0 2 0 0 0,1 0-14 0 0,-2 0 1 0 0,1-1-1 0 0,-1 1 1 0 0,0 0-1 0 0,-1 0 1 0 0,1 0-1 0 0,-1 0 1 0 0,1 0-1 0 0,-1 1 1 0 0,-1-1 0 0 0,1 0-1 0 0,-2 8 1 0 0,-1 1 17 0 0,3-11 7 0 0,0 0 1 0 0,-1 0-1 0 0,1 0 0 0 0,-1 0 1 0 0,0 0-1 0 0,0-1 1 0 0,-1 1-1 0 0,2 0 1 0 0,-5 4-1 0 0,5-7 8 0 0,0 0-1 0 0,0 0 1 0 0,0 0-1 0 0,0 0 1 0 0,0 0-1 0 0,0 1 1 0 0,0-1-1 0 0,0 0 0 0 0,0 0 1 0 0,0 0-1 0 0,0 0 1 0 0,0 0-1 0 0,0 0 1 0 0,0 0-1 0 0,-1 1 1 0 0,1-1-1 0 0,0 0 1 0 0,0 0-1 0 0,0 0 1 0 0,0 0-1 0 0,-1 0 1 0 0,1 0-1 0 0,0 0 1 0 0,0 0-1 0 0,0 0 1 0 0,0 0-1 0 0,-1 0 0 0 0,1 0 1 0 0,0 0-1 0 0,0 0 1 0 0,0 0-1 0 0,0 0 1 0 0,-1 0-1 0 0,1 0 1 0 0,0-1-1 0 0,-6-3 129 0 0,-5-12-7 0 0,9 14-145 0 0,1 0 0 0 0,0-1 0 0 0,-1 1 0 0 0,0 1 0 0 0,1-2 0 0 0,-1 2 0 0 0,-1-1 0 0 0,2 0 0 0 0,-2 1 0 0 0,2-1 0 0 0,-2 0 0 0 0,1 1 0 0 0,0 0 0 0 0,-1 0 0 0 0,1 0 0 0 0,-1 0 0 0 0,1 0 0 0 0,-1 1 0 0 0,1-1 0 0 0,-6 0 0 0 0,5 1 4 0 0,0 1 0 0 0,0-1 1 0 0,0 1-1 0 0,0-1 0 0 0,0 1 1 0 0,0 0-1 0 0,0 0 0 0 0,1 1 1 0 0,-6 1-1 0 0,-21 18-97 0 0,17-13 62 0 0,7-5 46 0 0,0 2 1 0 0,0 0 0 0 0,1-1 0 0 0,0 1-1 0 0,0 0 1 0 0,0 1 0 0 0,0-1 0 0 0,0 0 0 0 0,1 0-1 0 0,-3 10 1 0 0,4-11-2 0 0,1 0 1 0 0,-1 1-1 0 0,1-1 0 0 0,0 1 0 0 0,1-1 0 0 0,0 1 0 0 0,-1 0 1 0 0,1-1-1 0 0,1 1 0 0 0,-1 0 0 0 0,0 0 0 0 0,1 0 1 0 0,0-1-1 0 0,0 1 0 0 0,1-1 0 0 0,-1 0 0 0 0,4 8 1 0 0,-4-11 8 0 0,1 1 0 0 0,-1 0 1 0 0,0-1-1 0 0,0 1 1 0 0,1 0-1 0 0,-1-1 1 0 0,1 0-1 0 0,0 1 1 0 0,-1-1-1 0 0,1 0 0 0 0,1 0 1 0 0,-2 0-1 0 0,1 0 1 0 0,0 0-1 0 0,0 0 1 0 0,0-1-1 0 0,0 1 1 0 0,0-1-1 0 0,0 1 1 0 0,0-1-1 0 0,1 0 0 0 0,-1 1 1 0 0,0-1-1 0 0,0 0 1 0 0,0-1-1 0 0,0 1 1 0 0,0 0-1 0 0,1-1 1 0 0,-2 0-1 0 0,5 0 1 0 0,2-2 55 0 0,-2 0 0 0 0,1 0 0 0 0,0-2 0 0 0,-2 1 0 0 0,2 0 0 0 0,-1 0 0 0 0,0-1 0 0 0,-1 0 0 0 0,1 0 0 0 0,-1-1 0 0 0,-1 0 0 0 0,1 0 0 0 0,-1 1 0 0 0,4-9 0 0 0,0 1 3 0 0,-5 7-23 0 0,0 0-1 0 0,1 0 0 0 0,-2 1 1 0 0,3-10-1 0 0,2-5 70 0 0,-5 12-52 0 0,1 1 0 0 0,-1 0 0 0 0,-1-1 0 0 0,1 1 0 0 0,0-11 0 0 0,2 3 516 0 0,-4 24-458 0 0,4 17-95 0 0,-2-9 93 0 0,-1-1 0 0 0,2 0 1 0 0,1 0-1 0 0,8 23 0 0 0,-12-38-94 0 0,2 7 76 0 0,11 31 70 0 0,-11-36-120 0 0,0 1 0 0 0,-1 0 0 0 0,1-1 0 0 0,0 1-1 0 0,0-1 1 0 0,1 0 0 0 0,3 5 0 0 0,-2-5 23 0 0,-3-3 58 0 0,3-3-3365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6"/>
    </inkml:context>
    <inkml:brush xml:id="br0">
      <inkml:brushProperty name="width" value="0.05" units="cm"/>
      <inkml:brushProperty name="height" value="0.05" units="cm"/>
      <inkml:brushProperty name="color" value="#FFFFFF"/>
    </inkml:brush>
  </inkml:definitions>
  <inkml:trace contextRef="#ctx0" brushRef="#br0">138 62 12584 0 0,'-4'0'99'0'0,"4"0"0"0"0,-4 5 0 0 0,4-5 1 0 0,-2 0-1 0 0,0 2 0 0 0,2-2 0 0 0,-3 0 1 0 0,-1 0-1 0 0,4 2 0 0 0,0-2 0 0 0,-1 0 1 0 0,1 0-1 0 0,-3 2 0 0 0,1 3 0 0 0,2-5 1 0 0,0 0-1 0 0,-5 2 0 0 0,5-2 0 0 0,0 2 1 0 0,-2 0-1 0 0,2-2 0 0 0,-3 3 0 0 0,3-3 1 0 0,0 4-1 0 0,0-3-99 0 0,0-1 608 0 0,0 0 13 0 0,0 0 30 0 0,0 0 11 0 0,0 0 2 0 0,0 0-36 0 0,0 0-152 0 0,0 0-69 0 0,0 0-14 0 0,0 0-2 0 0,0 0-6 0 0,16-21 1158 0 0,-16 21-1518 0 0,4 0-1 0 0,-4 0 1 0 0,3-2-1 0 0,-3 2 1 0 0,2 0 0 0 0,-2 0-1 0 0,2-2 1 0 0,-2 2-1 0 0,0-5 1 0 0,4 5 0 0 0,-4 0-1 0 0,0-1 1 0 0,0 1-1 0 0,2 0 1 0 0,-2-3 0 0 0,2 1-1 0 0,-2 2 1 0 0,0 0-1 0 0,0-2-24 0 0,5-10 30 0 0,-5 12-22 0 0,0-4-1 0 0,0 4 0 0 0,0 0 1 0 0,0-1-1 0 0,0 1 0 0 0,0-3 1 0 0,0 3-1 0 0,0 0 0 0 0,0-2 1 0 0,0 2-1 0 0,0 0 0 0 0,0-4 1 0 0,0 4-1 0 0,0-2 0 0 0,0 2 1 0 0,-3 0-1 0 0,3-2 0 0 0,0 2 1 0 0,0 0-1 0 0,0 0 0 0 0,0-2 1 0 0,0 2-1 0 0,-2-2 0 0 0,2 2 1 0 0,0 0-1 0 0,0 0 0 0 0,-2-5 1 0 0,2 5-1 0 0,-2 0 0 0 0,2 0 1 0 0,0 0-1 0 0,0 0 0 0 0,-4-3 1 0 0,4 3-1 0 0,0 0 0 0 0,-2 0-7 0 0,-8-4 68 0 0,10 0-57 0 0,-3 4 0 0 0,1-2 0 0 0,2 2-1 0 0,0 0 1 0 0,-5 0 0 0 0,5 0 0 0 0,-2-2-1 0 0,-1 2 1 0 0,3 0 0 0 0,-1 0 0 0 0,1 0-1 0 0,0 0 1 0 0,-3 0 0 0 0,-1 0 0 0 0,2 0-11 0 0,-10 0 51 0 0,8 0-35 0 0,-3 0 1 0 0,-1 0 0 0 0,4 0 0 0 0,-1 0 0 0 0,-1 2 0 0 0,-3-2 0 0 0,4 2-1 0 0,0 2 1 0 0,0-1 0 0 0,1-3 0 0 0,-2 4 0 0 0,-4 1-17 0 0,7-3 59 0 0,3-2 26 0 0,0 0-16 0 0,0 0-26 0 0,3 12-1104 0 0,5-4-65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7"/>
    </inkml:context>
    <inkml:brush xml:id="br0">
      <inkml:brushProperty name="width" value="0.05" units="cm"/>
      <inkml:brushProperty name="height" value="0.05" units="cm"/>
      <inkml:brushProperty name="color" value="#FFFFFF"/>
    </inkml:brush>
  </inkml:definitions>
  <inkml:trace contextRef="#ctx0" brushRef="#br0">637 0 10736 0 0,'0'0'832'0'0,"-19"21"1026"0"0,9-6-405 0 0,-1 3 1 0 0,2-3-1 0 0,-5-2 0 0 0,5-1 0 0 0,-12 12-1453 0 0,-77 61 3185 0 0,52-45-2223 0 0,-20 5-52 0 0,40-22-492 0 0,-9-1 0 0 0,5 0 1 0 0,-5-1-1 0 0,-10 2-418 0 0,9-4 105 0 0,-75 40 215 0 0,108-58-369 0 0,3-1 5 0 0,0 0 0 0 0,0 0 0 0 0,0 3 0 0 0,0-3 0 0 0,0 0 0 0 0,-1 0 0 0 0,1 0 0 0 0,0 0 0 0 0,0 0 0 0 0,0 0 0 0 0,0 0 0 0 0,-3 0 0 0 0,3 2-1 0 0,0-2 1 0 0,-4 0 0 0 0,4 0 0 0 0,0 0 0 0 0,0 0 0 0 0,0 0 0 0 0,0 0 0 0 0,-2 0 0 0 0,2 0 0 0 0,0 0 0 0 0,0 0 0 0 0,0 0 0 0 0,0 0 0 0 0,-2 0 0 0 0,2-2 44 0 0,0 2-1230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8"/>
    </inkml:context>
    <inkml:brush xml:id="br0">
      <inkml:brushProperty name="width" value="0.05" units="cm"/>
      <inkml:brushProperty name="height" value="0.05" units="cm"/>
      <inkml:brushProperty name="color" value="#FFFFFF"/>
    </inkml:brush>
  </inkml:definitions>
  <inkml:trace contextRef="#ctx0" brushRef="#br0">1 0 10800 0 0,'0'0'832'0'0,"0"0"-376"0"0,0 0 444 0 0,0 0 253 0 0,0 0 51 0 0,0 0-50 0 0,0 0-250 0 0,23 4 2852 0 0,55 11-1150 0 0,-63-13-2306 0 0,-3 0 1 0 0,1-2-1 0 0,1 2 1 0 0,-1 5-1 0 0,12-1-300 0 0,42 13 691 0 0,-46-15-514 0 0,-2 3 1 0 0,0 1-1 0 0,2-2 0 0 0,2 5-177 0 0,-10-6 28 0 0,12 8 56 0 0,2 0 0 0 0,-2 1 0 0 0,-1 3 0 0 0,12 9-84 0 0,89 79 59 0 0,-106-84-70 0 0,0-7 67 0 0,-2 5 0 0 0,-1-4 0 0 0,1 6 0 0 0,-4 0 0 0 0,1-5 0 0 0,-1 5 0 0 0,2 1 0 0 0,2 15-56 0 0,2-5 219 0 0,-18-26-105 0 0,2-2 0 0 0,-1 0-1 0 0,2 3 1 0 0,-2-3 0 0 0,-2 2 0 0 0,4-2-1 0 0,-4 3 1 0 0,0-3 0 0 0,2 4 0 0 0,-2-4-1 0 0,0 3 1 0 0,0 3-114 0 0,0-10 0 0 0,0 0 0 0 0,0 0-1 0 0,0 3 1 0 0,0-3 0 0 0,0 0 0 0 0,0 1-1 0 0,0-1 1 0 0,0 0 0 0 0,0 0 0 0 0,0 0-1 0 0,0 0 1 0 0,0 0 0 0 0,0 3 0 0 0,0-3-1 0 0,0 0 1 0 0,4 0 0 0 0,-4 0 0 0 0,0 0-1 0 0,0 0 1 0 0,0 4 0 0 0,0-4 0 0 0,3 0-1 0 0,-3 0 1 0 0,0 0 0 0 0,0 2 0 0 0,0-2 0 0 0,12-9-950 0 0,-3 5-870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1.480"/>
    </inkml:context>
    <inkml:brush xml:id="br0">
      <inkml:brushProperty name="width" value="0.05" units="cm"/>
      <inkml:brushProperty name="height" value="0.05" units="cm"/>
      <inkml:brushProperty name="color" value="#FDCA6D"/>
    </inkml:brush>
  </inkml:definitions>
  <inkml:trace contextRef="#ctx0" brushRef="#br0">19 20 16495 0 0,'-1'-8'583'0'0,"-3"-4"2688"0"0,-1 24-514 0 0,1 148-360 0 0,4-13-573 0 0,-1-142-1777 0 0,1-5-41 0 0,-1 0-1 0 0,1 1 0 0 0,0-1 0 0 0,0 0 0 0 0,-1 1 0 0 0,1-1 0 0 0,0 1 0 0 0,0-1 0 0 0,0 0 1 0 0,0 1-1 0 0,-1-1 0 0 0,1 0 0 0 0,0 0 0 0 0,0 0 0 0 0,0 1 0 0 0,0-1 0 0 0,0 1 1 0 0,0-1-1 0 0,0 1 0 0 0,0 0 0 0 0,0-1-61 0 0,0 0-533 0 0,0-4-233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89"/>
    </inkml:context>
    <inkml:brush xml:id="br0">
      <inkml:brushProperty name="width" value="0.05" units="cm"/>
      <inkml:brushProperty name="height" value="0.05" units="cm"/>
      <inkml:brushProperty name="color" value="#FFFFFF"/>
    </inkml:brush>
  </inkml:definitions>
  <inkml:trace contextRef="#ctx0" brushRef="#br0">24 893 11024 0 0,'0'0'332'0'0,"0"0"52"0"0,0 0-28 0 0,0 0-234 0 0,-2 0 120 0 0,2 0-1 0 0,0 0 1 0 0,-2 0-1 0 0,2 0 1 0 0,0 0-1 0 0,-4 0 1 0 0,2 0-1 0 0,2-2 1 0 0,0 2-1 0 0,-2 0 1 0 0,2-3-1 0 0,0 3 1 0 0,0 0-1 0 0,-3 0 1 0 0,3 0-1 0 0,-4-1 1 0 0,4 1-1 0 0,0 0 1 0 0,0 0-1 0 0,0-3 1 0 0,-1 3-1 0 0,1-4 1 0 0,0 4-1 0 0,0 0 1 0 0,0-2-1 0 0,0 2 1 0 0,-3 0-1 0 0,3-2 1 0 0,0 2-1 0 0,0-2 1 0 0,0 2-1 0 0,0 0 1 0 0,0-4 0 0 0,0 4-1 0 0,0-2 1 0 0,0 2-1 0 0,0-2-241 0 0,0-13 1029 0 0,3-2-1 0 0,-2 5 1 0 0,3-3-1 0 0,-1-2 1 0 0,5-6-1029 0 0,6-38 970 0 0,-11 43-517 0 0,3 0-1 0 0,6-17-452 0 0,3-12 431 0 0,-6 27-349 0 0,-5 0 1 0 0,4 0-1 0 0,3 3 0 0 0,-5-2 0 0 0,5 2 0 0 0,-1 0 1 0 0,0 2-1 0 0,3-4 0 0 0,-1 4-82 0 0,16-16 45 0 0,-1 4-1 0 0,5-1 1 0 0,-5 3 0 0 0,7 0-45 0 0,73-45 53 0 0,-58 41-55 0 0,45-17 2 0 0,-16 11 13 0 0,14-5 25 0 0,-4 2-164 0 0,-77 34 387 0 0,6-3-1763 0 0,-13 6 492 0 0,-12-2 125 0 0,-3 3-1734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0"/>
    </inkml:context>
    <inkml:brush xml:id="br0">
      <inkml:brushProperty name="width" value="0.05" units="cm"/>
      <inkml:brushProperty name="height" value="0.05" units="cm"/>
      <inkml:brushProperty name="color" value="#FFFFFF"/>
    </inkml:brush>
  </inkml:definitions>
  <inkml:trace contextRef="#ctx0" brushRef="#br0">72 0 4608 0 0,'0'0'353'0'0,"0"0"57"0"0,0 0 1099 0 0,0 0 509 0 0,-18 15 3972 0 0,10-9-5161 0 0,6-6-675 0 0,0 2 0 0 0,2 0 1 0 0,-4-2-1 0 0,4 0 0 0 0,-2 3 0 0 0,2-3 0 0 0,0 0 1 0 0,-3 4-1 0 0,3-3 0 0 0,0-1 0 0 0,-1 0 0 0 0,-3 3-154 0 0,-11 30 1946 0 0,13-18-1210 0 0,-1-6-391 0 0,-1-1-1 0 0,3-4 1 0 0,1 4 0 0 0,0 1 0 0 0,-3-3 0 0 0,3 4-345 0 0,0 14 573 0 0,3 3-1 0 0,-2-4 1 0 0,3 0 0 0 0,1 0 0 0 0,1 0-1 0 0,0 4-572 0 0,1-12 171 0 0,-3 2 0 0 0,4-2 0 0 0,1-2 0 0 0,-3 3 0 0 0,3 0 0 0 0,1-3 0 0 0,-4-1 0 0 0,4 1-1 0 0,7 3-169 0 0,5 8 193 0 0,-4-2 22 0 0,4 0-1 0 0,-2-4 1 0 0,5 3 0 0 0,9 6-216 0 0,-26-22 38 0 0,153 98 760 0 0,-136-91-664 0 0,4 5-1 0 0,0-4 1 0 0,1-3-1 0 0,-3-1 1 0 0,7 1-134 0 0,-26-6 11 0 0,9 0 52 0 0,4 0 1 0 0,0 0 0 0 0,0-1-1 0 0,10-1-63 0 0,22 7-412 0 0,-42-9-80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1"/>
    </inkml:context>
    <inkml:brush xml:id="br0">
      <inkml:brushProperty name="width" value="0.05" units="cm"/>
      <inkml:brushProperty name="height" value="0.05" units="cm"/>
      <inkml:brushProperty name="color" value="#FFFFFF"/>
    </inkml:brush>
  </inkml:definitions>
  <inkml:trace contextRef="#ctx0" brushRef="#br0">102 1 15408 0 0,'0'0'1185'0'0,"-17"8"5605"0"0,17-5-6678 0 0,0-3-1 0 0,0 2 1 0 0,-2-2-1 0 0,2 2 1 0 0,-2-2 0 0 0,2 4-1 0 0,0-4 1 0 0,-3 2-1 0 0,3-2 1 0 0,-1 0-1 0 0,-3 2 1 0 0,4-2-1 0 0,0 2 1 0 0,-3-2-1 0 0,3 0 1 0 0,-2 0-1 0 0,0 3 1 0 0,2-3 0 0 0,-4 0-1 0 0,2 0-111 0 0,0 4-8 0 0,-1-4 0 0 0,1 1 0 0 0,-3-1 1 0 0,3 3-1 0 0,0-3 0 0 0,0 6 0 0 0,-2-6 0 0 0,2 2 0 0 0,-1 3 8 0 0,2 1 11 0 0,1-3 42 0 0,23-25 385 0 0,-70 71-442 0 0,39-43-70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2"/>
    </inkml:context>
    <inkml:brush xml:id="br0">
      <inkml:brushProperty name="width" value="0.05" units="cm"/>
      <inkml:brushProperty name="height" value="0.05" units="cm"/>
      <inkml:brushProperty name="color" value="#FFFFFF"/>
    </inkml:brush>
  </inkml:definitions>
  <inkml:trace contextRef="#ctx0" brushRef="#br0">1 20 3224 0 0,'5'-19'2011'0'0,"-5"19"3289"0"0,0 0 4535 0 0,-5 203-3867 0 0,5-189-5814 0 0,0 1 0 0 0,3 1 1 0 0,-3 2-1 0 0,2-1 0 0 0,6 0 0 0 0,-3 1-154 0 0,1-7-260 0 0,-6-1-120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3"/>
    </inkml:context>
    <inkml:brush xml:id="br0">
      <inkml:brushProperty name="width" value="0.05" units="cm"/>
      <inkml:brushProperty name="height" value="0.05" units="cm"/>
      <inkml:brushProperty name="color" value="#65E93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4"/>
    </inkml:context>
    <inkml:brush xml:id="br0">
      <inkml:brushProperty name="width" value="0.05" units="cm"/>
      <inkml:brushProperty name="height" value="0.05" units="cm"/>
      <inkml:brushProperty name="color" value="#65E930"/>
    </inkml:brush>
  </inkml:definitions>
  <inkml:trace contextRef="#ctx0" brushRef="#br0">77 1443 8496 0 0,'0'0'1592'0'0,"17"0"1592"0"0,33 4 2085 0 0,-19 1-3445 0 0,6-1 150 0 0,-2 1-923 0 0,-12-6-647 0 0,-7 1-115 0 0,0 0 0 0 0,27 4 1 0 0,-38-4-250 0 0,-1 1 1 0 0,0-1-1 0 0,1 0 1 0 0,4-1-1 0 0,-4 1-12 0 0,-1 0 0 0 0,0 0 0 0 0,-1 0 0 0 0,1 0-1 0 0,6 2 1 0 0,-2-1 27 0 0,0 0-1 0 0,16 1 1 0 0,13 1 123 0 0,-9-1-59 0 0,-23-2-62 0 0,0 1 0 0 0,1-1-1 0 0,6 2 1 0 0,-2-1 34 0 0,0 0-1 0 0,0 0 0 0 0,0-1 1 0 0,12-1-1 0 0,4-1-18 0 0,41-2 122 0 0,-50 3-140 0 0,11 1 49 0 0,-17 1-80 0 0,0 0-1 0 0,0-1 1 0 0,1 0 0 0 0,10-2 0 0 0,20-1 20 0 0,-40 3-43 0 0,4 0 2 0 0,-1 0 0 0 0,0-1-1 0 0,1 1 1 0 0,0-1 0 0 0,6-1 0 0 0,29-3 62 0 0,-5 1 0 0 0,4-2 56 0 0,-21 1-63 0 0,1 2 1 0 0,0 0-1 0 0,35 1 0 0 0,5 2 7 0 0,-50-2-64 0 0,-10 2 0 0 0,1 0 0 0 0,0-1 0 0 0,0 1 0 0 0,-1 0 0 0 0,1 0 0 0 0,0 0 0 0 0,-1 0 0 0 0,0 0 0 0 0,1 0 0 0 0,0 0 0 0 0,-1 0 0 0 0,1 0 0 0 0,0 1 0 0 0,0-1 0 0 0,-1 0 0 0 0,1 1 0 0 0,1-1 0 0 0,0 1 0 0 0,0-1 0 0 0,0 0 0 0 0,-1 0 0 0 0,1 0 0 0 0,0 0 0 0 0,-1 0 0 0 0,1 0 0 0 0,0-1 0 0 0,0 1 0 0 0,2-2 0 0 0,7 0 0 0 0,28-3 54 0 0,-14 1-44 0 0,0-1-10 0 0,-10 5 0 0 0,-7-1 0 0 0,0 1 0 0 0,1 0 0 0 0,-2 1 0 0 0,1 0 0 0 0,8 2 0 0 0,-12-2 0 0 0,-1 0 0 0 0,1-1 0 0 0,-1 1 0 0 0,2-1 0 0 0,-2 0 0 0 0,0 0 0 0 0,1-1 0 0 0,0 1 0 0 0,7-2 0 0 0,14-2 0 0 0,-16 4 0 0 0,-5-1 0 0 0,1 1 0 0 0,-1 0 0 0 0,0 0 0 0 0,0 1 0 0 0,1-1 0 0 0,-1 1 0 0 0,7 2 0 0 0,14 2 0 0 0,-21-5 0 0 0,-1 1 0 0 0,0-1 0 0 0,1 0 0 0 0,-1 1 0 0 0,0-1 0 0 0,7-1 0 0 0,2 0 0 0 0,14-3 0 0 0,-24 4-1 0 0,-2 0 0 0 0,8-4 14 0 0,-5 3-7 0 0,1 0 1 0 0,-1 1-1 0 0,0 0 0 0 0,1 0 1 0 0,-1 0-1 0 0,1 0 1 0 0,5 0-1 0 0,4 1-4 0 0,54-1-2 0 0,-46 5 0 0 0,35-1 0 0 0,-52-4 0 0 0,0-1 0 0 0,0-1 0 0 0,0 1 0 0 0,6-3 0 0 0,-5 3 11 0 0,0 1 31 0 0,-1 0-19 0 0,-3 0 178 0 0,-1-1-134 0 0,0-3-14 0 0,0 0-42 0 0,0-3-11 0 0,0 6 1 0 0,1-1 0 0 0,-1 0 0 0 0,0 0 0 0 0,0 0-1 0 0,-1 1 1 0 0,1-2 0 0 0,0 1 0 0 0,-1 1 0 0 0,1-1 0 0 0,-1 0 0 0 0,0 1 0 0 0,0-3 0 0 0,1 3 10 0 0,-1-1-1 0 0,1 1 0 0 0,0 0 1 0 0,-1 0-1 0 0,1-1 0 0 0,0 1 1 0 0,0 0-1 0 0,0 0 1 0 0,0-1-1 0 0,0 0 0 0 0,0 2 1 0 0,1-4-1 0 0,0 3 7 0 0,-1 0 0 0 0,0 0 0 0 0,0-1 0 0 0,0 1 0 0 0,0 0 0 0 0,0 0 0 0 0,0-1 0 0 0,0 1 0 0 0,0 0 0 0 0,0-1 0 0 0,-1 1 0 0 0,0-1 0 0 0,-5-20 247 0 0,4 12-168 0 0,2 7-61 0 0,-1-1 0 0 0,1 1 1 0 0,-1 0-1 0 0,2-6 0 0 0,-2-10 77 0 0,-2 3-15 0 0,-1 1-25 0 0,1 0 0 0 0,0 0-1 0 0,1-16 1 0 0,-3-23 157 0 0,0 4-58 0 0,5 40-172 0 0,1 2 37 0 0,-1 0-1 0 0,-1 0 0 0 0,0 0 1 0 0,-2-11-1 0 0,-2-4 98 0 0,-1-12-46 0 0,3 27-59 0 0,2 0-1 0 0,-2 0 0 0 0,2 0 1 0 0,-1-15-1 0 0,1 18 13 0 0,1 1 0 0 0,-1-1 0 0 0,0 1-1 0 0,-2-9 1 0 0,1 9-37 0 0,2 0 0 0 0,-1-1 0 0 0,0 1 0 0 0,0-8 0 0 0,-4-24-70 0 0,5 30 70 0 0,-1 1-1 0 0,0-1 1 0 0,-1-10 0 0 0,1 12 8 0 0,0-1 1 0 0,0 1 0 0 0,1 0-1 0 0,0-8 1 0 0,0 9-13 0 0,0-1 0 0 0,0 0 1 0 0,0 1-1 0 0,0-1 0 0 0,0 0 1 0 0,-2-3-1 0 0,1 3 10 0 0,0-1 0 0 0,0 0 0 0 0,1 0 0 0 0,0 1 0 0 0,0-1 0 0 0,1-7 0 0 0,0-4 45 0 0,-1-42 21 0 0,-5 33-11 0 0,5 20-64 0 0,0 2 0 0 0,0 1 0 0 0,0-1 0 0 0,0 1 0 0 0,0-1 0 0 0,0 1 0 0 0,-1-1 0 0 0,0 1 0 0 0,1 0 0 0 0,0-1 0 0 0,-3-2 0 0 0,3 4 0 0 0,-1 0 0 0 0,1 1 0 0 0,0-1 0 0 0,0 0 0 0 0,-1 0 0 0 0,1 1 0 0 0,0 0 0 0 0,0-1 0 0 0,0 0 0 0 0,0 1 0 0 0,0-1 0 0 0,0 0 0 0 0,0 0 0 0 0,0-9 0 0 0,-2 3 67 0 0,-1 0 1 0 0,2 0-1 0 0,-2-11 0 0 0,-2-16-56 0 0,0 7-26 0 0,5-82-186 0 0,-2 103 242 0 0,1 5-34 0 0,1 1-1 0 0,0 0 1 0 0,-1-1-1 0 0,1 1 1 0 0,0-1-1 0 0,-1 1 1 0 0,1-1-1 0 0,0 1 1 0 0,0-1-1 0 0,-1 1 1 0 0,1 0-1 0 0,0-1 1 0 0,0 1-1 0 0,0-1 1 0 0,0 1 0 0 0,0-2-1 0 0,0 1 0 0 0,0-1 1 0 0,0-1-1 0 0,0 2 1 0 0,0-1-1 0 0,0 0 0 0 0,0 0 1 0 0,-1 0-1 0 0,0 1 1 0 0,-1-4-1 0 0,-3-15-6 0 0,4 3 0 0 0,1 12 0 0 0,0 5 0 0 0,-1-1 0 0 0,1 0 0 0 0,-1 0 0 0 0,1 1 0 0 0,0 0 0 0 0,0-1 0 0 0,0 0 0 0 0,-1 0 0 0 0,1 0 0 0 0,0 1 0 0 0,0-1 0 0 0,0 1 0 0 0,0-1 0 0 0,0 0 0 0 0,0 1 0 0 0,0-1 0 0 0,1 0 0 0 0,-1 0 0 0 0,0 1 0 0 0,0-1 0 0 0,1 1 0 0 0,-1-1 0 0 0,0 0 0 0 0,1-1 0 0 0,-1 2 0 0 0,0-2 0 0 0,0 0 0 0 0,0 1 0 0 0,0-2 0 0 0,0 1 0 0 0,0 1 0 0 0,0-2 0 0 0,0 2 0 0 0,0-1 0 0 0,0-1 0 0 0,0 2 0 0 0,1-1 0 0 0,-1 0 0 0 0,1 0 0 0 0,0 0 0 0 0,1-1 0 0 0,-2 3 0 0 0,0-1 0 0 0,0 1 0 0 0,0 0 0 0 0,0 0 0 0 0,0 0 0 0 0,0-1 0 0 0,1 1 0 0 0,-1 0 0 0 0,0-1 0 0 0,0 1 0 0 0,0 0 0 0 0,0 0 0 0 0,0 0 0 0 0,0 0 0 0 0,0 0 0 0 0,1-1 0 0 0,-1 1 0 0 0,0 0 0 0 0,0-1 0 0 0,0 1 0 0 0,0 0 0 0 0,0-1 0 0 0,-1 1 0 0 0,1 0 0 0 0,0 0 0 0 0,0-1 0 0 0,0 1 0 0 0,0-1 0 0 0,0 0 0 0 0,2 0 0 0 0,0-1 0 0 0,-2-14 0 0 0,0 14-16 0 0,0-1-1 0 0,1 1 1 0 0,-1-1-1 0 0,1 1 1 0 0,-1-1 0 0 0,1 1-1 0 0,0-1 1 0 0,0 1-1 0 0,0-1 1 0 0,0 2 0 0 0,3-6-1 0 0,0 0-2 0 0,-3 4 19 0 0,0 1 0 0 0,0 0 0 0 0,0-1 0 0 0,0 1 0 0 0,-1-1 0 0 0,0-2 0 0 0,5-12 0 0 0,-4 14 0 0 0,-1 0 0 0 0,1 1 0 0 0,-1-2 0 0 0,1 2 0 0 0,-1-2 0 0 0,0 1 0 0 0,0 1 0 0 0,-1-5 0 0 0,0-5 0 0 0,1-9-11 0 0,0 20-42 0 0,-1 1 10 0 0,0 0 46 0 0,-1-1 0 0 0,0 1-1 0 0,2-1 1 0 0,-2 1 0 0 0,0-1-1 0 0,1 1 1 0 0,0-1 0 0 0,-1 1-1 0 0,1-1 1 0 0,0 0 0 0 0,-3-2-1 0 0,0 3-7 0 0,1-1 0 0 0,-1 0 0 0 0,0 1 0 0 0,0 0 0 0 0,1 0 0 0 0,-1 0-1 0 0,-4 1 1 0 0,-4 0-7 0 0,-5-1 19 0 0,5-1 7 0 0,1 1 1 0 0,0 1-1 0 0,-20 3 0 0 0,23-3-14 0 0,0-1 0 0 0,0 1 0 0 0,0-1 0 0 0,-10-1 0 0 0,-5 1 0 0 0,-73-5 0 0 0,73 4 0 0 0,-43 1 0 0 0,25 1 0 0 0,-10 4 0 0 0,36-5 0 0 0,-9 0 0 0 0,-40-5 0 0 0,52 4 0 0 0,-1 1 0 0 0,-16 0 0 0 0,6 1 0 0 0,-29 4 0 0 0,6-1 0 0 0,41-4 0 0 0,-1 1 0 0 0,0-1 0 0 0,-7 3 0 0 0,7-1 0 0 0,0-2 0 0 0,0 1 0 0 0,-7 1 0 0 0,-39 2 0 0 0,1 1 0 0 0,37-5 0 0 0,-4 0 0 0 0,-34-3 0 0 0,47 2 0 0 0,-1 1 0 0 0,0 0 0 0 0,1 0 0 0 0,-10 2 0 0 0,-15 0 0 0 0,6-2 0 0 0,0 1 0 0 0,-34 6 0 0 0,22-2 0 0 0,-1 0-11 0 0,-9 0 11 0 0,11-4 14 0 0,27-1-15 0 0,-1 0 0 0 0,-10 3 0 0 0,10-2-2 0 0,1-1 1 0 0,-1 0-1 0 0,1 0 0 0 0,-1 0 0 0 0,-9-2 1 0 0,-20-1 7 0 0,7-2 6 0 0,23 5-11 0 0,2 0 0 0 0,1 0 0 0 0,-1 0 0 0 0,0 0 0 0 0,-1 1 0 0 0,-6 3 0 0 0,-28 0 0 0 0,5 0 0 0 0,5 1 0 0 0,6-1 0 0 0,5 1 0 0 0,9 0-64 0 0,5-4 41 0 0,6-1-62 0 0,0 0 1 0 0,0 0-1 0 0,-1 0 1 0 0,1 0 0 0 0,0 0-1 0 0,0 0 1 0 0,0 0-1 0 0,0 0 1 0 0,-1 0 0 0 0,1 0-1 0 0,0 0 1 0 0,0 0-1 0 0,0 0 1 0 0,-1 0-1 0 0,1 0 1 0 0,0 0 0 0 0,0 0-1 0 0,0 0 1 0 0,0 0-1 0 0,0 0 1 0 0,0 0-1 0 0,0 0 1 0 0,0 0 0 0 0,0 1-1 0 0,0-1 1 0 0,0 0-1 0 0,-1 0 1 0 0,1 0 0 0 0,0 0-1 0 0,0 0 1 0 0,0 1-1 0 0,0-1 1 0 0,0 0-1 0 0,0 0 1 0 0,0 0 0 0 0,0 0-1 0 0,0 0 1 0 0,-1 0-1 0 0,1 0 1 0 0,0 0 0 0 0,0 0-1 0 0,0 0 1 0 0,0 1-1 0 0,0-1 1 0 0,0 0-1 0 0,0 0 1 0 0,0 0 0 0 0,0 1-1 0 0,0-1 1 0 0,1 0-1 0 0,-1 0 1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5"/>
    </inkml:context>
    <inkml:brush xml:id="br0">
      <inkml:brushProperty name="width" value="0.05" units="cm"/>
      <inkml:brushProperty name="height" value="0.05" units="cm"/>
      <inkml:brushProperty name="color" value="#65E930"/>
    </inkml:brush>
  </inkml:definitions>
  <inkml:trace contextRef="#ctx0" brushRef="#br0">0 114 5528 0 0,'0'0'5986'0'0,"16"0"-1246"0"0,-6-2-3959 0 0,-1 1-1 0 0,1 0 1 0 0,-1 0 0 0 0,12 2-1 0 0,-10-1-351 0 0,-1 0-1 0 0,0 0 1 0 0,17-4-1 0 0,9 0 404 0 0,-27 3-576 0 0,1 0 0 0 0,12 0 0 0 0,-12 1-67 0 0,-1 0 1 0 0,13-2-1 0 0,-12 1 10 0 0,19-1-1 0 0,-1 1-12 0 0,112-22 1175 0 0,-125 21-1306 0 0,0 1 0 0 0,-1 1 1 0 0,17 1-1 0 0,1 0-4 0 0,1-1-2 0 0,-9 1 54 0 0,-1-1 1 0 0,27-5-1 0 0,-9 1 154 0 0,-29 2-195 0 0,2 1-1 0 0,-2 1 1 0 0,17 1-1 0 0,0 0-3 0 0,34-5-47 0 0,-8-1 42 0 0,-34 4 27 0 0,0 0 0 0 0,30-5 0 0 0,5 1 149 0 0,-35 4-174 0 0,-18 1-49 0 0,2-1 0 0 0,-1 1 0 0 0,-1-1 1 0 0,7-1-1 0 0,3 0 49 0 0,-12 2-55 0 0,0 0 0 0 0,0 0 0 0 0,1 0 0 0 0,-2 0-1 0 0,1 0 1 0 0,0 0 0 0 0,0-1 0 0 0,0 1 0 0 0,0-1-1 0 0,0 1 1 0 0,1-1 0 0 0,0 0 12 0 0,1 0 1 0 0,0-1-1 0 0,0 1 0 0 0,-1 1 1 0 0,2-1-1 0 0,2 0 0 0 0,3-1 33 0 0,17-2 61 0 0,4-1 28 0 0,-24 4-132 0 0,0 0 1 0 0,0 1-1 0 0,-1 0 1 0 0,1 0-1 0 0,-1 1 1 0 0,10 1-1 0 0,14 1 58 0 0,-19-3-60 0 0,0 0 0 0 0,0 1 0 0 0,0 0 0 0 0,-1 1 0 0 0,13 3 0 0 0,-18-5 0 0 0,0 1 0 0 0,0 0 0 0 0,1-1 0 0 0,-1 0 0 0 0,0 0 0 0 0,7-1 0 0 0,6 0 0 0 0,-7 1 0 0 0,-6 1 0 0 0,0-1 0 0 0,0 0 0 0 0,1 0 0 0 0,-1-1 0 0 0,0 1 0 0 0,0 0 0 0 0,8-4 0 0 0,-11 3 4 0 0,1 1 1 0 0,0 0-1 0 0,0 0 0 0 0,0 0 1 0 0,0 0-1 0 0,0 0 0 0 0,0 0 0 0 0,3 0 1 0 0,10 0 20 0 0,10-4-25 0 0,-20 4 0 0 0,0-1 0 0 0,0 1 0 0 0,7-3 0 0 0,18-1 53 0 0,-9-1-42 0 0,-11 4-1931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6"/>
    </inkml:context>
    <inkml:brush xml:id="br0">
      <inkml:brushProperty name="width" value="0.05" units="cm"/>
      <inkml:brushProperty name="height" value="0.05" units="cm"/>
      <inkml:brushProperty name="color" value="#65E930"/>
    </inkml:brush>
  </inkml:definitions>
  <inkml:trace contextRef="#ctx0" brushRef="#br0">1 64 9704 0 0,'0'0'7999'0'0,"11"-4"-5183"0"0,44 0 1166 0 0,-29-1-3570 0 0,36 1-22 0 0,31 8-214 0 0,-67-4-179 0 0,-2 0 117 0 0,42-4-1 0 0,2-5 375 0 0,-1 5-122 0 0,-60 2-339 0 0,1 1 0 0 0,12 1 1 0 0,13-2 28 0 0,-26 1-39 0 0,0 1 0 0 0,0 0 1 0 0,-1 0-1 0 0,9 2 0 0 0,15 1 47 0 0,-24-3-36 0 0,1 0 0 0 0,0 0 0 0 0,-1 1 0 0 0,8 2 0 0 0,-4-2 25 0 0,0 0 0 0 0,0-1 0 0 0,0 0 0 0 0,11 0 0 0 0,7-1 96 0 0,53-4 155 0 0,7 0 128 0 0,-37 0-156 0 0,-38 5-247 0 0,-5 0 2 0 0,-1 0 0 0 0,1 0 0 0 0,0 0 0 0 0,10-3 0 0 0,-10 1-8 0 0,-2 2 1 0 0,2 0-1 0 0,-1-1 0 0 0,13 2 1 0 0,2 0-17 0 0,153-1 121 0 0,-122 4-128 0 0,22-4 128 0 0,-72 0-119 0 0,0 0-1 0 0,0 0 1 0 0,-1-1-1 0 0,1 0 1 0 0,4-2-1 0 0,-4 3 3 0 0,-1-1 0 0 0,1 0 0 0 0,-1 0 0 0 0,2 1 0 0 0,3-1 0 0 0,-6 1-9 0 0,0 0-1 0 0,0 0 1 0 0,0 0-1 0 0,1 0 0 0 0,-1 0 1 0 0,0 0-1 0 0,0-1 0 0 0,0 1 1 0 0,0-1-1 0 0,2 0 1 0 0,0-1 34 0 0,-1 2 1 0 0,1-1-1 0 0,-1 0 1 0 0,1 0-1 0 0,-1 1 1 0 0,2-1 0 0 0,-2 1-1 0 0,1 0 1 0 0,-1-1-1 0 0,5 2 1 0 0,28-5 348 0 0,-9 4-900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7"/>
    </inkml:context>
    <inkml:brush xml:id="br0">
      <inkml:brushProperty name="width" value="0.05" units="cm"/>
      <inkml:brushProperty name="height" value="0.05" units="cm"/>
      <inkml:brushProperty name="color" value="#65E93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8"/>
    </inkml:context>
    <inkml:brush xml:id="br0">
      <inkml:brushProperty name="width" value="0.05" units="cm"/>
      <inkml:brushProperty name="height" value="0.05" units="cm"/>
      <inkml:brushProperty name="color" value="#65E930"/>
    </inkml:brush>
  </inkml:definitions>
  <inkml:trace contextRef="#ctx0" brushRef="#br0">0 1 5904 0 0,'0'0'12590'0'0,"1"5"-10929"0"0,0-5-1604 0 0,0 1-1 0 0,-1-1 0 0 0,0 1 0 0 0,0-1 0 0 0,0 0 0 0 0,1 1 1 0 0,-1 0-1 0 0,1 0 0 0 0,-1-1 0 0 0,0 1 0 0 0,0 0 0 0 0,1-1 1 0 0,-1 1-1 0 0,0-1 0 0 0,0 1 0 0 0,0 0 0 0 0,0 0 0 0 0,0 0 1 0 0,0-1-1 0 0,0 0 0 0 0,0 1 0 0 0,-1 2 0 0 0,1-2 5 0 0,0-1-1 0 0,0 1 0 0 0,-1 1 1 0 0,1-1-1 0 0,0 0 0 0 0,1 0 0 0 0,-1 0 1 0 0,0 0-1 0 0,0 1 0 0 0,1-2 1 0 0,-1 1-1 0 0,1 3 0 0 0,0-2 27 0 0,-1 1 0 0 0,1-1-1 0 0,0 1 1 0 0,0-1-1 0 0,-1 1 1 0 0,1 0-1 0 0,-1 3 1 0 0,3 15 460 0 0,2 6-75 0 0,0 1-160 0 0,-4-23-235 0 0,1 2 1 0 0,-2 0-1 0 0,0-1 0 0 0,0 1 0 0 0,-1 8 0 0 0,0 6 132 0 0,1-6-157 0 0,0-4 10 0 0,0 0-1 0 0,0 0 1 0 0,2 0 0 0 0,1 12-1 0 0,-2-18-43 0 0,0 0-1 0 0,-1 0 1 0 0,0 1-1 0 0,0-1 1 0 0,0 11-1 0 0,-1-10 3 0 0,1 0-1 0 0,0 0 1 0 0,0 0-1 0 0,1 6 1 0 0,0-5-10 0 0,2 8 26 0 0,-1 1 0 0 0,1 16-1 0 0,-3 123 365 0 0,5-110-400 0 0,-5-44 0 0 0,0 12 0 0 0,0 0 0 0 0,4 22 0 0 0,-3-30 0 0 0,-1 0 0 0 0,1 0 0 0 0,-1 0 0 0 0,-1 7 0 0 0,1-8 0 0 0,-1 0 0 0 0,1 1 0 0 0,0-1 0 0 0,2 7 0 0 0,0 3 19 0 0,0 0-1 0 0,-1 0 1 0 0,-1 0-1 0 0,0 15 1 0 0,0-4 6 0 0,-6 8-15 0 0,6 39 54 0 0,6-48 0 0 0,-6-18-64 0 0,0 1 0 0 0,0 0 0 0 0,1-1 0 0 0,2 9 0 0 0,7 30 144 0 0,-5-17-144 0 0,1 8 64 0 0,-6-30-48 0 0,1 1 1 0 0,0 0-1 0 0,-1-1 0 0 0,0 1 0 0 0,-1 9 0 0 0,0 3 26 0 0,1-14 1 0 0,0-1 1 0 0,0 1 0 0 0,0-1-1 0 0,1 1 1 0 0,3 9-1 0 0,-4-13-23 0 0,0 0 0 0 0,0 0 0 0 0,1 1 0 0 0,-1-1 0 0 0,1 0-1 0 0,-1 1 1 0 0,0-1 0 0 0,0 0 0 0 0,0 1 0 0 0,0-1 0 0 0,-1 3 0 0 0,0 38 264 0 0,1-6-167 0 0,0-31-117 0 0,-4-1 11 0 0,3-3 107 0 0,1 9 70 0 0,0-3-177 0 0,0-1-11 0 0,0 11-12 0 0,1-17-372 0 0,3-4-1308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1.824"/>
    </inkml:context>
    <inkml:brush xml:id="br0">
      <inkml:brushProperty name="width" value="0.05" units="cm"/>
      <inkml:brushProperty name="height" value="0.05" units="cm"/>
      <inkml:brushProperty name="color" value="#FDCA6D"/>
    </inkml:brush>
  </inkml:definitions>
  <inkml:trace contextRef="#ctx0" brushRef="#br0">1 141 10592 0 0,'1'-8'1513'0'0,"0"7"-812"0"0,0-1 0 0 0,0 0 0 0 0,1 1 1 0 0,0 0-1 0 0,-1-1 0 0 0,1 1 0 0 0,0 0 0 0 0,-1 0 0 0 0,1 0 1 0 0,0 0-1 0 0,-1 0 0 0 0,1 1 0 0 0,0-1 0 0 0,4-1 0 0 0,10-4 432 0 0,35-18-251 0 0,68-21-1 0 0,-26 13-2025 0 0,-88 30 941 0 0,-3 1-21 0 0,0 0 0 0 0,-1 0 0 0 0,1 1 0 0 0,0 0 0 0 0,-1-1 0 0 0,1 1 0 0 0,2-1 0 0 0,0 1-1116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599"/>
    </inkml:context>
    <inkml:brush xml:id="br0">
      <inkml:brushProperty name="width" value="0.05" units="cm"/>
      <inkml:brushProperty name="height" value="0.05" units="cm"/>
      <inkml:brushProperty name="color" value="#E8882B"/>
    </inkml:brush>
  </inkml:definitions>
  <inkml:trace contextRef="#ctx0" brushRef="#br0">45 88 11688 0 0,'0'0'3004'0'0,"13"-8"567"0"0,-2 6-2609 0 0,-11 2-943 0 0,1 0 0 0 0,0 0 1 0 0,0 0-1 0 0,0 0 0 0 0,-1 0 0 0 0,0 0 0 0 0,1 0 0 0 0,0 0 0 0 0,0 0 0 0 0,-1 0 0 0 0,1 0 0 0 0,0 0 0 0 0,-1 0 0 0 0,1 0 0 0 0,-1 0 0 0 0,1 0 0 0 0,0 0 0 0 0,1 1 0 0 0,0 0 6 0 0,1 0 0 0 0,-1 0-1 0 0,1-1 1 0 0,0 0-1 0 0,-1 0 1 0 0,1 0-1 0 0,-1 0 1 0 0,1 0-1 0 0,0 0 1 0 0,0-1 0 0 0,-1 0-1 0 0,3-1 1 0 0,15 0 355 0 0,-17 2-529 0 0,5 0 898 0 0,-6 2-166 0 0,-6-1-283 0 0,3 0-265 0 0,-2 0 0 0 0,2-1 0 0 0,-1 1 1 0 0,-1-1-1 0 0,2 0 0 0 0,-2 0 0 0 0,2 0 0 0 0,-2 0 0 0 0,1 0 1 0 0,-3-1-1 0 0,-12 1 119 0 0,6 2-10 0 0,0-2-1 0 0,-17 1 0 0 0,22-1-93 0 0,-1 2 43 0 0,7-1-88 0 0,0-1-1 0 0,-1 0 1 0 0,0 1 0 0 0,0-1-1 0 0,0 0 1 0 0,1 0-1 0 0,-1 0 1 0 0,1 0 0 0 0,-1 0-1 0 0,0 0 1 0 0,0 0-1 0 0,0 0 1 0 0,0 0 0 0 0,15 4 5 0 0,-8-4-10 0 0,-1-2 28 0 0,0 0 0 0 0,0-1-1 0 0,0 1 1 0 0,0-1-1 0 0,0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0,0-1-38 0 0,1 0 0 0 0,0 0-1 0 0,0 0 1 0 0,0 0 0 0 0,0 1-1 0 0,0 0 1 0 0,0 0 0 0 0,-4 1 0 0 0,-3-1 32 0 0,1 2 25 0 0,9-2-81 0 0,0 0 0 0 0,0 0 0 0 0,1 1 0 0 0,-1-1 0 0 0,1 0 0 0 0,-1 0 0 0 0,0 0 0 0 0,0 0 0 0 0,0 0 0 0 0,1 0 0 0 0,-1 0 0 0 0,1 0 0 0 0,-1-1 0 0 0,0 1 0 0 0,0 0 0 0 0,0 0 0 0 0,1-1 0 0 0,-2 1 2 0 0,1-1-1 0 0,0 1 1 0 0,0 0-1 0 0,1 0 1 0 0,-1 0 0 0 0,0 0-1 0 0,0 0 1 0 0,-1 1-1 0 0,2-1 1 0 0,-1 0-1 0 0,0 0 1 0 0,0 1-1 0 0,-1 0 1 0 0,0 0 130 0 0,9-4-99 0 0,49-19 15 0 0,-14 10-53 0 0,-30 8 0 0 0,-10 3 0 0 0,0 0 0 0 0,0 1 0 0 0,0-1 0 0 0,0 0 0 0 0,-1 1 0 0 0,2-2 0 0 0,1-1 0 0 0,-44 3 11 0 0,-53 8 421 0 0,93-8-272 0 0,19 0-163 0 0,-13 0 3 0 0,1-1 0 0 0,0 0 0 0 0,-1 0 0 0 0,9-4 0 0 0,24-4 0 0 0,-38 8 0 0 0,-1 1 0 0 0,0 0 0 0 0,0-1 0 0 0,0 1 0 0 0,0 0 0 0 0,1 0 0 0 0,-1-1 0 0 0,1 1 0 0 0,-1 0 0 0 0,0 0 0 0 0,1 0 0 0 0,-1 0 0 0 0,0 0 0 0 0,1-1 0 0 0,-1 1 0 0 0,1 0 0 0 0,-1 0 0 0 0,0 0 0 0 0,0 0 0 0 0,0 0 0 0 0,1 0 0 0 0,-1 0 0 0 0,1 0 0 0 0,-1 0 0 0 0,0 0 0 0 0,1 1 0 0 0,0 0-1 0 0,-4 0-1 0 0,-6 3 6 0 0,6-3 11 0 0,-11 5 133 0 0,11-5-148 0 0,1 0 0 0 0,-2 0 1 0 0,2 0-1 0 0,-1 0 0 0 0,1 0 1 0 0,-1 1-1 0 0,1-1 0 0 0,-1 1 1 0 0,1 0-1 0 0,0-1 0 0 0,0 2 1 0 0,0-1-1 0 0,-3 3 0 0 0,4-4 3 0 0,1-1-10 0 0,-1 1 0 0 0,1-1 0 0 0,0 0 0 0 0,-1 1 0 0 0,1-1 0 0 0,0 0 1 0 0,0 1-1 0 0,0-1 0 0 0,0 1 0 0 0,0-1 0 0 0,-1 0 0 0 0,1 0 0 0 0,0 1 0 0 0,0-1 0 0 0,0 1 1 0 0,0-1-1 0 0,0 1 0 0 0,0-1 0 0 0,0 1 0 0 0,0-1 0 0 0,0 1 0 0 0,0-1 0 0 0,0 0 0 0 0,0 0 0 0 0,0 1 1 0 0,0-1-1 0 0,0 1 0 0 0,0-1 0 0 0,0 1 0 0 0,1-1 0 0 0,-1 1 0 0 0,0-1 0 0 0,0 0 0 0 0,0 1 1 0 0,0-1-1 0 0,0 0 0 0 0,1 0 0 0 0,-1 0 0 0 0,0 1 0 0 0,1 0 0 0 0,1 0 7 0 0,-1 0 0 0 0,1 0 0 0 0,0 0 0 0 0,-1 0 0 0 0,1 0 0 0 0,0 0 0 0 0,-1-1 0 0 0,1 1 0 0 0,1-1 0 0 0,-2 0 0 0 0,1 1 0 0 0,0-1 0 0 0,0 0 0 0 0,0 0 0 0 0,-1 0 0 0 0,1 0 0 0 0,3-1 0 0 0,3 1 0 0 0,9-4 0 0 0,-14 4 0 0 0,-1-1 0 0 0,1 1 0 0 0,-1 0 0 0 0,1-1 0 0 0,-1 0 0 0 0,3-1 0 0 0,-2 0 15 0 0,-2 1 122 0 0,-1 1-132 0 0,0-1-1 0 0,0 1 0 0 0,0 0 1 0 0,0 0-1 0 0,0-1 1 0 0,0 1-1 0 0,0 0 1 0 0,0 0-1 0 0,-1-1 0 0 0,1 1 1 0 0,0 0-1 0 0,0 0 1 0 0,0 0-1 0 0,0 0 0 0 0,0 0 1 0 0,0 0-1 0 0,0 0 1 0 0,0 0-1 0 0,0-1 1 0 0,-1 1-1 0 0,1 0 0 0 0,0 0 1 0 0,0 0-1 0 0,-1 0 1 0 0,1 0-1 0 0,0 0 0 0 0,0 0 1 0 0,-1-1-1 0 0,-1 1-4 0 0,-2 0 0 0 0,0 0 0 0 0,1 0 0 0 0,-1 1 0 0 0,0-1 0 0 0,0 1 0 0 0,-4 1 0 0 0,-40 8 0 0 0,28-1 43 0 0,13-5 31 0 0,12-6-95 0 0,0-1-812 0 0,-1 3-294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0"/>
    </inkml:context>
    <inkml:brush xml:id="br0">
      <inkml:brushProperty name="width" value="0.05" units="cm"/>
      <inkml:brushProperty name="height" value="0.05" units="cm"/>
      <inkml:brushProperty name="color" value="#E8882B"/>
    </inkml:brush>
  </inkml:definitions>
  <inkml:trace contextRef="#ctx0" brushRef="#br0">72 13 8896 0 0,'0'0'3117'0'0,"-5"0"196"0"0,5-1-3155 0 0,-1 1 0 0 0,0 0 0 0 0,1-1 0 0 0,-1 1 0 0 0,1 0 0 0 0,-1-1-1 0 0,1 1 1 0 0,0 0 0 0 0,-1 0 0 0 0,0-1 0 0 0,1 1 0 0 0,-1 0 0 0 0,0 0 0 0 0,1 0 0 0 0,-1 0-1 0 0,1 0 1 0 0,-1 0 0 0 0,1 0 0 0 0,-1 0 0 0 0,0 0 0 0 0,1 1 0 0 0,-1-1 0 0 0,0 0 0 0 0,1 0-1 0 0,0 0 1 0 0,-1 1 0 0 0,1-1 0 0 0,-1 0 0 0 0,-2 2 2250 0 0,5 0-2156 0 0,1 1-157 0 0,-3-3-102 0 0,3 0 52 0 0,-1 1 0 0 0,1-1 1 0 0,-1 1-1 0 0,1-1 0 0 0,-1 0 1 0 0,1 0-1 0 0,0 0 1 0 0,0 0-1 0 0,-1 0 0 0 0,1-1 1 0 0,-1 1-1 0 0,1-1 0 0 0,-2 1 1 0 0,2-1-1 0 0,-1 0 1 0 0,1 0-1 0 0,-1-1 0 0 0,4-1 1 0 0,4-2 118 0 0,-5 5-104 0 0,-1 0-32 0 0,-3 0 132 0 0,-7-4-64 0 0,5 4-83 0 0,-1 0 0 0 0,0-1-1 0 0,0 1 1 0 0,0 0-1 0 0,0 0 1 0 0,0 1 0 0 0,0-1-1 0 0,1 0 1 0 0,-5 2 0 0 0,-7 0 36 0 0,-12 1 87 0 0,20-2-80 0 0,-2 0 1 0 0,1 0-1 0 0,0 1 0 0 0,0-1 0 0 0,0 1 1 0 0,-7 3-1 0 0,11-3-20 0 0,-2 0-15 0 0,2-2 22 0 0,3 1-37 0 0,-1-1 0 0 0,1 1 0 0 0,-1-1 0 0 0,0 1 0 0 0,1-1 0 0 0,0 0 0 0 0,0 0 0 0 0,0 0 0 0 0,-1 1 1 0 0,1-1-1 0 0,-1 0 0 0 0,1 0 0 0 0,0 0 0 0 0,0 0 0 0 0,-1 0 0 0 0,1 0 0 0 0,0 0 0 0 0,-1 0 0 0 0,1 0 0 0 0,1 0 1 0 0,1-1 7 0 0,1 0 1 0 0,0-1 0 0 0,0 1 0 0 0,7 0-1 0 0,-9 1-13 0 0,1 0-1 0 0,0-1 0 0 0,0 1 0 0 0,-1-1 0 0 0,1 0 0 0 0,-1 0 0 0 0,1 0 0 0 0,-1 0 0 0 0,6-3 0 0 0,-8 4 0 0 0,1-1 0 0 0,1 0 0 0 0,-1 1 0 0 0,0-1 0 0 0,0 0 0 0 0,1 1 0 0 0,0-1 0 0 0,-2 1 0 0 0,2 0 0 0 0,-1 0 0 0 0,1 0 0 0 0,-1 0 0 0 0,0 0 0 0 0,1 0 0 0 0,1 0 0 0 0,3 0 0 0 0,-6 1 0 0 0,0-1 0 0 0,0 0 0 0 0,0 1 0 0 0,0-1 0 0 0,0 0 0 0 0,0 1 0 0 0,0-1 0 0 0,0 1 0 0 0,0-1 0 0 0,-1 0 0 0 0,1 1 0 0 0,0-1 0 0 0,0 0 0 0 0,0 0 0 0 0,0 0 0 0 0,-1 0 0 0 0,1 1 0 0 0,0-1 0 0 0,0 0 0 0 0,0 0 0 0 0,-1 1 0 0 0,1-1 0 0 0,0 0 0 0 0,0 0 0 0 0,0 1 0 0 0,0-1 0 0 0,0 0 0 0 0,-1 0 0 0 0,-9 9 0 0 0,-29 8 331 0 0,36-16-288 0 0,3 2-33 0 0,3-2 1 0 0,0-1-5 0 0,-1 0 1 0 0,0 0-1 0 0,1 0 0 0 0,-2 0 1 0 0,2-1-1 0 0,-2 1 1 0 0,1-1-1 0 0,1 0 0 0 0,2 0 1 0 0,23-3 46 0 0,-27 3-53 0 0,0 1 0 0 0,-1 0 0 0 0,1 0 0 0 0,0 0 0 0 0,0 0 0 0 0,1 0 0 0 0,-2 0 0 0 0,1 0 0 0 0,0 0 0 0 0,2 0 0 0 0,3 0 0 0 0,-1 1 0 0 0,-1 2 11 0 0,-21 5 160 0 0,1 1-114 0 0,9-5-35 0 0,2-1 1 0 0,-2 1-1 0 0,-6 6 0 0 0,-11 3 42 0 0,21-9-64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0,0 0 0 0 0,0 0 0 0 0,0-1 0 0 0,0 1 0 0 0,0 0 0 0 0,0 0 0 0 0,0 0 0 0 0,0 0 0 0 0,1 0 0 0 0,-1 0 0 0 0,0 0 0 0 0,0 0 0 0 0,0 0 0 0 0,0 0 0 0 0,0 0 0 0 0,0 0 0 0 0,17-7 43 0 0,-10 6-8 0 0,-2-2-1 0 0,2 1 1 0 0,6-5 0 0 0,-3 2-24 0 0,-8 5-10 0 0,0-1 0 0 0,-1 0 0 0 0,1 1 0 0 0,0-1 0 0 0,-1 0 0 0 0,1 0 1 0 0,0 0-1 0 0,0-1 0 0 0,8-2 52 0 0,-43 17-53 0 0,25-11 60 0 0,-1 2 0 0 0,-9 0-1 0 0,7-1 42 0 0,-5 6 23 0 0,12-6-112 0 0,4-3-12 0 0,0 0-1 0 0,0 0 1 0 0,-1 0-1 0 0,1 0 1 0 0,0 0-1 0 0,0 0 1 0 0,0 0-1 0 0,-1 0 0 0 0,1 0 1 0 0,0 0-1 0 0,0 0 1 0 0,0 1-1 0 0,0-1 1 0 0,0 0-1 0 0,0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0,0 0 1 0 0,0 0-1 0 0,0 0 1 0 0,0 0-1 0 0,7 1-33 0 0,-7-1 33 0 0,3 0 1 0 0,-2 0 0 0 0,2-1 0 0 0,-2 1 0 0 0,1 0 0 0 0,1 0 0 0 0,-2-1 0 0 0,4-2 0 0 0,9-1 0 0 0,-11 3 0 0 0,-1 0 0 0 0,1 0 0 0 0,-1 0 0 0 0,1-1 0 0 0,-1 1 0 0 0,1-1 0 0 0,2-1 0 0 0,-3 0 0 0 0,1 1 0 0 0,-1 1 0 0 0,1-1 0 0 0,-1 0 0 0 0,4 0 0 0 0,19-7 0 0 0,-26 8 0 0 0,0 0 0 0 0,0 1 0 0 0,0-1 0 0 0,0 1 0 0 0,0 0 0 0 0,0-1 0 0 0,0 1 0 0 0,-1 0 0 0 0,1 0 0 0 0,1 0 0 0 0,-2 0 0 0 0,1 0 0 0 0,0 0 0 0 0,0 0 0 0 0,-2 1 0 0 0,-2 1 9 0 0,-1 0 0 0 0,1 0 0 0 0,-1 0 0 0 0,1-1 0 0 0,-11 1 0 0 0,-6 2 36 0 0,15 0-24 0 0,17-4-13 0 0,15-5-8 0 0,-17 2 0 0 0,-1-1 0 0 0,-7 3 0 0 0,0 1 0 0 0,0 0 0 0 0,1-1 0 0 0,-1 1 0 0 0,1 0 0 0 0,-1-1 0 0 0,1 1 0 0 0,-1 0 0 0 0,1 0 0 0 0,-1 0 0 0 0,1 0 0 0 0,-1 0 0 0 0,0 0 0 0 0,0 0 0 0 0,1 0 0 0 0,-1-1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0,-15 2 0 0 0,-22 0 75 0 0,44-3-22 0 0,1 0-51 0 0,0 0 0 0 0,-1-1 0 0 0,1 1 0 0 0,0 0 0 0 0,0-1-1 0 0,0 1 1 0 0,0 0 0 0 0,0 0 0 0 0,0 0 0 0 0,0 0 0 0 0,0-1 0 0 0,0 1 0 0 0,0-1 0 0 0,0 1-1 0 0,0 0 1 0 0,1-1 0 0 0,-1 1 0 0 0,0 0 0 0 0,0-1 0 0 0,0 1 0 0 0,0 0 0 0 0,0-1-1 0 0,1 1 1 0 0,-1 0 0 0 0,0 0 0 0 0,0 0 0 0 0,0 0 0 0 0,0 0 0 0 0,0 0 0 0 0,0-1-1 0 0,1 1 1 0 0,-1 0 0 0 0,0 0 0 0 0,1 0 0 0 0,-1 0 0 0 0,1-1 0 0 0,9-6-8 0 0,-1 2 6 0 0,-6 4 0 0 0,0-1 0 0 0,-1 0 0 0 0,2 1 0 0 0,-2 0 0 0 0,2 0 0 0 0,-1 0 0 0 0,0-1 0 0 0,0 2 0 0 0,3-1 0 0 0,-1 0 2 0 0,-3 0-6 0 0,-1 1 0 0 0,0-1 1 0 0,0 1-1 0 0,-1-1 0 0 0,2 1 1 0 0,-1 0-1 0 0,0 0 0 0 0,0 0 1 0 0,0 0-1 0 0,0 0 0 0 0,1 0 1 0 0,-1 0-1 0 0,-1 0 1 0 0,3 0-1 0 0,-2 0 121 0 0,-11 4-42 0 0,3-3-38 0 0,-14 6-10 0 0,20-7-47 0 0,1 0 0 0 0,0 0-1 0 0,0 0 1 0 0,0 1 0 0 0,-1-1 0 0 0,1 0 0 0 0,0 1 0 0 0,-1-1 0 0 0,1 0-1 0 0,0 1 1 0 0,-1-1 0 0 0,1 0 0 0 0,0 0 0 0 0,0 0 0 0 0,-1 1 0 0 0,1-1 0 0 0,0 0-1 0 0,0 1 1 0 0,0-1 0 0 0,0 1 0 0 0,0-1 0 0 0,-1 1 0 0 0,1-1 0 0 0,0 1-1 0 0,0-1 1 0 0,0 0 0 0 0,0 0 0 0 0,0 0 0 0 0,0 1 0 0 0,0-1 0 0 0,1 1-1 0 0,-1-1 1 0 0,0 1 0 0 0,0 1-563 0 0,0 2-648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1"/>
    </inkml:context>
    <inkml:brush xml:id="br0">
      <inkml:brushProperty name="width" value="0.05" units="cm"/>
      <inkml:brushProperty name="height" value="0.05" units="cm"/>
      <inkml:brushProperty name="color" value="#E8882B"/>
    </inkml:brush>
  </inkml:definitions>
  <inkml:trace contextRef="#ctx0" brushRef="#br0">76 26 8496 0 0,'0'0'7558'0'0,"-14"1"-5142"0"0,8 0-1918 0 0,4-1-433 0 0,2 0-1 0 0,-1 1 1 0 0,-1-1-1 0 0,1 1 1 0 0,0-1 0 0 0,1 1-1 0 0,-2 0 1 0 0,1-1-1 0 0,-1 2 1 0 0,1-2-30 0 0,1 1 1 0 0,-1-1-1 0 0,0 1 0 0 0,0-1 0 0 0,1 1 1 0 0,-1-1-1 0 0,1 0 0 0 0,-1 1 0 0 0,1-1 1 0 0,-1 0-1 0 0,0 0 0 0 0,-1 0 0 0 0,2 0-11 0 0,-1 0 0 0 0,0 0-1 0 0,0 0 1 0 0,0 1-1 0 0,0-1 1 0 0,1 0 0 0 0,-1 0-1 0 0,1 1 1 0 0,-1-1 0 0 0,1 1-1 0 0,-1-1 1 0 0,-1 2-1 0 0,-5 2 233 0 0,5-3-215 0 0,1-1 0 0 0,-1 2 1 0 0,0-1-1 0 0,1 0 0 0 0,-1 0 0 0 0,1 0 0 0 0,-4 4 867 0 0,13-5-816 0 0,28-1 215 0 0,-34 1-278 0 0,0-1 1 0 0,0 1-1 0 0,1-1 1 0 0,-2 0 0 0 0,1 1-1 0 0,0-1 1 0 0,0 0-1 0 0,0 0 1 0 0,0 0-1 0 0,0 0 1 0 0,3-3 0 0 0,18-8 703 0 0,-46 16-292 0 0,19-4-379 0 0,2 1 0 0 0,0-1-1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0-1 0 0,0 0 0 0 0,0 0 0 0 0,0 0 1 0 0,0 0-1 0 0,0 0 0 0 0,0 0 1 0 0,0 0-1 0 0,0 0 0 0 0,0 0 1 0 0,0 0-1 0 0,0 1 0 0 0,0-1 0 0 0,0 0 1 0 0,0 0-1 0 0,0 0 0 0 0,0 0 1 0 0,0 0-1 0 0,-1 0 0 0 0,9 2-15 0 0,-4-2 16 0 0,-1 0 0 0 0,0 0 0 0 0,0 0 0 0 0,-1 0 0 0 0,2-1 0 0 0,-2 1 0 0 0,2-1 0 0 0,4-1 0 0 0,15-3-64 0 0,-18 1 64 0 0,-4 4 1 0 0,-2 3-2 0 0,-4 2 12 0 0,-17 4 96 0 0,4 1 39 0 0,6-3 54 0 0,-1 4-128 0 0,13-11-72 0 0,0 0 0 0 0,0 0 0 0 0,0 0 0 0 0,0 0 0 0 0,0 0 0 0 0,-1 0 0 0 0,1 0 0 0 0,0 0 0 0 0,0 0 0 0 0,0 0 0 0 0,0 0 0 0 0,0 0 0 0 0,0 0 0 0 0,0 0 0 0 0,0 0 0 0 0,0 0 0 0 0,0 0 0 0 0,0 0 0 0 0,0 0 0 0 0,0 0 0 0 0,0 0 0 0 0,0 0 0 0 0,0 0 0 0 0,0 1 0 0 0,0-1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0 0 0 0,-1 1 0 0 0,1-1 0 0 0,-1 0 0 0 0,1 1 0 0 0,-1-1 0 0 0,4 0 0 0 0,0 0-2 0 0,-5 1 3 0 0,0 0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0,-2-1-1 0 0,6-1 1 0 0,-1-1 0 0 0,1-1 0 0 0,9-8 0 0 0,-16 13-1 0 0,2-4 3 0 0,2-2 8 0 0,-5 7-9 0 0,0 0 1 0 0,0 0 0 0 0,0 0-1 0 0,0 0 1 0 0,0 0-1 0 0,0-1 1 0 0,0 1-1 0 0,0 0 1 0 0,0 0 0 0 0,0 0-1 0 0,0 0 1 0 0,0 0-1 0 0,0-1 1 0 0,0 1-1 0 0,0 0 1 0 0,0 0 0 0 0,0 0-1 0 0,0 0 1 0 0,0-1-1 0 0,0 1 1 0 0,0 0-1 0 0,0 0 1 0 0,0 0 0 0 0,0 0-1 0 0,0 0 1 0 0,0 0-1 0 0,-1 0 1 0 0,1 0-1 0 0,0 0 1 0 0,0 0 0 0 0,0 0-1 0 0,0 0 1 0 0,0 0-1 0 0,-2-1 5 0 0,0 0 0 0 0,1 0 0 0 0,-1 0-1 0 0,0 0 1 0 0,0 1 0 0 0,0 0 0 0 0,1 0-1 0 0,-1-1 1 0 0,0 1 0 0 0,0 0 0 0 0,0 0-1 0 0,0 0 1 0 0,1 0 0 0 0,-1 0 0 0 0,0 1 0 0 0,0-1-1 0 0,0 0 1 0 0,-2 2 0 0 0,-14 1 87 0 0,-6 1 11 0 0,2 0 7 0 0,2-1 151 0 0,23-3-262 0 0,0 0 0 0 0,0-1 0 0 0,1 1 0 0 0,4-3 0 0 0,-5 2 0 0 0,0 0 0 0 0,1 1 0 0 0,-2-1 0 0 0,8 0 0 0 0,-5 0-10 0 0,0 0 1 0 0,-1 0-1 0 0,0 0 0 0 0,0 0 0 0 0,4-3 1 0 0,-1 1 3 0 0,-3 2 7 0 0,-3 1-1 0 0,0 0 1 0 0,0 0 0 0 0,0 0 0 0 0,0-1 0 0 0,0 1 0 0 0,1-1 0 0 0,-2 1 0 0 0,1-1 0 0 0,0 0 0 0 0,0 0-1 0 0,0 1 1 0 0,0-2 0 0 0,0 2 233 0 0,-10 4-168 0 0,5 0-66 0 0,1 0 0 0 0,6-4 0 0 0,0 0 15 0 0,-2 0 128 0 0,0 3-101 0 0,-5 7 6 0 0,3-7-48 0 0,2 2 0 0 0,3 1-22 0 0,-4-6 0 0 0,-1 7-8 0 0,0 0-24 0 0,-1-3 13 0 0,1-3 89 0 0,0 8-91 0 0,-2-9 42 0 0,1 0 44 0 0,-1 3-43 0 0,2-3-270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2"/>
    </inkml:context>
    <inkml:brush xml:id="br0">
      <inkml:brushProperty name="width" value="0.05" units="cm"/>
      <inkml:brushProperty name="height" value="0.05" units="cm"/>
      <inkml:brushProperty name="color" value="#E8882B"/>
    </inkml:brush>
  </inkml:definitions>
  <inkml:trace contextRef="#ctx0" brushRef="#br0">18 34 10568 0 0,'0'0'7807'0'0,"9"-6"-5527"0"0,4 2-1167 0 0,20-4 0 0 0,-22 5-1096 0 0,0 0 44 0 0,-7 1-32 0 0,0 2-1 0 0,-1-1 1 0 0,1 0 0 0 0,7-1 0 0 0,-10 3-31 0 0,0-1 3 0 0,-1 0 0 0 0,0 0-1 0 0,1 0 1 0 0,-1 0 0 0 0,0 0 0 0 0,0 0 0 0 0,0 0-1 0 0,1 0 1 0 0,-1-1 0 0 0,1 1 0 0 0,-1 0 0 0 0,0 0-1 0 0,1 0 1 0 0,-1 0 0 0 0,0 0 0 0 0,1-1 0 0 0,-1 1 0 0 0,0 0-1 0 0,1 0 1 0 0,-1 0 0 0 0,0 0 0 0 0,0 0 0 0 0,0 0-1 0 0,0-1 1 0 0,1 0 0 0 0,0 1 179 0 0,-7 2-32 0 0,-41 17 100 0 0,33-13-194 0 0,12-5-30 0 0,-1 1 0 0 0,0 0 0 0 0,0-2 0 0 0,0 1-1 0 0,0 1 1 0 0,0-2 0 0 0,-5 2 0 0 0,8-2 30 0 0,0 1-54 0 0,0 0 0 0 0,0 0 0 0 0,0-1 0 0 0,0 1 0 0 0,0 0 0 0 0,0-1 1 0 0,0 1-1 0 0,1-1 0 0 0,-1 1 0 0 0,0 0 0 0 0,0 0 0 0 0,1 0 0 0 0,-1-1 1 0 0,0 0-1 0 0,1 1 0 0 0,-1-1 0 0 0,0 1 0 0 0,0 0 0 0 0,1-1 0 0 0,-1 1 1 0 0,1 0-1 0 0,0-1 0 0 0,-1 0 0 0 0,1 0 0 0 0,0 1 0 0 0,-1-1 1 0 0,0 0-1 0 0,1 1 0 0 0,-1-1 0 0 0,1 1 0 0 0,0-1 0 0 0,0 0 0 0 0,0 0 1 0 0,-1 0-1 0 0,0 1 0 0 0,1-1 0 0 0,0 0 0 0 0,0 0 0 0 0,0 0 0 0 0,-1 0 1 0 0,1 0-1 0 0,-1-1 0 0 0,1 1 0 0 0,1 0 0 0 0,3-2 9 0 0,0 1-1 0 0,0 0 0 0 0,0-1 1 0 0,7-3-1 0 0,-8 3 34 0 0,-3 2-21 0 0,7 0 205 0 0,-11-3-151 0 0,-4 1-31 0 0,4 2-35 0 0,-2 1 0 0 0,2 0 0 0 0,0 0 0 0 0,-1 1 0 0 0,0-1 1 0 0,1 0-1 0 0,0 2 0 0 0,-4 0 0 0 0,-17 8 197 0 0,4-5-196 0 0,15-3-10 0 0,1 2 0 0 0,4-5 0 0 0,0 0 0 0 0,-1 0 0 0 0,1 0 0 0 0,0 0 0 0 0,0 0 0 0 0,-1 1 0 0 0,1-1 0 0 0,0 0 0 0 0,0 0 0 0 0,0 0 0 0 0,0 1 0 0 0,0-1 0 0 0,-1 0 0 0 0,1 0 0 0 0,0 0 0 0 0,0 0 0 0 0,0 0 0 0 0,0 0 0 0 0,0 1 0 0 0,0-1 0 0 0,0 0 0 0 0,0 0 0 0 0,0 1 0 0 0,0-1 0 0 0,0 0 0 0 0,0 0 0 0 0,0 1 0 0 0,0-1 0 0 0,0 0 0 0 0,0 0 0 0 0,0 1 0 0 0,0-1 0 0 0,0 0 0 0 0,0 0 0 0 0,0 1 0 0 0,0-1 0 0 0,1 0 0 0 0,-1 0 0 0 0,0 0 0 0 0,0 0 0 0 0,0 0 0 0 0,0 0 0 0 0,1 0 0 0 0,-1 1 0 0 0,0-1 0 0 0,0 0 0 0 0,0 0 0 0 0,1 0 0 0 0,-1 0 0 0 0,0 0 0 0 0,0 1 0 0 0,9 2 0 0 0,-3-1 0 0 0,-6-2 0 0 0,0 0 0 0 0,1 1 0 0 0,-1-1 0 0 0,1 0 0 0 0,-1 0 0 0 0,0 1 0 0 0,1-1 0 0 0,-1 0 0 0 0,1 0 0 0 0,-1 0 0 0 0,1 0 0 0 0,-1 0 0 0 0,0 0 0 0 0,0 0 0 0 0,1 0 0 0 0,-1 0 0 0 0,1 0 0 0 0,-1 0 0 0 0,1 0 0 0 0,0 0 0 0 0,16-4 0 0 0,-13 4 0 0 0,-1-1 0 0 0,0 0 0 0 0,1 0 0 0 0,0 0 0 0 0,-1 0 0 0 0,5-3 0 0 0,3 0 6 0 0,-9 4 13 0 0,-1 0 0 0 0,0-1 0 0 0,1 1 0 0 0,-1-1 0 0 0,1 1 0 0 0,-1-1 0 0 0,0 1 0 0 0,1-1 0 0 0,-1 0 0 0 0,0 0 0 0 0,0 0 0 0 0,1 1 0 0 0,-1-2 0 0 0,1-1 0 0 0,-1 3 162 0 0,-10 0-117 0 0,1 4-64 0 0,0-1 0 0 0,-10 2 0 0 0,1 0 0 0 0,-3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0-1 0 0,0 0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2-1 0 0,6-2 14 0 0,-4-2 16 0 0,0 1 1 0 0,0-1-1 0 0,15 0 0 0 0,-3-2-29 0 0,-15 3 0 0 0,-2-2-10 0 0,-2 2-45 0 0,-24 17-16 0 0,-25 9 71 0 0,45-23 0 0 0,2 1-13 0 0,1-2-30 0 0,13-5 299 0 0,12-5-192 0 0,-24 9-64 0 0,1 0-5 0 0,4-4 5 0 0,-16-4 507 0 0,4 8-500 0 0,4 0-7 0 0,1 0 1 0 0,0 0-1 0 0,0 0 1 0 0,-1 0-1 0 0,1 0 0 0 0,1 1 1 0 0,-2-1-1 0 0,1 0 0 0 0,-1 1 1 0 0,2-1-1 0 0,-4 1 1 0 0,-15 7-3 0 0,19-8 2 0 0,0 0 0 0 0,1 0 0 0 0,-1 0 0 0 0,0 0 0 0 0,0 0 0 0 0,0 0 0 0 0,0-1 0 0 0,0 1 0 0 0,0 0 0 0 0,0 0 0 0 0,0 0 0 0 0,0 0 0 0 0,0 0 0 0 0,0-1 0 0 0,0 1 0 0 0,0 0 0 0 0,0 0 0 0 0,0 0 0 0 0,-1 0 0 0 0,1 0 0 0 0,0-1 0 0 0,0 1 0 0 0,0 0 0 0 0,0 0 0 0 0,0 0 0 0 0,0 0 0 0 0,0 0 0 0 0,0 0 0 0 0,0 0 0 0 0,0-1 0 0 0,-1 1 0 0 0,1 0 0 0 0,0 0 0 0 0,0 0 0 0 0,0 0 0 0 0,0 0 0 0 0,0 0 0 0 0,0 0 0 0 0,-1 0 0 0 0,1 0 0 0 0,0 0 0 0 0,0 0 0 0 0,0 0 0 0 0,0 0 0 0 0,0 0 0 0 0,0 0 0 0 0,0 0 0 0 0,0 0 0 0 0,0 0 0 0 0,0 0 0 0 0,0 0 0 0 0,0 0 0 0 0,-1 0 0 0 0,1 0 0 0 0,0 0 0 0 0,0 0 0 0 0,0 0 0 0 0,0 0 0 0 0,0 0 0 0 0,-1 0 0 0 0,1 0 0 0 0,0 1 0 0 0,1-2 11 0 0,0 0 1 0 0,0 0-1 0 0,1 0 0 0 0,-1 0 0 0 0,0 0 0 0 0,0 1 1 0 0,1-1-1 0 0,-1 0 0 0 0,2-1 0 0 0,11-4 69 0 0,-2-1-44 0 0,-5 4-8 0 0,-3-1-28 0 0,-3 1 0 0 0,-1 2 0 0 0,0 1 1 0 0,-1-1-1 0 0,1 1 0 0 0,0 0 1 0 0,0-1-1 0 0,-1 1 0 0 0,1 0 1 0 0,0 0-1 0 0,-1 0 0 0 0,1 0 0 0 0,0-1 1 0 0,-1 1-1 0 0,1 0 0 0 0,-1 0 1 0 0,1-1-1 0 0,0 1 0 0 0,0 0 1 0 0,0 0-1 0 0,-1 0 0 0 0,1 0 0 0 0,-1-1 1 0 0,1 1-1 0 0,0 0 0 0 0,-1 0 1 0 0,1 0-1 0 0,-1 0 0 0 0,1 0 1 0 0,-1 0-1 0 0,1 0 0 0 0,0 1 0 0 0,-10-1-134 0 0,6 0-1070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3"/>
    </inkml:context>
    <inkml:brush xml:id="br0">
      <inkml:brushProperty name="width" value="0.05" units="cm"/>
      <inkml:brushProperty name="height" value="0.05" units="cm"/>
      <inkml:brushProperty name="color" value="#E8882B"/>
    </inkml:brush>
  </inkml:definitions>
  <inkml:trace contextRef="#ctx0" brushRef="#br0">0 1 11376 0 0,'0'0'5615'0'0,"6"12"-3639"0"0,-4-10-1888 0 0,0 0 0 0 0,1-1 0 0 0,-2 0 0 0 0,2 0 0 0 0,-1 0 0 0 0,1 1 0 0 0,-2-2 0 0 0,2 1 0 0 0,-1-1 0 0 0,1 1 0 0 0,-1 0-1 0 0,1-1 1 0 0,-1 0 0 0 0,1 0 0 0 0,-1 0 0 0 0,1 0 0 0 0,3 0 0 0 0,-2 0-23 0 0,6-6 14 0 0,-8 4 342 0 0,-4 2 1367 0 0,-7 2-1330 0 0,8-2-437 0 0,-1 0-1 0 0,1 1 1 0 0,1-1-1 0 0,-2 0 1 0 0,1 1-1 0 0,0-1 1 0 0,0 0-1 0 0,0 1 1 0 0,0-1-1 0 0,0 0 1 0 0,-1 2-1 0 0,-27 15 44 0 0,28-16-63 0 0,1-1-1 0 0,-1 1 1 0 0,0-1-1 0 0,1 0 1 0 0,-1 1-1 0 0,1-1 1 0 0,-1 0-1 0 0,1 1 0 0 0,-1-1 1 0 0,1 1-1 0 0,0-1 1 0 0,0 1-1 0 0,0-1 1 0 0,-1 0-1 0 0,1 0 1 0 0,0 1-1 0 0,0 0 0 0 0,-1-1 1 0 0,1 1-1 0 0,0-1 1 0 0,0 1-1 0 0,0 0 1 0 0,-1-1-1 0 0,15-3 213 0 0,39-22 155 0 0,-7 5-122 0 0,-42 19-225 0 0,-3 1 160 0 0,-11 1-53 0 0,-7 7-8 0 0,11-7-79 0 0,1 2 0 0 0,0-1 0 0 0,0 1 0 0 0,1-1 0 0 0,-1 1 0 0 0,1 0 0 0 0,-5 5 0 0 0,8-8-43 0 0,0 1-8 0 0,0 0 0 0 0,0-1 1 0 0,0 1-1 0 0,1 0 0 0 0,0 0 0 0 0,-1-1 1 0 0,0 1-1 0 0,1 0 0 0 0,-1 0 1 0 0,1 0-1 0 0,-1 0 0 0 0,1-1 1 0 0,-1 1-1 0 0,1 0 0 0 0,0 0 0 0 0,0 0 1 0 0,0 0-1 0 0,0 0 0 0 0,0 0 1 0 0,0 0-1 0 0,0 1 0 0 0,0 0 7 0 0,0-1-1 0 0,0 0 1 0 0,1 0-1 0 0,0-1 0 0 0,-1 1 1 0 0,1 0-1 0 0,0-1 1 0 0,-1 1-1 0 0,1 0 1 0 0,-1 0-1 0 0,1-1 1 0 0,0 0-1 0 0,0 1 0 0 0,1 0 1 0 0,-1 0 2 0 0,1 0 0 0 0,0-1 0 0 0,0 0 1 0 0,0 1-1 0 0,-1-1 0 0 0,2 0 0 0 0,-1 0 0 0 0,-1 0 0 0 0,2-1 1 0 0,-2 1-1 0 0,1-1 0 0 0,1 1 0 0 0,1-2 0 0 0,22-9 3 0 0,-21 8-3 0 0,4 2 16 0 0,-9 1-11 0 0,1 0 1 0 0,-1 0-1 0 0,0 0 1 0 0,0-1-1 0 0,0 1 1 0 0,0 0-1 0 0,0 0 1 0 0,0 0-1 0 0,0 0 1 0 0,0 0-1 0 0,0 0 1 0 0,0 0-1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2 0 0 0,10-5 12 0 0,5-3 36 0 0,-3 2-36 0 0,6 1-12 0 0,-2-4 7 0 0,1 1-1 0 0,-1-1 0 0 0,0 0 1 0 0,1 0-1 0 0,-1 0 1 0 0,1 0-1 0 0,-2 0 0 0 0,2 0 1 0 0,0 0-1 0 0,-1 0 1 0 0,0-1-1 0 0,1 1 0 0 0,-1-1 1 0 0,2 0-1 0 0,18-9 90 0 0,-16 7-96 0 0,-1 1 0 0 0,0-1 0 0 0,1 1 0 0 0,0 1 0 0 0,-1-1 0 0 0,11-2 0 0 0,-14 5 5 0 0,-1-1-3 0 0,0 0 0 0 0,1 0 0 0 0,-1 0 0 0 0,0 0 0 0 0,1 0 0 0 0,-1 0 0 0 0,0 0 0 0 0,1 0 0 0 0,-1 0 0 0 0,0-1 0 0 0,1 1 0 0 0,-1 0 0 0 0,0 0 0 0 0,0 0 0 0 0,0 0 0 0 0,0 0 1 0 0,1 0-1 0 0,-1-1 0 0 0,0 1 0 0 0,0 0 0 0 0,1 0 0 0 0,-1-1 0 0 0,0 1 0 0 0,0 0 0 0 0,1 0 0 0 0,-1-1 0 0 0,0 1 0 0 0,0 0 0 0 0,-8 3 44 0 0,8-3-44 0 0,-1 1-1 0 0,0-1 0 0 0,0 0 1 0 0,0 0-1 0 0,0 1 0 0 0,1-1 1 0 0,-1 0-1 0 0,1 0 1 0 0,-1 0-1 0 0,0 1 0 0 0,0-1 1 0 0,0 1-1 0 0,-2 2-1 0 0,1-1 0 0 0,-2 0 0 0 0,1-1 0 0 0,0 1 0 0 0,0 0 0 0 0,0-1 0 0 0,-1 0 0 0 0,0 1 0 0 0,-3 0 0 0 0,3-2 0 0 0,1 1 0 0 0,0 0 0 0 0,-1 1 0 0 0,2-1 0 0 0,-1 0 0 0 0,-1 1 0 0 0,1 0 0 0 0,0-1 0 0 0,-2 4 0 0 0,-5-1 0 0 0,7 1 0 0 0,2-3-12 0 0,15-2-48 0 0,-7-2 78 0 0,-1 0-1 0 0,1-1 0 0 0,4-4 0 0 0,9-3 32 0 0,33-10 25 0 0,-61 22-54 0 0,5-1-8 0 0,0 0 0 0 0,0 0 0 0 0,0 0 0 0 0,0 0 0 0 0,0 0 0 0 0,0 1 0 0 0,1 0 0 0 0,-6 3 0 0 0,3-3-9 0 0,4-2-4 0 0,-1 0 0 0 0,1 0 0 0 0,0 1 0 0 0,0-1 1 0 0,0 1-1 0 0,0-1 0 0 0,0 1 0 0 0,0-1 0 0 0,1 0 0 0 0,-2 1 1 0 0,1-1-1 0 0,0 1 0 0 0,0 0 0 0 0,1 0 0 0 0,-2 0 1 0 0,2 0-1 0 0,0-1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0,1-2 34 0 0,-1 1 0 0 0,0-2 1 0 0,0 0-1 0 0,1 1 0 0 0,8-5 0 0 0,1 1 12 0 0,1 0 47 0 0,-14 3-65 0 0,-5 1 12 0 0,-3 1 24 0 0,-34 8 264 0 0,11-5-183 0 0,17-1-85 0 0,-5 1 95 0 0,8-1 49 0 0,10-6-32 0 0,11-9-220 0 0,-11 11-41 0 0,13-6-678 0 0,-7 4 162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4"/>
    </inkml:context>
    <inkml:brush xml:id="br0">
      <inkml:brushProperty name="width" value="0.05" units="cm"/>
      <inkml:brushProperty name="height" value="0.05" units="cm"/>
      <inkml:brushProperty name="color" value="#E8882B"/>
    </inkml:brush>
  </inkml:definitions>
  <inkml:trace contextRef="#ctx0" brushRef="#br0">35 18 8952 0 0,'0'0'6045'0'0,"-15"-4"-744"0"0,14 3-5236 0 0,1 1-49 0 0,-1 0 1 0 0,1 0 0 0 0,-1 0 0 0 0,0 0-1 0 0,1 0 1 0 0,-1 0 0 0 0,0 0 0 0 0,1 0-1 0 0,0 0 1 0 0,-1 0 0 0 0,1 0 0 0 0,-1 0 0 0 0,0 0-1 0 0,1 1 1 0 0,-1-1 0 0 0,0 0 0 0 0,1 1-1 0 0,0-1 1 0 0,0 0 0 0 0,-1 1 0 0 0,1-1-1 0 0,-1 1 1 0 0,1-1 0 0 0,-1 0 0 0 0,1 1 0 0 0,-1-1-1 0 0,1 0 1 0 0,-1 1 0 0 0,1-1 0 0 0,0 1-1 0 0,0-1 1 0 0,0 1 0 0 0,0 0 0 0 0,-3 6 693 0 0,8-8 398 0 0,4-1-1068 0 0,-5 2 35 0 0,1-1 0 0 0,-1 0 0 0 0,-1 0 0 0 0,1 1 0 0 0,0-1 0 0 0,0-1 0 0 0,0 0 0 0 0,-1 1-1 0 0,1-1 1 0 0,6-4 0 0 0,4-2 1180 0 0,-18 8-1232 0 0,1 0 1 0 0,-1 0-1 0 0,1 0 1 0 0,-1 0 0 0 0,1 1-1 0 0,0 0 1 0 0,-1-1-1 0 0,1 1 1 0 0,0 0-1 0 0,-1 0 1 0 0,2 1-1 0 0,-2-1 1 0 0,-4 3-1 0 0,0 1-24 0 0,7-5 5 0 0,0 1-1 0 0,1-1 1 0 0,-1 0 0 0 0,0 1-1 0 0,1-1 1 0 0,-1 1 0 0 0,0-1-1 0 0,1 1 1 0 0,-1 0-1 0 0,0-1 1 0 0,1 0 0 0 0,-1 1-1 0 0,1-1 1 0 0,-1 2 0 0 0,-1 2 6 0 0,0-3-10 0 0,1 0 0 0 0,1-1 0 0 0,0 0 0 0 0,0 0 0 0 0,0 0 0 0 0,0 0 0 0 0,-1 1 0 0 0,1-1 0 0 0,0 0 0 0 0,0 0 0 0 0,0 0 0 0 0,0 0 0 0 0,0 0 0 0 0,0 0 0 0 0,0 0 0 0 0,0 1 0 0 0,0-1 0 0 0,0 0 0 0 0,0 0 0 0 0,0 1 0 0 0,0-1 0 0 0,0 0 0 0 0,0 0 0 0 0,0 1 0 0 0,0-1 0 0 0,0 0 0 0 0,0 1 0 0 0,2 0 0 0 0,-2 0 0 0 0,0 0 0 0 0,0-1 0 0 0,1 1 0 0 0,0-1 0 0 0,-1 0 0 0 0,1 1 0 0 0,0-1 0 0 0,-1 1 0 0 0,1-1 0 0 0,-1 0 0 0 0,1 0 0 0 0,-1 0 0 0 0,1 0 0 0 0,0 0 0 0 0,0 0 0 0 0,0 0 0 0 0,-1 0 0 0 0,0 0 0 0 0,1 0 0 0 0,0 0 0 0 0,0 0 0 0 0,-1 0 0 0 0,1 0 0 0 0,0 0 0 0 0,0 0 0 0 0,19-6 0 0 0,-16 4 0 0 0,8-2 0 0 0,38-14 0 0 0,-36 14 0 0 0,-11 3 0 0 0,-1 1 0 0 0,1 0 0 0 0,-2-1 0 0 0,2 0 0 0 0,-1 0 0 0 0,3-2 0 0 0,-1 2 15 0 0,-3 1 186 0 0,-11 3-210 0 0,-25 15 68 0 0,29-14-69 0 0,-3 2 104 0 0,-1 0-1 0 0,-15 15 0 0 0,24-17-92 0 0,1-4-2 0 0,-1 1 0 0 0,1-1 0 0 0,0 1 0 0 0,-1 0 0 0 0,1-1 0 0 0,-1 1 0 0 0,1 0 0 0 0,-1-1 0 0 0,1 0 0 0 0,0 1 0 0 0,0-1 0 0 0,-1 1 0 0 0,1-1 0 0 0,-1 1 0 0 0,-1 0 1 0 0,2-1-1 0 0,0 0 0 0 0,0 0 1 0 0,0 0-1 0 0,-1 0 0 0 0,1 0 0 0 0,0 1 1 0 0,0-1-1 0 0,0 0 0 0 0,0 0 1 0 0,0 0-1 0 0,0 0 0 0 0,0 0 1 0 0,0 0-1 0 0,0 0 0 0 0,0 0 1 0 0,0 0-1 0 0,0 0 0 0 0,0 1 1 0 0,0-1-1 0 0,0 0 0 0 0,0 0 1 0 0,0 0-1 0 0,0 1 0 0 0,0-1 1 0 0,0 0-1 0 0,0 0 0 0 0,0 0 1 0 0,0 1-1 0 0,0-1 0 0 0,0 0 1 0 0,0 0-1 0 0,0 0 0 0 0,0 1 1 0 0,0-1-1 0 0,0 0 0 0 0,0 0 1 0 0,0 0-1 0 0,0 1 0 0 0,0-1 1 0 0,0 0-1 0 0,0 0 0 0 0,0 0 0 0 0,0 0 1 0 0,0 0-1 0 0,0 0 0 0 0,0 0 1 0 0,1 0-1 0 0,-1 0 0 0 0,0 0 1 0 0,0 0-1 0 0,0 0 0 0 0,1 0 1 0 0,-1 0-1 0 0,0 0 0 0 0,0 1 1 0 0,0-1-1 0 0,1 0 0 0 0,-1 0 1 0 0,0 0-1 0 0,0 0 0 0 0,0 0 1 0 0,1 0-1 0 0,-1 0 0 0 0,0 0 1 0 0,11 2-29 0 0,-11-2 28 0 0,19-9 65 0 0,0-5-64 0 0,-6 6 0 0 0,-9 6 11 0 0,-3 2 170 0 0,-10 4-117 0 0,-20 19-64 0 0,18-18 0 0 0,7-2 0 0 0,0-2 0 0 0,0 2 0 0 0,-1 0 0 0 0,-4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0,2 1 0 0 0,-2-1 0 0 0,1 1 0 0 0,-1-1 0 0 0,1 0-1 0 0,0 0 1 0 0,4-2 0 0 0,-7 2-9 0 0,2 0 0 0 0,0 0 0 0 0,-1 0 0 0 0,1 1 0 0 0,0-1 0 0 0,-1 1 0 0 0,4-2 0 0 0,9-4 0 0 0,22-14 0 0 0,-32 20 11 0 0,-3 0 42 0 0,-19 8 83 0 0,5 1-136 0 0,10-7 0 0 0,1 0 0 0 0,-1 0 0 0 0,1-1 0 0 0,-1 0 0 0 0,1 1 0 0 0,-5 0 0 0 0,-5 7 0 0 0,10-8 0 0 0,0 1 0 0 0,0 0 0 0 0,-1-1 0 0 0,1 1 0 0 0,-1 0 0 0 0,-3 0 0 0 0,3 1-10 0 0,26-3-44 0 0,18-17 118 0 0,-36 14-64 0 0,0-1 0 0 0,-1 4 11 0 0,-4 0 16 0 0,-9 11-108 0 0,4-7 39 0 0,4-3 41 0 0,1-1 0 0 0,0 0 0 0 0,-1 0 0 0 0,0 1 0 0 0,0-1 1 0 0,0 1-1 0 0,1-1 0 0 0,-1 1 0 0 0,1-1 0 0 0,0 1 0 0 0,-1-1 0 0 0,0 0 0 0 0,1 0 1 0 0,-1 2-1 0 0,-3 1 3 0 0,0 1 10 0 0,16-8 59 0 0,21-12-18 0 0,-25 13 15 0 0,-11 4-52 0 0,-15 4-3 0 0,14-4 37 0 0,-20 10 139 0 0,21-10-170 0 0,3 0-19 0 0,-1-1 0 0 0,0 1 0 0 0,0-1 0 0 0,1 1 0 0 0,-1-1 0 0 0,0 0 0 0 0,1 1 1 0 0,-1-1-1 0 0,1 0 0 0 0,-1 0 0 0 0,0 1 0 0 0,0-1 0 0 0,0 0 0 0 0,1 0 0 0 0,-2 0 0 0 0,7 2-1198 0 0,0-1-64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5"/>
    </inkml:context>
    <inkml:brush xml:id="br0">
      <inkml:brushProperty name="width" value="0.05" units="cm"/>
      <inkml:brushProperty name="height" value="0.05" units="cm"/>
      <inkml:brushProperty name="color" value="#E8882B"/>
    </inkml:brush>
  </inkml:definitions>
  <inkml:trace contextRef="#ctx0" brushRef="#br0">15 1 11256 0 0,'0'0'6959'0'0,"5"4"-6533"0"0,-3-2-339 0 0,0-1 1 0 0,-2-1-1 0 0,2 1 1 0 0,0-1-1 0 0,-1 1 1 0 0,1 0 0 0 0,0-1-1 0 0,-1 1 1 0 0,1-1-1 0 0,-1 1 1 0 0,1-1-1 0 0,-1 0 1 0 0,1 0-1 0 0,0 0 1 0 0,-1 0-1 0 0,1 0 1 0 0,0 0 0 0 0,-1-1-1 0 0,4 0 1 0 0,11-1 337 0 0,22-3 189 0 0,-27 5-130 0 0,-22 5-112 0 0,9-4-345 0 0,-1 0 0 0 0,2 0 0 0 0,-1-1-1 0 0,0 1 1 0 0,0-1 0 0 0,0 0 0 0 0,-4 0-1 0 0,-12 5 120 0 0,-9 3-12 0 0,24-6-106 0 0,1-2 1 0 0,-2 2 0 0 0,2-1 0 0 0,-2 0-1 0 0,-2 0 1 0 0,-7 4 161 0 0,8-5-110 0 0,2 0-53 0 0,2 0 154 0 0,14 0-124 0 0,-8 0-58 0 0,0 1 0 0 0,1-1 0 0 0,-1-1 0 0 0,1 1 0 0 0,-1 0 0 0 0,7-3 0 0 0,10-2-62 0 0,-9 5 120 0 0,-12 0-58 0 0,-1 0 1 0 0,2 0 0 0 0,-1 0 0 0 0,0 0-1 0 0,0 0 1 0 0,-1 0 0 0 0,1 0-1 0 0,0 0 1 0 0,0 0 0 0 0,0-1 0 0 0,0 1-1 0 0,4-2 16 0 0,-5 1 282 0 0,-4 1-253 0 0,0 0 0 0 0,1 0-1 0 0,-1 0 1 0 0,-1 0-1 0 0,2 1 1 0 0,-1 0 0 0 0,0-1-1 0 0,0 2 1 0 0,0-1 0 0 0,-3 2-1 0 0,-10 5-43 0 0,15-7 0 0 0,-1-1 0 0 0,1 1 0 0 0,-2 0 0 0 0,2 1 0 0 0,0-1 0 0 0,0 0 0 0 0,-1 1 0 0 0,1 0 0 0 0,0-1 0 0 0,-4 5 0 0 0,6-3 0 0 0,0-2 0 0 0,0 0 0 0 0,1 0 0 0 0,-1-1 0 0 0,1 1 0 0 0,-1 0 0 0 0,1-1 0 0 0,-1 0 0 0 0,0 1 0 0 0,0-1 0 0 0,1 1 0 0 0,0 0 0 0 0,-1-1 0 0 0,1 1 0 0 0,0-1 0 0 0,-1 1 0 0 0,1-1 0 0 0,-1 0 0 0 0,1 0 0 0 0,-1 0 0 0 0,1 0 0 0 0,0 1 0 0 0,0-1 0 0 0,0 0 0 0 0,-1 0 0 0 0,0 0 0 0 0,1 0 0 0 0,0 0 0 0 0,0 0 0 0 0,0 0 0 0 0,0 0 0 0 0,-1 0 0 0 0,0 0 0 0 0,1 0 0 0 0,0 0 0 0 0,0-1 0 0 0,-1 1 0 0 0,2 0 0 0 0,17-5 0 0 0,-4 2 0 0 0,-14 2 0 0 0,1 1 0 0 0,0 0 0 0 0,-1-1 0 0 0,1 1 0 0 0,0 0 0 0 0,-1 0 0 0 0,1-1 0 0 0,0 0 0 0 0,1-1 0 0 0,1 1 0 0 0,-2 1 1 0 0,-1 0 0 0 0,0 0-1 0 0,-1 0 1 0 0,1-1 0 0 0,0 1-1 0 0,0 0 1 0 0,0-1 0 0 0,0 1 0 0 0,-1-1-1 0 0,0 1 1 0 0,1-1 0 0 0,0 0 0 0 0,0 1-1 0 0,1-1 1 0 0,-2 0 212 0 0,-3 1-181 0 0,1 1 0 0 0,-2 0 0 0 0,1-1 0 0 0,0 1-1 0 0,-3 1 1 0 0,-6 2 33 0 0,5-1-65 0 0,2-1 0 0 0,-2 1 0 0 0,1 0 0 0 0,-7 5 0 0 0,4-3 0 0 0,-15 12 0 0 0,24-17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0 0 0 0,0 0 0 0 0,0 0 0 0 0,0 0 0 0 0,0 0 0 0 0,0 0 0 0 0,0 0 0 0 0,0 0 0 0 0,0 0 0 0 0,1 0 0 0 0,-1 0 0 0 0,0 0 0 0 0,0 0 0 0 0,0 0 0 0 0,0 0 0 0 0,0 0 0 0 0,0 0 0 0 0,0 1 0 0 0,6 0-2 0 0,7 0 16 0 0,-13-1-10 0 0,5-1 24 0 0,-1 0 0 0 0,1 0-1 0 0,-1 0 1 0 0,0 0 0 0 0,1-1 0 0 0,7-3 0 0 0,0-1 10 0 0,37-14-38 0 0,-45 20 16 0 0,-3 0 135 0 0,-2 0-139 0 0,-1 0-1 0 0,1 0 1 0 0,0 0 0 0 0,1 0 0 0 0,0 1-1 0 0,-1-1 1 0 0,0 1 0 0 0,0-1 0 0 0,0 1-1 0 0,0 0 1 0 0,-18 7-12 0 0,-5 5 54 0 0,7-3-50 0 0,14-9 24 0 0,-1 1 0 0 0,1 0 0 0 0,-1-1 0 0 0,1 2 0 0 0,-4 2 0 0 0,6-4-82 0 0,1-1-16 0 0,0 0 68 0 0,0 0 0 0 0,0 0-1 0 0,0 0 1 0 0,0 1 0 0 0,0-1 0 0 0,0 0 0 0 0,0 0-1 0 0,1 1 1 0 0,-1-1 0 0 0,0 0 0 0 0,0 0 0 0 0,0 0-1 0 0,0 1 1 0 0,1-1 0 0 0,-1 0 0 0 0,0 0 0 0 0,0 0-1 0 0,0 1 1 0 0,1-1 0 0 0,-1 0 0 0 0,0 0-1 0 0,0 0 1 0 0,1 0 0 0 0,-1 0 0 0 0,0 0 0 0 0,0 0-1 0 0,1 1 1 0 0,0-1 2 0 0,1 0 0 0 0,0 0 0 0 0,0 0 0 0 0,0 0 0 0 0,-1-1 0 0 0,1 1 0 0 0,0 0 0 0 0,-1-1 0 0 0,1 1 0 0 0,1-1 0 0 0,0-1 0 0 0,21-2-117 0 0,-16 3 62 0 0,-7 1 53 0 0,0 0 1 0 0,-1 0-1 0 0,1 0 0 0 0,-1 0 0 0 0,1 0 0 0 0,0 0 0 0 0,-1 0 0 0 0,0 0 0 0 0,1 0 0 0 0,-1 0 1 0 0,1-1-1 0 0,-1 1 0 0 0,1 0 0 0 0,-1-1 0 0 0,1 1 0 0 0,0-1 0 0 0,-1 0 6 0 0,-15 2 114 0 0,-20 12-92 0 0,15-3 182 0 0,15-7-192 0 0,0-1 0 0 0,-1 1 0 0 0,-6 3 0 0 0,8-3-30 0 0,3-2-56 0 0,5-1-1612 0 0,2 0-56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6"/>
    </inkml:context>
    <inkml:brush xml:id="br0">
      <inkml:brushProperty name="width" value="0.05" units="cm"/>
      <inkml:brushProperty name="height" value="0.05" units="cm"/>
      <inkml:brushProperty name="color" value="#E8882B"/>
    </inkml:brush>
  </inkml:definitions>
  <inkml:trace contextRef="#ctx0" brushRef="#br0">27 14 12408 0 0,'0'0'373'0'0,"-5"-1"598"0"0,1-2-863 0 0,3 2 368 0 0,-13 2 6291 0 0,14-1-6742 0 0,0 0 0 0 0,0 0 1 0 0,-1 0-1 0 0,1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0,-6-2-259 0 0,0 0 0 0 0,-1-1-1 0 0,2 0 1 0 0,-2 0 0 0 0,6 0 0 0 0,16-7 272 0 0,-17 5-181 0 0,0 0 0 0 0,0 1 1 0 0,-1-1-1 0 0,13 0 0 0 0,-10 0 11 0 0,-8 1 155 0 0,-6 0-78 0 0,-34 5 233 0 0,36-4-418 0 0,0 0 0 0 0,-1 1 0 0 0,2 0 0 0 0,-1 0 0 0 0,-1 0 0 0 0,1-1 0 0 0,-5 5 0 0 0,-3-1 96 0 0,7 0-124 0 0,4 0-10 0 0,0-4 0 0 0,0 1-1 0 0,0-1 0 0 0,0 1 0 0 0,0-1 1 0 0,0 0-1 0 0,0 0 0 0 0,0 1 1 0 0,0-1-1 0 0,0 1 0 0 0,0-1 1 0 0,0 0-1 0 0,1 1 0 0 0,-1-1 1 0 0,0 1-1 0 0,1-1 0 0 0,-1 0 1 0 0,0 1-1 0 0,1-1 0 0 0,-1 0 1 0 0,0 1-1 0 0,1-1 0 0 0,-1 0 0 0 0,1 0 1 0 0,-1 0-1 0 0,0 0 0 0 0,0 0 1 0 0,0 0-1 0 0,1 0 0 0 0,-1 1 1 0 0,1-1-1 0 0,-1 0 0 0 0,1 0 1 0 0,-1 0-1 0 0,1 0 0 0 0,-1 0 1 0 0,1 0-1 0 0,11-1-8 0 0,9-5 21 0 0,-16 6-12 0 0,-1 0 0 0 0,1-2-1 0 0,-1 1 1 0 0,0-1 0 0 0,1 1 0 0 0,5-3-1 0 0,-7 2 21 0 0,-1 1 0 0 0,1 0 0 0 0,-1 1 0 0 0,2-1 0 0 0,-2 0 0 0 0,7 0 0 0 0,-6 0 6 0 0,0 1 0 0 0,0-1 0 0 0,0 1 0 0 0,6-4 0 0 0,-3 4-16 0 0,-6 0-10 0 0,-2 0 0 0 0,-15 4 0 0 0,13-4 0 0 0,-1 1 0 0 0,1 0 0 0 0,0 0 0 0 0,0 0 0 0 0,0 0 0 0 0,0 0 0 0 0,-7 5 0 0 0,-16 3 0 0 0,24-7 0 0 0,0 0 1 0 0,-1-1-1 0 0,1 1 0 0 0,0 0 0 0 0,-4 3 0 0 0,-7 3-15 0 0,10-5-33 0 0,4-3 50 0 0,0 1 0 0 0,1 0 0 0 0,0 0 0 0 0,-1 0 0 0 0,1-1 0 0 0,0 0 1 0 0,-1 1-1 0 0,1-1 0 0 0,-1 1 0 0 0,1-1 0 0 0,0 1 0 0 0,0-1 0 0 0,0 1 1 0 0,-1-1-1 0 0,1 1 0 0 0,-1-1 0 0 0,3 0 0 0 0,-1 0-2 0 0,-1 0 0 0 0,1 0 0 0 0,0 0 0 0 0,-1 0 0 0 0,1 0 0 0 0,0-1 0 0 0,-1 1 0 0 0,1-1 0 0 0,1-1 0 0 0,16-2 0 0 0,10-5 0 0 0,-15 1 0 0 0,-43 15 0 0 0,25-6 0 0 0,4-1 0 0 0,0 0 0 0 0,-1 0 0 0 0,0 0 0 0 0,0 0 0 0 0,0 1 0 0 0,1-1 0 0 0,-1 0 0 0 0,1 1 0 0 0,-1-1 0 0 0,1 0 0 0 0,-1 0 0 0 0,0 0 0 0 0,1 1 0 0 0,-2 0 0 0 0,-21 12 0 0 0,9-5 0 0 0,9-5 0 0 0,2-1 0 0 0,6 1 0 0 0,-2-2 0 0 0,0 0 0 0 0,-1 0 0 0 0,1-1 0 0 0,1 0 0 0 0,-1 0 0 0 0,0 1 0 0 0,-1-1 0 0 0,1 1 0 0 0,1-1 0 0 0,-1 0 0 0 0,0 1 0 0 0,-1-1 0 0 0,2 0 0 0 0,-1 0 0 0 0,0 0 0 0 0,0 0 0 0 0,0 0 0 0 0,2-1 0 0 0,19-5 0 0 0,-8 2 0 0 0,19-7 0 0 0,-10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0,5 0 47 0 0,5-2 54 0 0,-11 2-98 0 0,5-2 32 0 0,0 0 0 0 0,-1 1-1 0 0,8-5 1 0 0,-9 3-37 0 0,2 2 0 0 0,-2-1-1 0 0,1 0 1 0 0,8-2 0 0 0,-7 3 2 0 0,0 0 0 0 0,0 0 0 0 0,0-1 0 0 0,-1 0 0 0 0,1 0 0 0 0,7-6 0 0 0,-13 10-17 0 0,-2 0-16 0 0,1-1 0 0 0,-1 2 0 0 0,2-1-1 0 0,-2 0 1 0 0,-2 4 0 0 0,4-5 33 0 0,1 0 0 0 0,0-1 0 0 0,-1 0 0 0 0,1 0 0 0 0,0 0 0 0 0,0 1 0 0 0,0-1 0 0 0,-1 0 0 0 0,1 1 0 0 0,0-1 0 0 0,-1 0 0 0 0,1 1 0 0 0,-1-1 0 0 0,1 0 0 0 0,-1 0 0 0 0,1 0 0 0 0,-1 0 0 0 0,1 1 0 0 0,0-1 0 0 0,0 0 0 0 0,-1 0 0 0 0,-5 1 0 0 0,5-1 8 0 0,-7 5 38 0 0,4-1-36 0 0,-1-3 1 0 0,0 3 42 0 0,19-8 11 0 0,1 4-64 0 0,-12-1 11 0 0,-2-2 42 0 0,-1 3 90 0 0,-3-1-96 0 0,1 1 0 0 0,-1 0 0 0 0,0 0 0 0 0,1 0 0 0 0,-2 0 0 0 0,-2 1 0 0 0,4 0 15 0 0,1-1-96 0 0,1 0 1 0 0,-1 0 0 0 0,1 1-1 0 0,-1-1 1 0 0,1 0 0 0 0,0 0-1 0 0,0 0 1 0 0,-1 1 0 0 0,1-1-1 0 0,-1 0 1 0 0,1 1 0 0 0,0-1-1 0 0,-1 0 1 0 0,1 0 0 0 0,-1 0-1 0 0,1 0 1 0 0,0 1 0 0 0,-1-1-1 0 0,1 1 1 0 0,0-1 0 0 0,0 1-1 0 0,0 0 1 0 0,0 0-214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0T20:21:31.607"/>
    </inkml:context>
    <inkml:brush xml:id="br0">
      <inkml:brushProperty name="width" value="0.05" units="cm"/>
      <inkml:brushProperty name="height" value="0.05" units="cm"/>
      <inkml:brushProperty name="color" value="#E8882B"/>
    </inkml:brush>
  </inkml:definitions>
  <inkml:trace contextRef="#ctx0" brushRef="#br0">4 30 9416 0 0,'-3'-8'13207'0'0,"12"7"-13064"0"0,1-1-1 0 0,-1 0 0 0 0,16-5 0 0 0,-10 3 15 0 0,-6 1-109 0 0,6 0 177 0 0,-14 3 280 0 0,-16 1 7 0 0,9 3-462 0 0,2-2-41 0 0,2-1 1 0 0,-1 1 0 0 0,-1 0 0 0 0,1-1 0 0 0,0 0 0 0 0,-1 0-1 0 0,-4 1 1 0 0,7-2-5 0 0,1 0-1 0 0,-1 0 0 0 0,0 0 1 0 0,1 0-1 0 0,0 0 1 0 0,-1 0-1 0 0,1 1 1 0 0,-1-1-1 0 0,1 0 0 0 0,-1 0 1 0 0,0 1-1 0 0,1-1 1 0 0,-1 1-1 0 0,1-1 0 0 0,0 0 1 0 0,-1 2-1 0 0,1-2 1 0 0,-1 0 1 0 0,1 0-1 0 0,-1 0 0 0 0,1 1 1 0 0,-1-1-1 0 0,1 0 0 0 0,-1 1 1 0 0,1-1-1 0 0,-1 0 0 0 0,1 1 1 0 0,0-1-1 0 0,-1 0 0 0 0,1 0 1 0 0,-1 0-1 0 0,1 0 0 0 0,-2 1 1 0 0,1-1 58 0 0,1 0-58 0 0,0 0 0 0 0,0 0 0 0 0,0 0 0 0 0,-1 0 0 0 0,1 1 0 0 0,0-1 0 0 0,-1 0 0 0 0,1 0 0 0 0,0 0 0 0 0,0 0 0 0 0,-1 0 0 0 0,1 1 0 0 0,0-1 0 0 0,0 0 0 0 0,0 1 0 0 0,-1-1 0 0 0,1 0 0 0 0,0 1 0 0 0,0 0 0 0 0,9 5 3 0 0,-9-6-9 0 0,0 1 0 0 0,1-1 0 0 0,0 1 0 0 0,-1-1 0 0 0,1 1 0 0 0,0-1 0 0 0,0 1 0 0 0,-1-1 0 0 0,1 0 0 0 0,-1 1 0 0 0,1-1 0 0 0,0 0 0 0 0,0 0 0 0 0,0 0 0 0 0,-1 0 0 0 0,1 0 0 0 0,-1 0 0 0 0,1 0 0 0 0,0 0 0 0 0,0 0 0 0 0,1 0 0 0 0,1 0 1 0 0,2 0-1 0 0,0-1 0 0 0,-1 1 0 0 0,1-2 0 0 0,7-1 0 0 0,-2 0 0 0 0,-4 0 11 0 0,-2-1 42 0 0,-4 4 169 0 0,-2 0-209 0 0,-1 1 0 0 0,1-1 0 0 0,-1 0 0 0 0,0 1 0 0 0,1 0 0 0 0,-4 2 0 0 0,-7 2-14 0 0,-15 9 1 0 0,10-6 0 0 0,18-7-1 0 0,-7 4-4 0 0,1 1-79 0 0,6-6 82 0 0,0 0 1 0 0,0 1 0 0 0,0-1 0 0 0,0 0 0 0 0,0 0-1 0 0,0 0 1 0 0,0 0 0 0 0,0 0 0 0 0,0 0 0 0 0,0 0-1 0 0,0 0 1 0 0,0 0 0 0 0,0 1 0 0 0,0-1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0 1 0 0,0 1-1 0 0,1-1 1 0 0,3-3-1 0 0,16-7 50 0 0,-13 4 31 0 0,-10 7-32 0 0,-3 2-40 0 0,-1 0-1 0 0,1 0 1 0 0,-2 0 0 0 0,2 1-1 0 0,0 0 1 0 0,-1-1-1 0 0,0 1 1 0 0,1 0 0 0 0,1 0-1 0 0,-6 4 1 0 0,3-3 32 0 0,3-3-50 0 0,2 1-1 0 0,-2-1 1 0 0,1 1 0 0 0,0 0-1 0 0,0 0 1 0 0,0-1-1 0 0,0 1 1 0 0,0-1-1 0 0,0 1 1 0 0,0 0-1 0 0,-1 2 1 0 0,-2 1-10 0 0,-1-4 3 0 0,11 0 28 0 0,-1 0-1 0 0,0 0 1 0 0,0-1-1 0 0,6-2 1 0 0,8-2-90 0 0,0 2 74 0 0,-69 36-64 0 0,26-17 64 0 0,23-15 0 0 0,-3 3 0 0 0,3 0 0 0 0,1-4 0 0 0,0 0 0 0 0,0 0 0 0 0,-1 0 0 0 0,1 0 0 0 0,0 0 0 0 0,0 0 0 0 0,0 0 0 0 0,0 0 0 0 0,0 0 0 0 0,0 0 0 0 0,0 0 0 0 0,0 0 0 0 0,0 0 0 0 0,0 0 0 0 0,0 1 0 0 0,0-1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0,15-5 0 0 0,-14 5 0 0 0,1-1 0 0 0,0 1 0 0 0,-1-1 0 0 0,1 0 0 0 0,0 1 0 0 0,0 0 0 0 0,2-1 0 0 0,-3 1 11 0 0,-1 1-8 0 0,1-1 0 0 0,-1 0 0 0 0,0 0 1 0 0,1 0-1 0 0,-1 0 0 0 0,0 0 0 0 0,0 0 1 0 0,0 0-1 0 0,1 0 0 0 0,-1 0 0 0 0,0 0 1 0 0,1 0-1 0 0,-1 0 0 0 0,0 0 0 0 0,1 0 1 0 0,-1-1-1 0 0,0 1 0 0 0,1 0 0 0 0,-1 0 1 0 0,0 0-1 0 0,1 0 0 0 0,-1-1 0 0 0,0 1 1 0 0,0 0-1 0 0,0 0 0 0 0,0 0 0 0 0,0 0 1 0 0,1 0-1 0 0,-1 0 0 0 0,0-1 0 0 0,0 1 1 0 0,0 0-1 0 0,1-1 0 0 0,-1 1 0 0 0,-14 4-63 0 0,9-1 71 0 0,0-1 0 0 0,1 1-1 0 0,0 1 1 0 0,0-1 0 0 0,-7 6-1 0 0,6-5-10 0 0,0-3 0 0 0,1 3 0 0 0,4 0-10 0 0,0-4 9 0 0,0 0 0 0 0,0 0 0 0 0,0 1 1 0 0,0-1-1 0 0,0 0 0 0 0,0 0 0 0 0,0 0 1 0 0,0 0-1 0 0,0 0 0 0 0,0 1 0 0 0,0-1 1 0 0,0 0-1 0 0,1 0 0 0 0,-1 0 1 0 0,0 1-1 0 0,0-1 0 0 0,0 0 0 0 0,1 0 1 0 0,-1 0-1 0 0,0 1 0 0 0,0-1 0 0 0,0 0 1 0 0,1 0-1 0 0,-1 0 0 0 0,0 0 1 0 0,1 0-1 0 0,-1 0 0 0 0,0 0 0 0 0,0 0 1 0 0,0 1-1 0 0,0-1 0 0 0,0 0 0 0 0,0 0 1 0 0,1 0-1 0 0,-1 0 0 0 0,0 0 0 0 0,1 0 1 0 0,-1-1-1 0 0,0 1 0 0 0,0 0 1 0 0,1 0-1 0 0,10-3-21 0 0,-9 3 21 0 0,33-15 1 0 0,-23 9 36 0 0,-5 1 3 0 0,-5 4-53 0 0,8-5 238 0 0,-22 5 241 0 0,7 2-396 0 0,5 0-62 0 0,-1 0-1 0 0,0 0 0 0 0,0-1 1 0 0,0 1-1 0 0,0 0 0 0 0,0 0 0 0 0,0 0 1 0 0,0-1-1 0 0,-1 1 0 0 0,2-1 1 0 0,-1 0-1 0 0,-1 1 0 0 0,1-1 1 0 0,0 1-1 0 0,-2-1 0 0 0,0 2-6 0 0,2 1-14 0 0,1-2-56 0 0,0 2-2502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285"/>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2.164"/>
    </inkml:context>
    <inkml:brush xml:id="br0">
      <inkml:brushProperty name="width" value="0.05" units="cm"/>
      <inkml:brushProperty name="height" value="0.05" units="cm"/>
      <inkml:brushProperty name="color" value="#FDCA6D"/>
    </inkml:brush>
  </inkml:definitions>
  <inkml:trace contextRef="#ctx0" brushRef="#br0">0 137 8288 0 0,'3'-1'13902'0'0,"2"-2"-12475"0"0,1-1-876 0 0,0-1 1 0 0,0 1-1 0 0,9-4 0 0 0,2-1-198 0 0,60-31 390 0 0,-49 26-766 0 0,58-22 1 0 0,-52 27-1579 0 0,-18 6 327 0 0,-7 3-269 0 0,-1 3-281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8"/>
    </inkml:context>
    <inkml:brush xml:id="br0">
      <inkml:brushProperty name="width" value="0.05" units="cm"/>
      <inkml:brushProperty name="height" value="0.05" units="cm"/>
      <inkml:brushProperty name="color" value="#B37402"/>
    </inkml:brush>
  </inkml:definitions>
  <inkml:trace contextRef="#ctx0" brushRef="#br0">6 1 17823 0 0,'0'0'3676'0'0,"-4"4"-1853"0"0,4 1-1646 0 0,-1-1-1 0 0,1 1 1 0 0,-1-1 0 0 0,1 1-1 0 0,1 0 1 0 0,-1 0 0 0 0,1-1-1 0 0,-1 0 1 0 0,3 8 0 0 0,1 9 365 0 0,14 93 1323 0 0,-13-88-1639 0 0,-5-18-136 0 0,1 0 0 0 0,1 0-1 0 0,0 0 1 0 0,3 9 0 0 0,2-2 63 0 0,-5-11-86 0 0,0 0 0 0 0,0-1 0 0 0,0 1 0 0 0,-1 0 0 0 0,0 0 0 0 0,1 0 0 0 0,-1 0 0 0 0,0 7 0 0 0,0-6 180 0 0,0-2 139 0 0,-4-8-322 0 0,-2-5-1234 0 0,2 5-61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9"/>
    </inkml:context>
    <inkml:brush xml:id="br0">
      <inkml:brushProperty name="width" value="0.05" units="cm"/>
      <inkml:brushProperty name="height" value="0.05" units="cm"/>
      <inkml:brushProperty name="color" value="#B37402"/>
    </inkml:brush>
  </inkml:definitions>
  <inkml:trace contextRef="#ctx0" brushRef="#br0">1 141 5984 0 0,'0'-6'2305'0'0,"1"0"0"0"0,0 0 0 0 0,-1 1 0 0 0,2 0 0 0 0,-1-1 1 0 0,5-8-1 0 0,-3 4-1947 0 0,-2 8-208 0 0,0-1 0 0 0,0 2 0 0 0,0-1 0 0 0,0 0 0 0 0,1 0 0 0 0,-1 0 0 0 0,1 0 0 0 0,-1 0 0 0 0,1 0 1 0 0,-1 2-1 0 0,2-2 0 0 0,0-1 0 0 0,28-14 530 0 0,-20 12-552 0 0,4-2-52 0 0,0 1 1 0 0,1 1 0 0 0,-1 0 0 0 0,1 1-1 0 0,1 1 1 0 0,-1 0 0 0 0,0 2-1 0 0,29-1 1 0 0,-41 3-51 0 0,1-1 0 0 0,0 1 0 0 0,0 0 0 0 0,-1-1 0 0 0,1 2-1 0 0,4 1 1 0 0,-6-2-16 0 0,-1 0 0 0 0,1 0 0 0 0,-1 1 0 0 0,1-1 0 0 0,-1 0-1 0 0,0 1 1 0 0,0-1 0 0 0,0 1 0 0 0,0 0 0 0 0,0 0 0 0 0,0 0 0 0 0,3 4 0 0 0,-1 1 38 0 0,-1 2 0 0 0,1-1 1 0 0,-2 1-1 0 0,1-1 0 0 0,-1 1 1 0 0,1 10-1 0 0,-3-15 1 0 0,1 1-1 0 0,-2-1 0 0 0,1 1 1 0 0,0-1-1 0 0,-2 8 0 0 0,-1 1 120 0 0,3-8-97 0 0,-2 1 0 0 0,0-1 1 0 0,1 0-1 0 0,-1 0 0 0 0,-1 0 1 0 0,1 0-1 0 0,-1 0 0 0 0,1-1 1 0 0,-1 1-1 0 0,-7 7 0 0 0,0-1 166 0 0,-1 0-1 0 0,-20 15 1 0 0,14-15-22 0 0,0-1-1 0 0,-1-1 0 0 0,0 1 1 0 0,-20 5-1 0 0,24-11-155 0 0,1 0-1 0 0,0-1 1 0 0,-2 1 0 0 0,2-3-1 0 0,-1 1 1 0 0,-23 0 0 0 0,36-2-58 0 0,1 0 0 0 0,-1 0 1 0 0,0 0-1 0 0,0 0 0 0 0,0-1 0 0 0,0 1 1 0 0,1 0-1 0 0,0 0 0 0 0,-1 0 1 0 0,0-1-1 0 0,0 1 0 0 0,0-1 0 0 0,0 0 1 0 0,-1 0 5 0 0,2 1-26 0 0,-1 0 0 0 0,1 0 0 0 0,0 0 0 0 0,0 0 0 0 0,0 0 0 0 0,0 0-1 0 0,0 0 1 0 0,0 0 0 0 0,0 0 0 0 0,0 0 0 0 0,-1 0 0 0 0,1 0 0 0 0,0 0 0 0 0,0 0 0 0 0,0 0 0 0 0,0 0 0 0 0,0-1-1 0 0,0 1 1 0 0,0 0 0 0 0,0 0 0 0 0,0 0 0 0 0,0 0 0 0 0,0 0 0 0 0,0 0 0 0 0,0 0 0 0 0,0-1 0 0 0,0 1-1 0 0,0 0 1 0 0,0 0 0 0 0,0 0 0 0 0,0 0 0 0 0,0 0 0 0 0,0 0 0 0 0,0 0 0 0 0,0-1 0 0 0,0 1 0 0 0,0 0 0 0 0,0 0-1 0 0,0 0 1 0 0,0 0 0 0 0,0 0 0 0 0,0 0 0 0 0,0 0 0 0 0,0-1 0 0 0,6-2-818 0 0,7-2-1005 0 0,-5 2-840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1"/>
    </inkml:context>
    <inkml:brush xml:id="br0">
      <inkml:brushProperty name="width" value="0.05" units="cm"/>
      <inkml:brushProperty name="height" value="0.05" units="cm"/>
      <inkml:brushProperty name="color" value="#B37402"/>
    </inkml:brush>
  </inkml:definitions>
  <inkml:trace contextRef="#ctx0" brushRef="#br0">171 7 17679 0 0,'0'0'109'0'0,"0"0"-1"0"0,0-1 1 0 0,0 1-1 0 0,0-1 1 0 0,0 1-1 0 0,0 0 0 0 0,0-1 1 0 0,0 1-1 0 0,0-1 1 0 0,0 1-1 0 0,0 0 0 0 0,-1 0 1 0 0,1 0-1 0 0,0 0 1 0 0,0-1-1 0 0,0 1 0 0 0,-1-1 1 0 0,1 1-1 0 0,0 0 1 0 0,-1-1-1 0 0,-4 2 2598 0 0,-5 9-1158 0 0,-5 21-752 0 0,0 0 0 0 0,3 1 0 0 0,-17 61 0 0 0,8-23-135 0 0,-8 44 363 0 0,24-101-921 0 0,0 19 0 0 0,-5 8 59 0 0,8-17-42 0 0,2-20-112 0 0,0-1 0 0 0,-1 1 0 0 0,1-1 0 0 0,0 0 0 0 0,-1 0 0 0 0,0 1 0 0 0,1-1 0 0 0,-2 3 0 0 0,2-5-21 0 0,0 0-1 0 0,0 0 0 0 0,0 0 1 0 0,0 0-1 0 0,0 0 1 0 0,0 0-1 0 0,0-1 1 0 0,0 1-1 0 0,0 0 0 0 0,0 0 1 0 0,0 0-1 0 0,-1 0 1 0 0,1 0-1 0 0,0 0 1 0 0,0 0-1 0 0,0 0 1 0 0,0 0-1 0 0,0 0 0 0 0,0 0 1 0 0,0 0-1 0 0,0 0 1 0 0,0 0-1 0 0,-1 0 1 0 0,1 0-1 0 0,0 0 0 0 0,0 0 1 0 0,0 0-1 0 0,0 0 1 0 0,0 0-1 0 0,0 0 1 0 0,0 0-1 0 0,-1 0 1 0 0,1 0-1 0 0,0 0 0 0 0,0 0 1 0 0,0 0-1 0 0,0 0 1 0 0,0 0-1 0 0,0 0 1 0 0,0 0-1 0 0,0 0 0 0 0,0 0 1 0 0,0 0-1 0 0,0 0 1 0 0,0 0-1 0 0,0 0 1 0 0,0 0-1 0 0,0 0 1 0 0,0 0-1 0 0,0 0 0 0 0,-1 0 1 0 0,1 0-1 0 0,0 0 1 0 0,0 0-1 0 0,0 0 1 0 0,0 0-1 0 0,0 1 0 0 0,-1-8-1103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2"/>
    </inkml:context>
    <inkml:brush xml:id="br0">
      <inkml:brushProperty name="width" value="0.05" units="cm"/>
      <inkml:brushProperty name="height" value="0.05" units="cm"/>
      <inkml:brushProperty name="color" value="#B37402"/>
    </inkml:brush>
  </inkml:definitions>
  <inkml:trace contextRef="#ctx0" brushRef="#br0">23 166 13680 0 0,'-2'4'275'0'0,"-1"-1"0"0"0,2 2 0 0 0,0-2 0 0 0,-1 1 0 0 0,1 0 0 0 0,0 0 0 0 0,-1 6 0 0 0,0 31 1324 0 0,0-12-748 0 0,-3 33 620 0 0,4-52-1131 0 0,1 0 1 0 0,3 18-1 0 0,-1 4 389 0 0,-2-22-555 0 0,0 0 0 0 0,1 0 0 0 0,1-1 0 0 0,-1 1 0 0 0,1-1 0 0 0,0 1 0 0 0,8 16 0 0 0,-9-22 302 0 0,1-1 0 0 0,-1 0 0 0 0,0 1-1 0 0,0-1 1 0 0,1 7 0 0 0,0-23 594 0 0,-2 11-909 0 0,1-1-1 0 0,-1 2 1 0 0,1-2-1 0 0,-1 1 1 0 0,0-1-1 0 0,0 1 1 0 0,0-3-1 0 0,-10-83 1031 0 0,7 42-1108 0 0,-1 3-97 0 0,4-56 1 0 0,0 73-33 0 0,4 0 0 0 0,-1 0 0 0 0,12-38 0 0 0,-14 59 30 0 0,1 1-1 0 0,-1-1 1 0 0,1 1-1 0 0,0 0 1 0 0,1 0-1 0 0,-1-1 1 0 0,1 1-1 0 0,-1 0 1 0 0,2 1-1 0 0,-2-1 1 0 0,2 0-1 0 0,-1 1 1 0 0,1 0-1 0 0,-1-1 1 0 0,2 2-1 0 0,-1-2 1 0 0,-1 2-1 0 0,2 0 1 0 0,-1 0-1 0 0,0 0 1 0 0,1 0-1 0 0,0 0 1 0 0,-1 1 0 0 0,1-1-1 0 0,0 2 1 0 0,-1-1-1 0 0,1 0 1 0 0,0 1-1 0 0,0 0 1 0 0,-1 0-1 0 0,1 0 1 0 0,7 2-1 0 0,-6-2-4 0 0,-1 2-1 0 0,0 0 1 0 0,0 0-1 0 0,0 0 1 0 0,0 0-1 0 0,0 1 1 0 0,0 0-1 0 0,0 0 1 0 0,4 4-1 0 0,0 1-30 0 0,0 1-1 0 0,14 18 1 0 0,-19-22 64 0 0,-1 0 0 0 0,0 0-1 0 0,0 0 1 0 0,-1 0 0 0 0,0 0-1 0 0,1 1 1 0 0,-2 0 0 0 0,1-1 0 0 0,-1 1-1 0 0,0 0 1 0 0,0 0 0 0 0,-1-1-1 0 0,1 1 1 0 0,-1 0 0 0 0,0 0-1 0 0,-1 0 1 0 0,0 0 0 0 0,1-1 0 0 0,-1 0-1 0 0,-1 1 1 0 0,0 0 0 0 0,1-1-1 0 0,-2 1 1 0 0,1-1 0 0 0,-1 0 0 0 0,0 0-1 0 0,0 0 1 0 0,0 0 0 0 0,0 0-1 0 0,-1-1 1 0 0,-8 8 0 0 0,5-6 94 0 0,1-1 1 0 0,-2 0 0 0 0,1 0-1 0 0,-1 0 1 0 0,0-1 0 0 0,-1 0-1 0 0,1-1 1 0 0,-9 3 0 0 0,4-3 25 0 0,1 1 0 0 0,-2-3 0 0 0,2 1 1 0 0,-25 0-1 0 0,-3-6-172 0 0,33 2 337 0 0,4 1-1268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3"/>
    </inkml:context>
    <inkml:brush xml:id="br0">
      <inkml:brushProperty name="width" value="0.05" units="cm"/>
      <inkml:brushProperty name="height" value="0.05" units="cm"/>
      <inkml:brushProperty name="color" value="#B37402"/>
    </inkml:brush>
  </inkml:definitions>
  <inkml:trace contextRef="#ctx0" brushRef="#br0">0 5 8288 0 0,'3'-5'8998'0'0,"-3"5"-8828"0"0,7 8 3670 0 0,6 17-2729 0 0,-10-15-846 0 0,-1 2-1 0 0,0 0 0 0 0,0 0 0 0 0,-1 14 1 0 0,1-5 71 0 0,0 61 932 0 0,-3-47-906 0 0,1-20-22 0 0,-1 2 0 0 0,0-1 0 0 0,-1 1 0 0 0,-1-2 0 0 0,-7 25 0 0 0,9-30 44 0 0,1-3 72 0 0,10-4 192 0 0,-5-3-552 0 0,-1-1 1 0 0,0 0-1 0 0,0 0 0 0 0,0 0 1 0 0,8-4-1 0 0,-6 3-22 0 0,0 0-1 0 0,-1 0 1 0 0,10-1-1 0 0,52-12 216 0 0,-50 10-292 0 0,0 2 0 0 0,0-1 0 0 0,31-1 0 0 0,-9 0-738 0 0,-34 5 117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4"/>
    </inkml:context>
    <inkml:brush xml:id="br0">
      <inkml:brushProperty name="width" value="0.05" units="cm"/>
      <inkml:brushProperty name="height" value="0.05" units="cm"/>
      <inkml:brushProperty name="color" value="#B37402"/>
    </inkml:brush>
  </inkml:definitions>
  <inkml:trace contextRef="#ctx0" brushRef="#br0">325 20 14368 0 0,'0'-1'184'0'0,"0"0"-1"0"0,0 0 1 0 0,0 1 0 0 0,0-1 0 0 0,0 0 0 0 0,0 0 0 0 0,0 0 0 0 0,0 0 0 0 0,-1 1 0 0 0,1 0 0 0 0,0-1 0 0 0,-1 0 0 0 0,1 0 0 0 0,0 0 0 0 0,0 0 0 0 0,-1 1 0 0 0,1-1 0 0 0,-2-1 0 0 0,1 2 24 0 0,0-1 1 0 0,0 0 0 0 0,0 1-1 0 0,-1 0 1 0 0,1 0-1 0 0,0-1 1 0 0,0 1 0 0 0,-1 0-1 0 0,1 0 1 0 0,0-1 0 0 0,0 1-1 0 0,-1 0 1 0 0,0 1-1 0 0,-6-1 80 0 0,1 1 0 0 0,-1-1 1 0 0,2 2-1 0 0,-2 0 0 0 0,1-1 0 0 0,0 2 0 0 0,-9 3 0 0 0,-47 28 964 0 0,32-17-641 0 0,-52 33 644 0 0,46-20-709 0 0,34-27-520 0 0,2-2-18 0 0,0 0-1 0 0,-1 0 1 0 0,1 1 0 0 0,0-1-1 0 0,-1 0 1 0 0,1 1 0 0 0,0 0 0 0 0,0-1-1 0 0,0 1 1 0 0,0 0 0 0 0,0-1-1 0 0,0 1 1 0 0,1 0 0 0 0,0-1 0 0 0,-1 2-1 0 0,1-1 1 0 0,-1-1 0 0 0,1 1 0 0 0,0 0-1 0 0,0 0 1 0 0,0 0 0 0 0,0 0-1 0 0,0 0 1 0 0,0 0 0 0 0,1 0 0 0 0,-1 0-1 0 0,1-1 1 0 0,-1 1 0 0 0,1 0-1 0 0,-1-1 1 0 0,1 2 0 0 0,0-1 0 0 0,1-1-1 0 0,-2 0 1 0 0,1 1 0 0 0,1-1-1 0 0,0 3 1 0 0,3-1 1 0 0,-1 0 0 0 0,0-1 0 0 0,0 1 1 0 0,1-1-1 0 0,-1 1 0 0 0,1-2 0 0 0,0 2 0 0 0,0-2 0 0 0,0 0 0 0 0,0 0 0 0 0,9 2 0 0 0,6-2 80 0 0,33-1 0 0 0,-24-1-48 0 0,18 1 23 0 0,-13-1 0 0 0,34 3 0 0 0,-64-2-56 0 0,0 1-1 0 0,-1-1 1 0 0,0 1-1 0 0,2 0 1 0 0,-2 0-1 0 0,0 0 1 0 0,1 1-1 0 0,0 0 1 0 0,-1-1-1 0 0,0 1 1 0 0,1 0 0 0 0,-2 0-1 0 0,2 1 1 0 0,-1-1-1 0 0,-1 1 1 0 0,6 4-1 0 0,-7-5-1 0 0,-1-1 0 0 0,1-1 0 0 0,-1 2 1 0 0,0-1-1 0 0,0 0 0 0 0,0 0 0 0 0,0 0 0 0 0,0 1 0 0 0,0-1 0 0 0,0 0 0 0 0,0 0 0 0 0,0 0 0 0 0,0 1 1 0 0,0-1-1 0 0,0 0 0 0 0,0 0 0 0 0,-1 0 0 0 0,1 1 0 0 0,-1-2 0 0 0,-1 3 0 0 0,1 0-2 0 0,0 0-1 0 0,-1 0 1 0 0,0 0-1 0 0,1-1 1 0 0,-1 1-1 0 0,0-1 1 0 0,-3 4-1 0 0,-7 3 232 0 0,-1-1 0 0 0,-1 1 0 0 0,1-2 0 0 0,-1 0 0 0 0,0 0 0 0 0,-16 3 0 0 0,-12 7 43 0 0,3-4-114 0 0,30-12-126 0 0,2 2 0 0 0,-1-1 0 0 0,1 2-1 0 0,-11 4 1 0 0,17-8-41 0 0,0 2-151 0 0,-1-2 0 0 0,1 1 0 0 0,-1 0 0 0 0,0 0 0 0 0,1 0 0 0 0,-1-1 0 0 0,0 1 0 0 0,1-1 0 0 0,-3 1 0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5"/>
    </inkml:context>
    <inkml:brush xml:id="br0">
      <inkml:brushProperty name="width" value="0.05" units="cm"/>
      <inkml:brushProperty name="height" value="0.05" units="cm"/>
      <inkml:brushProperty name="color" value="#B37402"/>
    </inkml:brush>
  </inkml:definitions>
  <inkml:trace contextRef="#ctx0" brushRef="#br0">238 24 20935 0 0,'0'-1'59'0'0,"0"1"0"0"0,0-1-1 0 0,0 0 1 0 0,0 0 0 0 0,0 0 0 0 0,0 0-1 0 0,0 1 1 0 0,0-1 0 0 0,0 0-1 0 0,0 0 1 0 0,0 0 0 0 0,-1 0-1 0 0,1 1 1 0 0,-1-1 0 0 0,1 0 0 0 0,-1 0-1 0 0,1 0 1 0 0,-1 0 0 0 0,0 1-1 0 0,1-1 1 0 0,0 1 0 0 0,-1-1-1 0 0,0 0 1 0 0,0 1 0 0 0,0-1 0 0 0,1 0-1 0 0,-1 1 1 0 0,1 0 0 0 0,-1 0-1 0 0,0 0 1 0 0,0-1 0 0 0,0 1 0 0 0,0 0-1 0 0,1-1 1 0 0,-1 1 0 0 0,0 0-1 0 0,-1 0 1 0 0,1 0 0 0 0,1 0-1 0 0,-1 0 1 0 0,0 0 0 0 0,0 0 0 0 0,0 0-1 0 0,0 1 1 0 0,-4 0 64 0 0,0-1-1 0 0,0 2 1 0 0,0 0-1 0 0,0-1 1 0 0,1 1 0 0 0,-7 5-1 0 0,-1-1 22 0 0,1 0-45 0 0,1 1-1 0 0,1 0 0 0 0,-12 8 1 0 0,11-5 10 0 0,2-4 50 0 0,0 2 0 0 0,-13 16 0 0 0,14-16 6 0 0,1 1 0 0 0,0 0 0 0 0,0 0-1 0 0,-4 14 1 0 0,3-7 118 0 0,1-3 23 0 0,-5 21 1 0 0,10-29-248 0 0,0 0 0 0 0,0 0 0 0 0,1 0 0 0 0,-1 0-1 0 0,1 0 1 0 0,0 0 0 0 0,2 10 0 0 0,-1-14-44 0 0,-1 1 0 0 0,0 0 0 0 0,1-1 0 0 0,0 1 1 0 0,0 0-1 0 0,1-1 0 0 0,-2 1 0 0 0,1 0 0 0 0,1-1 0 0 0,-1 0 0 0 0,0 1 1 0 0,0-1-1 0 0,1 0 0 0 0,0 0 0 0 0,-1 1 0 0 0,0-1 0 0 0,1 0 0 0 0,-1-1 1 0 0,1 1-1 0 0,0 0 0 0 0,-1 0 0 0 0,4 1 0 0 0,0-2 3 0 0,0 2 1 0 0,0-1-1 0 0,0 0 0 0 0,0 0 1 0 0,0-1-1 0 0,0 0 0 0 0,8 0 0 0 0,2-3 85 0 0,-1 1 0 0 0,1-3-1 0 0,-1 1 1 0 0,0-1 0 0 0,1 0-1 0 0,-1-1 1 0 0,-1-1 0 0 0,0 0-1 0 0,21-15 1 0 0,-28 17-73 0 0,-1-1 0 0 0,1 1 0 0 0,-1-1 0 0 0,1 0 0 0 0,-2 0 0 0 0,1-1 0 0 0,-1 0 0 0 0,0 1 0 0 0,6-15 0 0 0,-9 17-18 0 0,1-1-1 0 0,0 0 1 0 0,-1 0 0 0 0,0 0-1 0 0,0 0 1 0 0,0 0-1 0 0,0 0 1 0 0,-1-1-1 0 0,0 1 1 0 0,-1 0 0 0 0,1 0-1 0 0,-1 0 1 0 0,0 0-1 0 0,0 0 1 0 0,-4-9-1 0 0,4 9-19 0 0,-1 2-1 0 0,0 0 0 0 0,-1-1 1 0 0,1 1-1 0 0,-1 0 1 0 0,1-1-1 0 0,-2 2 0 0 0,1-1 1 0 0,0 0-1 0 0,0 1 0 0 0,0-1 1 0 0,-1 1-1 0 0,0 0 0 0 0,1-1 1 0 0,-1 2-1 0 0,0-1 0 0 0,0 0 1 0 0,0 2-1 0 0,-7-3 0 0 0,-1 1-235 0 0,-2 0-1 0 0,2 0 0 0 0,-1 1 0 0 0,0 1 0 0 0,-15 2 0 0 0,19-1-385 0 0,-1 1 0 0 0,1 0-1 0 0,-1 1 1 0 0,-8 3 0 0 0,4-2-1950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6"/>
    </inkml:context>
    <inkml:brush xml:id="br0">
      <inkml:brushProperty name="width" value="0.05" units="cm"/>
      <inkml:brushProperty name="height" value="0.05" units="cm"/>
      <inkml:brushProperty name="color" value="#B37402"/>
    </inkml:brush>
  </inkml:definitions>
  <inkml:trace contextRef="#ctx0" brushRef="#br0">9 1 19551 0 0,'-1'1'131'0'0,"1"-1"0"0"0,0 1 0 0 0,-1 0 0 0 0,0-1 0 0 0,0 1-1 0 0,0 1 1 0 0,1-1 0 0 0,-1 0 0 0 0,1-1 0 0 0,0 1 0 0 0,0 0-1 0 0,-1 1 1 0 0,1-1 0 0 0,0-1 0 0 0,-1 1 0 0 0,1 1 0 0 0,0-1-1 0 0,0-1 1 0 0,0 1 0 0 0,0 1 0 0 0,0-1 0 0 0,0 0 0 0 0,0 0-1 0 0,1 0 1 0 0,-1 0 0 0 0,0 0 0 0 0,1 0 0 0 0,-1 0 0 0 0,0 0-1 0 0,0 0 1 0 0,1 0 0 0 0,0 0 0 0 0,1 1 0 0 0,1 2 153 0 0,1 1 1 0 0,0 0-1 0 0,1-1 0 0 0,8 7 1 0 0,-4-4 60 0 0,8 6-135 0 0,0 1 0 0 0,2-2 0 0 0,-1 0 0 0 0,1-2 0 0 0,1 0 0 0 0,0-1 0 0 0,0-1 0 0 0,1-1 0 0 0,31 7 0 0 0,-48-13-426 0 0,0-1 0 0 0,0 1 0 0 0,0-1-1 0 0,0 0 1 0 0,1 0 0 0 0,5-1 0 0 0,-5 0-1155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7"/>
    </inkml:context>
    <inkml:brush xml:id="br0">
      <inkml:brushProperty name="width" value="0.05" units="cm"/>
      <inkml:brushProperty name="height" value="0.05" units="cm"/>
      <inkml:brushProperty name="color" value="#B37402"/>
    </inkml:brush>
  </inkml:definitions>
  <inkml:trace contextRef="#ctx0" brushRef="#br0">2 1 21391 0 0,'0'0'2236'0'0,"0"8"-1133"0"0,4 26 245 0 0,-4-11-899 0 0,-3 25-1 0 0,1-29 120 0 0,2 35-1 0 0,1-22-9 0 0,-1-26-456 0 0,0 0-1 0 0,1 0 1 0 0,0-1-1 0 0,-1 1 1 0 0,1-1-1 0 0,1 0 1 0 0,0 1-1 0 0,-1-1 0 0 0,2 0 1 0 0,-1 0-1 0 0,5 7 1 0 0,-6-10-48 0 0,0 1 0 0 0,2-1 0 0 0,-2 0 0 0 0,1 0 0 0 0,1 0 1 0 0,-2 0-1 0 0,2 0 0 0 0,-1-1 0 0 0,0 1 0 0 0,1 0 0 0 0,-1-2 0 0 0,1 2 0 0 0,-1-1 1 0 0,1 0-1 0 0,0 0 0 0 0,-1-1 0 0 0,1 1 0 0 0,0 0 0 0 0,0-1 0 0 0,-1 1 1 0 0,1-1-1 0 0,0 0 0 0 0,0 0 0 0 0,4-1 0 0 0,51-4 315 0 0,-28 3-81 0 0,34-6-1 0 0,-55 7-287 0 0,-1 0 0 0 0,1 1 0 0 0,10 0 0 0 0,-10 0 0 0 0,1 0 0 0 0,10-2 0 0 0,-2 1 0 0 0,-15 1 0 0 0,1 0 0 0 0,-1 0 0 0 0,0 0 0 0 0,0 0 0 0 0,6-2 0 0 0,-7 2-111 0 0,0-1 0 0 0,1 1 1 0 0,-1 0-1 0 0,0 0 0 0 0,0 0 0 0 0,4 0 0 0 0,2 1-329 0 0,-7-1-272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2"/>
    </inkml:context>
    <inkml:brush xml:id="br0">
      <inkml:brushProperty name="width" value="0.05" units="cm"/>
      <inkml:brushProperty name="height" value="0.05" units="cm"/>
      <inkml:brushProperty name="color" value="#B37402"/>
    </inkml:brush>
  </inkml:definitions>
  <inkml:trace contextRef="#ctx0" brushRef="#br0">18 20 16495 0 0,'0'-8'583'0'0,"-5"-4"2688"0"0,1 24-514 0 0,0 148-360 0 0,4-13-573 0 0,-2-142-1777 0 0,2-5-41 0 0,0 0-1 0 0,0 1 0 0 0,0-1 0 0 0,0 0 0 0 0,-1 1 0 0 0,1-1 0 0 0,0 1 0 0 0,0-1 0 0 0,0 0 1 0 0,0 1-1 0 0,-1-1 0 0 0,1 0 0 0 0,0 0 0 0 0,0 0 0 0 0,0 1 0 0 0,0-1 0 0 0,0 1 1 0 0,0-1-1 0 0,0 1 0 0 0,0 0 0 0 0,0-1-61 0 0,0 0-533 0 0,0-4-233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2.518"/>
    </inkml:context>
    <inkml:brush xml:id="br0">
      <inkml:brushProperty name="width" value="0.05" units="cm"/>
      <inkml:brushProperty name="height" value="0.05" units="cm"/>
      <inkml:brushProperty name="color" value="#FDCA6D"/>
    </inkml:brush>
  </inkml:definitions>
  <inkml:trace contextRef="#ctx0" brushRef="#br0">0 109 16096 0 0,'0'0'1241'0'0,"9"0"319"0"0,30-16 4084 0 0,-19 6-4503 0 0,25-6-1 0 0,-10 3-624 0 0,-25 9-449 0 0,1 0-1 0 0,13-2 1 0 0,0 0-9 0 0,27-10 0 0 0,-11 3-1123 0 0,-27 9 43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3"/>
    </inkml:context>
    <inkml:brush xml:id="br0">
      <inkml:brushProperty name="width" value="0.05" units="cm"/>
      <inkml:brushProperty name="height" value="0.05" units="cm"/>
      <inkml:brushProperty name="color" value="#B37402"/>
    </inkml:brush>
  </inkml:definitions>
  <inkml:trace contextRef="#ctx0" brushRef="#br0">1 141 10592 0 0,'1'-8'1513'0'0,"0"7"-812"0"0,0-1 0 0 0,0 0 0 0 0,1 1 1 0 0,-1 0-1 0 0,1-1 0 0 0,0 1 0 0 0,-1 0 0 0 0,1 0 0 0 0,0 0 1 0 0,-1 0-1 0 0,1 0 0 0 0,0 1 0 0 0,0-1 0 0 0,4-1 0 0 0,10-4 432 0 0,35-18-251 0 0,68-21-1 0 0,-26 13-2025 0 0,-88 30 941 0 0,-3 1-21 0 0,0 0 0 0 0,-1 0 0 0 0,1 1 0 0 0,0 0 0 0 0,-1-1 0 0 0,1 1 0 0 0,2-1 0 0 0,0 1-1116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4"/>
    </inkml:context>
    <inkml:brush xml:id="br0">
      <inkml:brushProperty name="width" value="0.05" units="cm"/>
      <inkml:brushProperty name="height" value="0.05" units="cm"/>
      <inkml:brushProperty name="color" value="#B37402"/>
    </inkml:brush>
  </inkml:definitions>
  <inkml:trace contextRef="#ctx0" brushRef="#br0">0 137 8288 0 0,'2'-1'13902'0'0,"4"-2"-12475"0"0,0-2-876 0 0,0 1 1 0 0,0 0-1 0 0,9-4 0 0 0,1-1-198 0 0,62-31 390 0 0,-50 25-766 0 0,58-20 1 0 0,-52 26-1579 0 0,-18 6 327 0 0,-8 3-269 0 0,1 3-281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5"/>
    </inkml:context>
    <inkml:brush xml:id="br0">
      <inkml:brushProperty name="width" value="0.05" units="cm"/>
      <inkml:brushProperty name="height" value="0.05" units="cm"/>
      <inkml:brushProperty name="color" value="#B37402"/>
    </inkml:brush>
  </inkml:definitions>
  <inkml:trace contextRef="#ctx0" brushRef="#br0">0 109 16096 0 0,'0'0'1241'0'0,"9"0"319"0"0,30-16 4084 0 0,-20 6-4503 0 0,27-6-1 0 0,-11 3-624 0 0,-25 9-449 0 0,1 0-1 0 0,12-2 1 0 0,2 0-9 0 0,25-10 0 0 0,-10 3-1123 0 0,-26 9 43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6"/>
    </inkml:context>
    <inkml:brush xml:id="br0">
      <inkml:brushProperty name="width" value="0.05" units="cm"/>
      <inkml:brushProperty name="height" value="0.05" units="cm"/>
      <inkml:brushProperty name="color" value="#B37402"/>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7"/>
    </inkml:context>
    <inkml:brush xml:id="br0">
      <inkml:brushProperty name="width" value="0.05" units="cm"/>
      <inkml:brushProperty name="height" value="0.05" units="cm"/>
      <inkml:brushProperty name="color" value="#B37402"/>
    </inkml:brush>
  </inkml:definitions>
  <inkml:trace contextRef="#ctx0" brushRef="#br0">177 325 15752 0 0,'-12'5'909'0'0,"1"1"1"0"0,1 1-1 0 0,-1-1 1 0 0,0 2-1 0 0,1-1 1 0 0,1 2-1 0 0,-15 14 1 0 0,13-11-325 0 0,0 1 0 0 0,1 0 1 0 0,1 1-1 0 0,0 1 0 0 0,-9 18 0 0 0,16-29-457 0 0,1 0 1 0 0,-1 0-1 0 0,0 1 0 0 0,2 0 0 0 0,-1-1 0 0 0,-1 8 1 0 0,2-10-101 0 0,0-1 0 0 0,0 1 1 0 0,0-1-1 0 0,0 1 1 0 0,0 0-1 0 0,0-1 1 0 0,1 0-1 0 0,-1 1 0 0 0,1-1 1 0 0,-1 1-1 0 0,1-1 1 0 0,-1 1-1 0 0,1-1 0 0 0,0 0 1 0 0,0 1-1 0 0,0-1 1 0 0,0 0-1 0 0,-1 0 1 0 0,1 1-1 0 0,1-1 0 0 0,1 1 1 0 0,1 1-51 0 0,0 0 1 0 0,0-1-1 0 0,0 0 0 0 0,1 1 1 0 0,-1-2-1 0 0,1 1 0 0 0,-1 0 1 0 0,1-2-1 0 0,0 1 0 0 0,0 0 1 0 0,0 0-1 0 0,0 0 1 0 0,0-1-1 0 0,-1 0 0 0 0,1 0 1 0 0,0-1-1 0 0,0 0 0 0 0,0 0 1 0 0,-1 0-1 0 0,1 0 0 0 0,8-4 1 0 0,-4 1-569 0 0,0-1-1 0 0,-1 0 1 0 0,0-1 0 0 0,1 0 0 0 0,8-10 0 0 0,-3 4-1224 0 0</inkml:trace>
  <inkml:trace contextRef="#ctx0" brushRef="#br0" timeOffset="1">204 1 20703 0 0,'-1'0'182'0'0,"0"0"0"0"0,0 0 0 0 0,0 1 0 0 0,0-1 0 0 0,1 0 0 0 0,-1 1 0 0 0,0-1-1 0 0,-1 1 1 0 0,1-1 0 0 0,1 0 0 0 0,-1 0 0 0 0,1 1 0 0 0,-1 0 0 0 0,0-1 0 0 0,0 1-1 0 0,0 0 1 0 0,1 0 0 0 0,0-1 0 0 0,-1 1 0 0 0,0 0 0 0 0,1-1 0 0 0,-1 1 0 0 0,0 0 0 0 0,1 0-1 0 0,0 0 1 0 0,-1 1 0 0 0,0 2-3 0 0,-1 1-1 0 0,1-1 1 0 0,-1 10 0 0 0,-2 19 245 0 0,4 0 0 0 0,1 43 0 0 0,1-6 87 0 0,5 22 238 0 0,-1 2-67 0 0,-4-63-478 0 0,-1-22-108 0 0,0-1-1 0 0,-1 1 0 0 0,0 0 0 0 0,-3 14 0 0 0,2-10 61 0 0,1-12-139 0 0,0 0 0 0 0,0 1 0 0 0,-1-1 0 0 0,1 0 0 0 0,0 1 0 0 0,0-1 0 0 0,0 0 0 0 0,0 0 0 0 0,-2 3-1 0 0,1 4-94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09"/>
    </inkml:context>
    <inkml:brush xml:id="br0">
      <inkml:brushProperty name="width" value="0.05" units="cm"/>
      <inkml:brushProperty name="height" value="0.05" units="cm"/>
      <inkml:brushProperty name="color" value="#B37402"/>
    </inkml:brush>
  </inkml:definitions>
  <inkml:trace contextRef="#ctx0" brushRef="#br0">1 19 6272 0 0,'0'0'485'0'0,"1"-11"3319"0"0,-1 11-3560 0 0,0-1-1 0 0,0 1 1 0 0,1-1 0 0 0,-1 1 0 0 0,0-1-1 0 0,0 1 1 0 0,1-1 0 0 0,-1 1-1 0 0,0 0 1 0 0,0-1 0 0 0,0 1-1 0 0,0 0 1 0 0,1 0 0 0 0,-1 0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0 0 0 0,0 0 0 0 0,0 0 0 0 0,0 0 0 0 0,0 0 0 0 0,0 0 0 0 0,0 0 0 0 0,-4-5-688 0 0,-1-15-638 0 0,4 10-680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0"/>
    </inkml:context>
    <inkml:brush xml:id="br0">
      <inkml:brushProperty name="width" value="0.05" units="cm"/>
      <inkml:brushProperty name="height" value="0.05" units="cm"/>
      <inkml:brushProperty name="color" value="#B37402"/>
    </inkml:brush>
  </inkml:definitions>
  <inkml:trace contextRef="#ctx0" brushRef="#br0">0 23 16559 0 0,'3'-2'345'0'0,"-1"0"0"0"0,1 0 0 0 0,0 0-1 0 0,-1 0 1 0 0,1 0 0 0 0,0 0-1 0 0,0 1 1 0 0,0 0 0 0 0,0-1-1 0 0,0 1 1 0 0,0 0 0 0 0,1 1 0 0 0,4-2-1 0 0,-3 2-216 0 0,-1-1 0 0 0,1 2 0 0 0,-1-1 0 0 0,1 0 0 0 0,-1 1 0 0 0,1 0 0 0 0,0-1 0 0 0,-1 2-1 0 0,5 1 1 0 0,-2 0-120 0 0,-1 0 0 0 0,0 0 0 0 0,1 1 0 0 0,-1-1 0 0 0,-1 1 0 0 0,0 1 0 0 0,1 0 0 0 0,-1 0 0 0 0,0 0 0 0 0,0 0-1 0 0,-1 0 1 0 0,8 11 0 0 0,-9-11 94 0 0,-1 1 0 0 0,0 0 1 0 0,-1-1-1 0 0,1 1 0 0 0,-1 0 0 0 0,0-1 0 0 0,0 1 0 0 0,-1 0 0 0 0,0 0 0 0 0,0 0 0 0 0,0 0 0 0 0,0-1 1 0 0,-1 1-1 0 0,0 0 0 0 0,-1 0 0 0 0,1 0 0 0 0,-1-1 0 0 0,-1 1 0 0 0,2-1 0 0 0,-5 5 0 0 0,-2 4 195 0 0,-1-2-1 0 0,0 1 0 0 0,-1-1 1 0 0,-1 0-1 0 0,0-1 0 0 0,1 0 1 0 0,-17 10-1 0 0,-17 10-142 0 0,39-28-86 0 0,-13 8-590 0 0,17-10 339 0 0,1-1 0 0 0,0 1 0 0 0,-1 0 0 0 0,0-1 1 0 0,1 1-1 0 0,-1-1 0 0 0,0 1 0 0 0,1 0 0 0 0,-1-1 1 0 0,1 1-1 0 0,0 0 0 0 0,-1 0 0 0 0,1-1 0 0 0,0 1 1 0 0,-1 0-1 0 0,1 0 0 0 0,-1 1 0 0 0,1 2-2445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1"/>
    </inkml:context>
    <inkml:brush xml:id="br0">
      <inkml:brushProperty name="width" value="0.05" units="cm"/>
      <inkml:brushProperty name="height" value="0.05" units="cm"/>
      <inkml:brushProperty name="color" value="#B37402"/>
    </inkml:brush>
  </inkml:definitions>
  <inkml:trace contextRef="#ctx0" brushRef="#br0">114 50 14080 0 0,'-6'6'804'0'0,"1"1"1"0"0,0-2-1 0 0,0 2 1 0 0,0 0-1 0 0,0 0 1 0 0,0 1-1 0 0,2-1 0 0 0,-1 1 1 0 0,1-1-1 0 0,0 1 1 0 0,1 0-1 0 0,-4 16 1 0 0,2-6-238 0 0,4-17-513 0 0,-1 2-1 0 0,0-1 1 0 0,1 0 0 0 0,-1 1 0 0 0,1-1 0 0 0,0 0 0 0 0,0 0-1 0 0,0 1 1 0 0,0-2 0 0 0,0 2 0 0 0,0-1 0 0 0,1 0-1 0 0,-1 1 1 0 0,1-1 0 0 0,0 2 0 0 0,1 0 13 0 0,0 0 0 0 0,-1 0 1 0 0,1-1-1 0 0,1 1 0 0 0,-2 0 1 0 0,2-1-1 0 0,-1 0 0 0 0,7 6 0 0 0,-9-8-45 0 0,2-1-1 0 0,0 2 1 0 0,-1-1-1 0 0,1 0 0 0 0,-1 0 1 0 0,1-1-1 0 0,-1 1 1 0 0,2 0-1 0 0,-2-1 0 0 0,1 1 1 0 0,0-1-1 0 0,-1 1 0 0 0,1-1 1 0 0,0 0-1 0 0,0 1 1 0 0,0-1-1 0 0,0-1 0 0 0,-1 1 1 0 0,1 0-1 0 0,0 0 0 0 0,0-1 1 0 0,2 0-1 0 0,5-2 54 0 0,1-1 1 0 0,0-1-1 0 0,-2 0 0 0 0,1 0 1 0 0,-1 0-1 0 0,1 0 0 0 0,-1-2 1 0 0,0 0-1 0 0,-1 1 0 0 0,1-1 0 0 0,-2-1 1 0 0,1 0-1 0 0,-1 1 0 0 0,0-2 1 0 0,-1 0-1 0 0,5-10 0 0 0,-6 13-21 0 0,-2-1 1 0 0,0 2-1 0 0,0-2 0 0 0,-1 0 0 0 0,1 1 0 0 0,-1 0 1 0 0,0-1-1 0 0,-1-10 0 0 0,0 15-32 0 0,0-1-1 0 0,0 1 1 0 0,0-1-1 0 0,-1 1 1 0 0,0-1-1 0 0,1 1 1 0 0,-1-1-1 0 0,0 1 1 0 0,0 0-1 0 0,0 0 1 0 0,0-1-1 0 0,-1 2 1 0 0,1-2-1 0 0,0 1 1 0 0,-4-3-1 0 0,2 2-3 0 0,0 0 1 0 0,0 0-1 0 0,-1 1 1 0 0,1 0-1 0 0,0 0 0 0 0,-1 0 1 0 0,0 0-1 0 0,1 1 1 0 0,-6-3-1 0 0,1 2-24 0 0,-1 0 0 0 0,1 0 0 0 0,-1 1 0 0 0,1 0 0 0 0,-1 0 0 0 0,0 1 0 0 0,1 1 0 0 0,-1-1 0 0 0,-9 2 0 0 0,-2 3-124 0 0,4-4 20 0 0,-17 7-1 0 0,30-7-36 0 0,-1 0 1 0 0,0 1-1 0 0,1-1 1 0 0,0 0-1 0 0,-1 2 1 0 0,1-1-1 0 0,0-1 1 0 0,-1 2-1 0 0,1-1 1 0 0,-3 3 0 0 0,-3 6-1064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2"/>
    </inkml:context>
    <inkml:brush xml:id="br0">
      <inkml:brushProperty name="width" value="0.05" units="cm"/>
      <inkml:brushProperty name="height" value="0.05" units="cm"/>
      <inkml:brushProperty name="color" value="#B37402"/>
    </inkml:brush>
  </inkml:definitions>
  <inkml:trace contextRef="#ctx0" brushRef="#br0">9 0 14456 0 0,'0'0'2583'0'0,"0"5"-237"0"0,-2 2-1541 0 0,1-1 1 0 0,0 1-1 0 0,0 0 1 0 0,1-1-1 0 0,0 1 1 0 0,0 9-1 0 0,0 21 114 0 0,-3 51-76 0 0,3-83-823 0 0,0-3-19 0 0,0 1 0 0 0,1-1 0 0 0,-1 2 0 0 0,1-2 0 0 0,0 1 0 0 0,-1-1 0 0 0,1 1 0 0 0,0-2 0 0 0,2 5 0 0 0,-3-3-105 0 0,5-22-2958 0 0,-5 4 1012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3"/>
    </inkml:context>
    <inkml:brush xml:id="br0">
      <inkml:brushProperty name="width" value="0.05" units="cm"/>
      <inkml:brushProperty name="height" value="0.05" units="cm"/>
      <inkml:brushProperty name="color" value="#B37402"/>
    </inkml:brush>
  </inkml:definitions>
  <inkml:trace contextRef="#ctx0" brushRef="#br0">19 8 7832 0 0,'-18'-7'17655'0'0,"22"11"-17479"0"0,0-1-176 0 0,1 2 0 0 0,4 3-1264 0 0,-1 3-304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2.871"/>
    </inkml:context>
    <inkml:brush xml:id="br0">
      <inkml:brushProperty name="width" value="0.05" units="cm"/>
      <inkml:brushProperty name="height" value="0.05" units="cm"/>
      <inkml:brushProperty name="color" value="#FDCA6D"/>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4"/>
    </inkml:context>
    <inkml:brush xml:id="br0">
      <inkml:brushProperty name="width" value="0.05" units="cm"/>
      <inkml:brushProperty name="height" value="0.05" units="cm"/>
      <inkml:brushProperty name="color" value="#B37402"/>
    </inkml:brush>
  </inkml:definitions>
  <inkml:trace contextRef="#ctx0" brushRef="#br0">6 208 15608 0 0,'-2'5'470'0'0,"2"1"0"0"0,-2-1 0 0 0,2 1 0 0 0,-1 0 0 0 0,1 0 0 0 0,0 8 0 0 0,1-1 2055 0 0,11-13-909 0 0,-11 0-1565 0 0,0-1 0 0 0,0 1 0 0 0,0 0 0 0 0,0-1 0 0 0,-1 0 0 0 0,0 0 0 0 0,1 0 0 0 0,0 0 0 0 0,0 1 0 0 0,-1 0 0 0 0,1-1 0 0 0,-1 0 0 0 0,1 0 0 0 0,-1 0 0 0 0,0 0 0 0 0,0 0 0 0 0,1 0 0 0 0,-1 0 0 0 0,0-1 0 0 0,4-23 634 0 0,-1 5-254 0 0,7-29 260 0 0,-8 37-591 0 0,0 0 1 0 0,1 0 0 0 0,7-20 0 0 0,-3 14-54 0 0,-2 7 98 0 0,9-20 0 0 0,-12 28-124 0 0,0 1-1 0 0,-2-1 1 0 0,3 1 0 0 0,-1 0-1 0 0,-1 0 1 0 0,1 0-1 0 0,0 0 1 0 0,1 0 0 0 0,-1 0-1 0 0,0 0 1 0 0,1 0-1 0 0,3-1 1 0 0,-5 2-21 0 0,0 1 1 0 0,0 0-1 0 0,0 0 1 0 0,-1 0-1 0 0,1-1 0 0 0,-1 1 1 0 0,1 0-1 0 0,0 0 1 0 0,0 0-1 0 0,0 0 1 0 0,-1 0-1 0 0,1 1 0 0 0,0-1 1 0 0,-1 0-1 0 0,1 0 1 0 0,0 1-1 0 0,0-1 1 0 0,-1 0-1 0 0,1 1 0 0 0,-1-1 1 0 0,1 0-1 0 0,0 0 1 0 0,0 1-1 0 0,-1-1 1 0 0,1 1-1 0 0,-1-1 0 0 0,0 1 1 0 0,1 0-1 0 0,-1-1 1 0 0,1 1-1 0 0,-1-1 1 0 0,1 1-1 0 0,0 0 0 0 0,0 4 0 0 0,2-1-1 0 0,-1 0 1 0 0,3 11-1 0 0,-3-9 2 0 0,1 4-1 0 0,0 1-1 0 0,-1 0 1 0 0,2 13-1 0 0,2 14 22 0 0,-4-27 61 0 0,1 20-1 0 0,-1-3-71 0 0,1-13-14 0 0,-3-7 67 0 0,0-1 0 0 0,2-1 0 0 0,2 12 0 0 0,-3-11-108 0 0,0-7-574 0 0,2-2-245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5"/>
    </inkml:context>
    <inkml:brush xml:id="br0">
      <inkml:brushProperty name="width" value="0.05" units="cm"/>
      <inkml:brushProperty name="height" value="0.05" units="cm"/>
      <inkml:brushProperty name="color" value="#B37402"/>
    </inkml:brush>
  </inkml:definitions>
  <inkml:trace contextRef="#ctx0" brushRef="#br0">1 0 21623 0 0,'1'5'690'0'0,"0"-1"0"0"0,0 1 0 0 0,-1 0 0 0 0,0 7-1 0 0,2 19-318 0 0,3 87 539 0 0,-1-12-88 0 0,21 74 986 0 0,-23-161-1607 0 0,-1-14-182 0 0,-1 0-1 0 0,1 0 0 0 0,-1 0 0 0 0,1 0 1 0 0,1 0-1 0 0,-1-1 0 0 0,0 1 1 0 0,2 0-1 0 0,4 8 0 0 0,-7-11-23 0 0,1-1 11 0 0,-1 0 1 0 0,1 0-1 0 0,0-1 1 0 0,-1 1-1 0 0,1 0 1 0 0,0 0-1 0 0,-1 0 1 0 0,0 0-1 0 0,1-1 1 0 0,0 1-1 0 0,0 0 0 0 0,0-1 1 0 0,-1 1-1 0 0,1 0 1 0 0,1-1-1 0 0,-1 1 1 0 0,0-1-1 0 0,-1 0 1 0 0,1 0-1 0 0,0 1 1 0 0,1-1-1 0 0,-1 0 0 0 0,-1 0 1 0 0,1 0-1 0 0,1 1 1 0 0,-1-1-1 0 0,0 0 1 0 0,-1 0-1 0 0,2-1 1 0 0,-1 1-1 0 0,0 0 1 0 0,1-1-1 0 0,8-3-91 0 0,-1 0-1 0 0,1 0 1 0 0,-2-2-1 0 0,1 1 1 0 0,0-1 0 0 0,7-7-1 0 0,-12 10-125 0 0,11-9-1043 0 0,14-15 0 0 0,-17 15-709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6"/>
    </inkml:context>
    <inkml:brush xml:id="br0">
      <inkml:brushProperty name="width" value="0.05" units="cm"/>
      <inkml:brushProperty name="height" value="0.05" units="cm"/>
      <inkml:brushProperty name="color" value="#B37402"/>
    </inkml:brush>
  </inkml:definitions>
  <inkml:trace contextRef="#ctx0" brushRef="#br0">0 39 18975 0 0,'0'0'1463'0'0,"9"-9"480"0"0,3 6-1145 0 0,0-2 0 0 0,-1 3 0 0 0,1-1 0 0 0,0 1 0 0 0,1 0 0 0 0,18 1 0 0 0,-6 0-263 0 0,48-2 307 0 0,16-1-595 0 0,-45 3-197 0 0,-29 1 65 0 0,26-2 0 0 0,-39 1-139 0 0,0 1-1 0 0,1 0 1 0 0,-1 0 0 0 0,0 0-1 0 0,0 1 1 0 0,4 0 0 0 0,6 0-322 0 0,-11-1-335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5"/>
    </inkml:context>
    <inkml:brush xml:id="br0">
      <inkml:brushProperty name="width" value="0.05" units="cm"/>
      <inkml:brushProperty name="height" value="0.05" units="cm"/>
      <inkml:brushProperty name="color" value="#B37402"/>
    </inkml:brush>
  </inkml:definitions>
  <inkml:trace contextRef="#ctx0" brushRef="#br0">9 12 17711 0 0,'-1'-3'198'0'0,"1"2"-135"0"0,0 1 0 0 0,0-1 1 0 0,0 1-1 0 0,0-1 0 0 0,-1 1 0 0 0,1-1 0 0 0,0 1 0 0 0,0 0 0 0 0,-1-1 1 0 0,1 1-1 0 0,0 0 0 0 0,0 0 0 0 0,-1 0 0 0 0,1-1 0 0 0,-1 1 1 0 0,1 0-1 0 0,0-1 0 0 0,-1 1 0 0 0,1 0 0 0 0,0 0 0 0 0,0-1 0 0 0,0 1 1 0 0,-3 0 1208 0 0,13 120 1576 0 0,-2-52-1425 0 0,-4-31-619 0 0,1 0 1 0 0,17 59 0 0 0,-18-75-638 0 0,-4-17-110 0 0,1 0 1 0 0,0 0-1 0 0,0-1 1 0 0,1 1 0 0 0,1 6-1 0 0,-2-8 71 0 0,-1-2-95 0 0,0 1 0 0 0,1 0 0 0 0,-1-1 0 0 0,0 0 1 0 0,0 1-1 0 0,0 0 0 0 0,0-1 0 0 0,0 1 0 0 0,1-1 0 0 0,-1 1 0 0 0,0 0 0 0 0,1-1 0 0 0,-1 0 0 0 0,2 1 0 0 0,0 0 77 0 0,0-8-575 0 0,-2 0-124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6"/>
    </inkml:context>
    <inkml:brush xml:id="br0">
      <inkml:brushProperty name="width" value="0.05" units="cm"/>
      <inkml:brushProperty name="height" value="0.05" units="cm"/>
      <inkml:brushProperty name="color" value="#B37402"/>
    </inkml:brush>
  </inkml:definitions>
  <inkml:trace contextRef="#ctx0" brushRef="#br0">1 153 18399 0 0,'3'-12'473'0'0,"1"1"-1"0"0,0 1 0 0 0,6-13 0 0 0,-8 18-445 0 0,2 0 1 0 0,-1 0-1 0 0,0 0 0 0 0,2 1 0 0 0,-1-1 1 0 0,0 0-1 0 0,8-6 0 0 0,-2 4 220 0 0,0 0-1 0 0,0 2 1 0 0,1 0 0 0 0,0 0-1 0 0,0 0 1 0 0,1 1 0 0 0,-2 0-1 0 0,2 2 1 0 0,0-1 0 0 0,-1 1-1 0 0,1 1 1 0 0,0-1 0 0 0,14 2-1 0 0,-11 1-208 0 0,0 0-1 0 0,0 1 0 0 0,-1 1 1 0 0,0-1-1 0 0,0 2 0 0 0,0 1 1 0 0,0 0-1 0 0,0 0 0 0 0,-1 1 1 0 0,0 1-1 0 0,-1 0 0 0 0,1 1 1 0 0,-1 1-1 0 0,16 13 0 0 0,-25-19-3 0 0,0 0 0 0 0,1 0 0 0 0,-2 1 0 0 0,1-1 0 0 0,0 1 0 0 0,-1 0 0 0 0,1-1 0 0 0,-1 1-1 0 0,0 1 1 0 0,0-1 0 0 0,-1 0 0 0 0,1 0 0 0 0,0 0 0 0 0,-1 0 0 0 0,-1 1 0 0 0,1 0 0 0 0,0-1 0 0 0,-1 1 0 0 0,0-1-1 0 0,0 1 1 0 0,0-1 0 0 0,0 1 0 0 0,-1-1 0 0 0,0 0 0 0 0,1 1 0 0 0,-2 0 0 0 0,1-1 0 0 0,-1 0 0 0 0,-2 4 0 0 0,-1 1 238 0 0,0 0 0 0 0,-1-1 0 0 0,1 0 0 0 0,-10 8 0 0 0,-2 5 291 0 0,6-8-335 0 0,0-2 0 0 0,0 1-1 0 0,-1-1 1 0 0,-1 0-1 0 0,1-1 1 0 0,-17 9-1 0 0,0-3 11 0 0,-1-1 0 0 0,-32 12 0 0 0,-3-4-158 0 0,59-21-153 0 0,-1 0 1 0 0,1-1-1 0 0,-13 2 0 0 0,18-3-637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7"/>
    </inkml:context>
    <inkml:brush xml:id="br0">
      <inkml:brushProperty name="width" value="0.05" units="cm"/>
      <inkml:brushProperty name="height" value="0.05" units="cm"/>
      <inkml:brushProperty name="color" value="#B37402"/>
    </inkml:brush>
  </inkml:definitions>
  <inkml:trace contextRef="#ctx0" brushRef="#br0">173 1 17015 0 0,'-9'2'231'0'0,"2"2"0"0"0,-1-1 0 0 0,1 1 0 0 0,-1 0 0 0 0,2 1 0 0 0,-2 0 0 0 0,-8 9 0 0 0,-18 10 517 0 0,29-20-453 0 0,-1-1-1 0 0,1 2 0 0 0,0 0 0 0 0,0-1 0 0 0,1 1 1 0 0,-1 0-1 0 0,1 0 0 0 0,1 1 0 0 0,-1-1 1 0 0,0 0-1 0 0,1 2 0 0 0,0-1 0 0 0,0 0 0 0 0,1 0 1 0 0,0 0-1 0 0,0 1 0 0 0,-1 9 0 0 0,2-14-261 0 0,1 0 0 0 0,0 0-1 0 0,0 1 1 0 0,0-1 0 0 0,0 0-1 0 0,0 1 1 0 0,1-1 0 0 0,-1 1-1 0 0,1-2 1 0 0,0 2 0 0 0,-1-1-1 0 0,1 0 1 0 0,0 0 0 0 0,0 0 0 0 0,0 1-1 0 0,0-2 1 0 0,0 1 0 0 0,1 0-1 0 0,0 0 1 0 0,-1 0 0 0 0,1-1-1 0 0,0 1 1 0 0,-1 0 0 0 0,1-1-1 0 0,0 0 1 0 0,-1 1 0 0 0,2-1-1 0 0,3 2 1 0 0,-2-1 48 0 0,0-1 1 0 0,1 1-1 0 0,-1 0 0 0 0,1-1 0 0 0,-1-1 1 0 0,1 1-1 0 0,0 0 0 0 0,-1-1 0 0 0,1 1 0 0 0,0-1 1 0 0,0-1-1 0 0,8-1 0 0 0,-2-1 44 0 0,0 0 0 0 0,-1-1 0 0 0,0-1 1 0 0,0 0-1 0 0,0 0 0 0 0,0-1 0 0 0,0-1 0 0 0,-1 0 0 0 0,-1 1 0 0 0,15-16 0 0 0,-21 19-104 0 0,1-1-1 0 0,0 1 1 0 0,-1-1-1 0 0,1 1 1 0 0,-1-2 0 0 0,0 1-1 0 0,0 1 1 0 0,-1-1-1 0 0,1 0 1 0 0,0-1-1 0 0,-1 0 1 0 0,-1 1-1 0 0,1 0 1 0 0,0 0 0 0 0,-1-1-1 0 0,0 1 1 0 0,0 0-1 0 0,0-1 1 0 0,0 0-1 0 0,-1 1 1 0 0,0-1 0 0 0,1 1-1 0 0,-2 0 1 0 0,1 0-1 0 0,-3-6 1 0 0,2 7-15 0 0,1 1 1 0 0,-1-1-1 0 0,0 2 1 0 0,0-2-1 0 0,0 1 1 0 0,0 0-1 0 0,0 0 1 0 0,-1 0 0 0 0,1 0-1 0 0,-1 0 1 0 0,1 2-1 0 0,-1-2 1 0 0,1 0-1 0 0,-1 1 1 0 0,-5-1-1 0 0,1-1-37 0 0,1 2-1 0 0,-1-1 1 0 0,0 1 0 0 0,1 0-1 0 0,-11 0 1 0 0,3 1-101 0 0,0 1 1 0 0,-1-1-1 0 0,-19 6 0 0 0,29-5-91 0 0,0 1 0 0 0,1-1 0 0 0,0 0 0 0 0,0 1 0 0 0,0 0 0 0 0,0 0-1 0 0,0 0 1 0 0,0 0 0 0 0,1 1 0 0 0,-1 0 0 0 0,0 0 0 0 0,1 0 0 0 0,0 0 0 0 0,-5 6 0 0 0,2 0-1779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8"/>
    </inkml:context>
    <inkml:brush xml:id="br0">
      <inkml:brushProperty name="width" value="0.05" units="cm"/>
      <inkml:brushProperty name="height" value="0.05" units="cm"/>
      <inkml:brushProperty name="color" value="#B37402"/>
    </inkml:brush>
  </inkml:definitions>
  <inkml:trace contextRef="#ctx0" brushRef="#br0">140 5 18719 0 0,'-13'-4'2584'0'0,"10"4"-2413"0"0,2 0 0 0 0,-2 1 0 0 0,1-1 0 0 0,-1 1 0 0 0,1 0 0 0 0,0-1 1 0 0,-1 1-1 0 0,2 0 0 0 0,-2 0 0 0 0,2 1 0 0 0,-2-2 0 0 0,-1 4 0 0 0,-24 21 28 0 0,13-11 74 0 0,10-8-171 0 0,0 0 0 0 0,1-1 0 0 0,0 1 0 0 0,0 0 0 0 0,1 1 0 0 0,-1-1 0 0 0,-2 9 0 0 0,5-13-90 0 0,0 0 0 0 0,0-1-1 0 0,0 1 1 0 0,0 1 0 0 0,1-2-1 0 0,0 1 1 0 0,0 0-1 0 0,-1-1 1 0 0,1 2 0 0 0,0-2-1 0 0,0 1 1 0 0,0 0 0 0 0,0-1-1 0 0,0 2 1 0 0,1-1 0 0 0,-1-1-1 0 0,0 1 1 0 0,0 0 0 0 0,1-1-1 0 0,0 2 1 0 0,0-2 0 0 0,0 1-1 0 0,0 0 1 0 0,-1-1 0 0 0,1 0-1 0 0,1 1 1 0 0,-1 0 0 0 0,0-2-1 0 0,0 2 1 0 0,1 0 0 0 0,0-1-1 0 0,-2-1 1 0 0,2 2 0 0 0,3 1-1 0 0,3-1 87 0 0,0 1 0 0 0,0-1 0 0 0,16 2 0 0 0,-2 0 57 0 0,21 4-78 0 0,-27-6-44 0 0,0 1 0 0 0,0 0 0 0 0,29 12 0 0 0,-44-15-28 0 0,0 1-1 0 0,-1-1 1 0 0,1 0 0 0 0,0 1-1 0 0,0-1 1 0 0,0 0-1 0 0,0 1 1 0 0,-1 0 0 0 0,1-1-1 0 0,-1 0 1 0 0,1 0-1 0 0,0 1 1 0 0,0 0 0 0 0,-1 0-1 0 0,1-1 1 0 0,-1 1 0 0 0,0 0-1 0 0,1-1 1 0 0,-1 1-1 0 0,1 0 1 0 0,-1 0 0 0 0,1-1-1 0 0,-1 1 1 0 0,0 0-1 0 0,1-1 1 0 0,-1 1 0 0 0,0 0-1 0 0,0 0 1 0 0,0 0-1 0 0,0 0 1 0 0,0 0 0 0 0,0 0-1 0 0,0 0 1 0 0,0 0-1 0 0,0 0 1 0 0,0-1 0 0 0,-1 1-1 0 0,1 0 1 0 0,0 0-1 0 0,-1 0 1 0 0,1-1 0 0 0,0 1-1 0 0,-1-1 1 0 0,0 1-1 0 0,1 0 1 0 0,0 0 0 0 0,0 0-1 0 0,-1-1 1 0 0,-1 1-1 0 0,-4 6 85 0 0,0-1 0 0 0,0 0 0 0 0,-2 0 0 0 0,-6 4 0 0 0,6-4 48 0 0,-3 2 96 0 0,-1-1 0 0 0,1-1 0 0 0,-1 1 0 0 0,0-2 0 0 0,0 0-1 0 0,-1 0 1 0 0,1-1 0 0 0,-25 3 0 0 0,20-3-7 0 0,7-3-139 0 0,0 0-1 0 0,-10 1 0 0 0,7-2-150 0 0,13-1-9 0 0,0 1-1 0 0,0-1 0 0 0,0 1 0 0 0,0-1 0 0 0,0 1 0 0 0,0 0 0 0 0,1 0 0 0 0,-1-1 0 0 0,0 1 0 0 0,0-1 0 0 0,0 1 0 0 0,1-1 1 0 0,-1 1-1 0 0,0 0 0 0 0,0-1 0 0 0,1 1 0 0 0,-1-1 0 0 0,0 1 0 0 0,1 0 0 0 0,-1 0 42 0 0,4-8-848 0 0,1 1-1191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9"/>
    </inkml:context>
    <inkml:brush xml:id="br0">
      <inkml:brushProperty name="width" value="0.05" units="cm"/>
      <inkml:brushProperty name="height" value="0.05" units="cm"/>
      <inkml:brushProperty name="color" value="#B37402"/>
    </inkml:brush>
  </inkml:definitions>
  <inkml:trace contextRef="#ctx0" brushRef="#br0">44 1 22087 0 0,'0'0'2139'0'0,"0"1"-1896"0"0,0 3-208 0 0,0 0 0 0 0,-1 0 1 0 0,0 0-1 0 0,-1 0 1 0 0,1-1-1 0 0,-4 9 0 0 0,3-8 24 0 0,-1 1-1 0 0,2 0 0 0 0,-1 0 0 0 0,-1 6 0 0 0,-6 44 165 0 0,4-24 36 0 0,-3 59-1 0 0,9-77 18 0 0,0-1 0 0 0,0 0 0 0 0,6 16 0 0 0,-3-11 248 0 0,-3-14-463 0 0,0-1 1 0 0,0 1-1 0 0,-1-1 0 0 0,1 1 0 0 0,1-2 0 0 0,0 2 1 0 0,-2-2-1 0 0,2 2 0 0 0,0-1 0 0 0,-1 0 0 0 0,1 0 1 0 0,1-1-1 0 0,-2 1 0 0 0,1 0 0 0 0,4 1 0 0 0,-2 0-13 0 0,0-1-1 0 0,0 0 0 0 0,1 0 0 0 0,0 0 1 0 0,-1 0-1 0 0,1-1 0 0 0,5 2 0 0 0,-1-2-9 0 0,-1-1 0 0 0,0 0 0 0 0,1 0 0 0 0,-1 0 0 0 0,14-3 0 0 0,39-13-883 0 0,-49 13-55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0"/>
    </inkml:context>
    <inkml:brush xml:id="br0">
      <inkml:brushProperty name="width" value="0.05" units="cm"/>
      <inkml:brushProperty name="height" value="0.05" units="cm"/>
      <inkml:brushProperty name="color" value="#B37402"/>
    </inkml:brush>
  </inkml:definitions>
  <inkml:trace contextRef="#ctx0" brushRef="#br0">17 122 13360 0 0,'-17'-2'6986'0'0,"19"0"-6612"0"0,-2 1-1 0 0,2-1 1 0 0,0 1 0 0 0,-1 0-1 0 0,0 0 1 0 0,1-1 0 0 0,0 1-1 0 0,-1 0 1 0 0,4-1 0 0 0,21-11 921 0 0,-18 10-872 0 0,12-6 6 0 0,8-4-93 0 0,-1 2 1 0 0,33-10-1 0 0,1 3-536 0 0,-20 4-1209 0 0,-28 10-998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1"/>
    </inkml:context>
    <inkml:brush xml:id="br0">
      <inkml:brushProperty name="width" value="0.05" units="cm"/>
      <inkml:brushProperty name="height" value="0.05" units="cm"/>
      <inkml:brushProperty name="color" value="#B37402"/>
    </inkml:brush>
  </inkml:definitions>
  <inkml:trace contextRef="#ctx0" brushRef="#br0">326 20 15176 0 0,'-4'-3'517'0'0,"2"1"-266"0"0,1 0-1 0 0,0 2 1 0 0,-1-2 0 0 0,0 0 0 0 0,1 1 0 0 0,-1 1 0 0 0,0-2 0 0 0,0 1 0 0 0,0 0 0 0 0,0 0-1 0 0,1 1 1 0 0,-2 0 0 0 0,2-1 0 0 0,-2 0 0 0 0,1 1 0 0 0,0 0 0 0 0,-2-1 0 0 0,-2 2 103 0 0,0-1 1 0 0,0 2-1 0 0,0-2 1 0 0,1 2-1 0 0,0 0 1 0 0,-7 2-1 0 0,-31 16 224 0 0,40-19-511 0 0,-9 6 30 0 0,-1 1-1 0 0,1 0 1 0 0,2 0-1 0 0,-20 19 1 0 0,14-11-36 0 0,7-9-7 0 0,2 1-1 0 0,-1 0 0 0 0,2 1 0 0 0,-1 0 1 0 0,-9 15-1 0 0,15-20-19 0 0,-2 0-1 0 0,1 0 1 0 0,0 1 0 0 0,0-1 0 0 0,1 0-1 0 0,0 0 1 0 0,0 0 0 0 0,0 1 0 0 0,0-1-1 0 0,1 1 1 0 0,-1 0 0 0 0,1-1 0 0 0,0 1-1 0 0,1-1 1 0 0,-1 1 0 0 0,2 4 0 0 0,-1-7-17 0 0,0-1 1 0 0,0 1-1 0 0,0 0 1 0 0,0-1 0 0 0,1 1-1 0 0,-2-1 1 0 0,2 1 0 0 0,0-1-1 0 0,-1 0 1 0 0,0 1-1 0 0,1-1 1 0 0,0-1 0 0 0,-1 1-1 0 0,1 1 1 0 0,0-1-1 0 0,-1-1 1 0 0,1 1 0 0 0,0-1-1 0 0,-1 1 1 0 0,2-1 0 0 0,-2 1-1 0 0,1-1 1 0 0,2 0-1 0 0,2 1 72 0 0,0 0-1 0 0,0-1 1 0 0,0 0 0 0 0,-1 0-1 0 0,0-1 1 0 0,11-2-1 0 0,-11 3-32 0 0,1-2 0 0 0,0 0-1 0 0,-1 0 1 0 0,0-1 0 0 0,0 1 0 0 0,0-1-1 0 0,0 1 1 0 0,0-2 0 0 0,5-3 0 0 0,2-4-3 0 0,0-1 1 0 0,0 1 0 0 0,9-15-1 0 0,-16 18-81 0 0,0 2 0 0 0,0-2 0 0 0,-1 1 0 0 0,-1-1-1 0 0,1 0 1 0 0,-1 0 0 0 0,3-14 0 0 0,3-6-111 0 0,-23 47-293 0 0,12-14 376 0 0,0 0-1 0 0,1 0 0 0 0,0 1 1 0 0,-1-1-1 0 0,1 0 1 0 0,0 0-1 0 0,1 7 0 0 0,-2 6-18 0 0,1-10 62 0 0,1-1 0 0 0,0 1 0 0 0,0-1 0 0 0,3 8 0 0 0,-1 19 68 0 0,2 17-42 0 0,0 3-16 0 0,-9 75 533 0 0,4-119-395 0 0,-1-1 1 0 0,0 1 0 0 0,-2-1 0 0 0,1 0 0 0 0,0 1 0 0 0,-2-1 0 0 0,0-1-1 0 0,1 0 1 0 0,-11 14 0 0 0,13-19-60 0 0,-2 1 0 0 0,1-1 0 0 0,0 0 0 0 0,-1-1 0 0 0,0 1 0 0 0,1 0 0 0 0,-1-1 0 0 0,0 0 0 0 0,0 0 0 0 0,0-1 0 0 0,0 1 0 0 0,0 0 0 0 0,-1-1 0 0 0,1 0 0 0 0,-1 0 0 0 0,1 0-1 0 0,-1-1 1 0 0,1 0 0 0 0,0 1 0 0 0,-1-2 0 0 0,1 1 0 0 0,-8-2 0 0 0,5 1-40 0 0,0 0 0 0 0,-1-2 0 0 0,1 2 0 0 0,0-2 1 0 0,1 0-1 0 0,-2-1 0 0 0,1 1 0 0 0,2 0 0 0 0,-2-1 0 0 0,1-1 0 0 0,-1 0 0 0 0,-8-8 0 0 0,13 11-122 0 0,0-2 0 0 0,0 2 0 0 0,0-1 0 0 0,0 0 0 0 0,1 0 0 0 0,-1 0 0 0 0,0 0 0 0 0,2-1 0 0 0,-1 1 0 0 0,-1 0 0 0 0,1-4 0 0 0,0-4-626 0 0,0 1-1 0 0,0-16 1 0 0,1 4-1551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3.213"/>
    </inkml:context>
    <inkml:brush xml:id="br0">
      <inkml:brushProperty name="width" value="0.05" units="cm"/>
      <inkml:brushProperty name="height" value="0.05" units="cm"/>
      <inkml:brushProperty name="color" value="#FDCA6D"/>
    </inkml:brush>
  </inkml:definitions>
  <inkml:trace contextRef="#ctx0" brushRef="#br0">177 325 15752 0 0,'-12'5'909'0'0,"1"1"1"0"0,1 1-1 0 0,-1-1 1 0 0,0 2-1 0 0,1-1 1 0 0,1 2-1 0 0,-15 14 1 0 0,13-11-325 0 0,0 1 0 0 0,1 0 1 0 0,1 1-1 0 0,0 1 0 0 0,-9 18 0 0 0,16-29-457 0 0,1 0 1 0 0,-1 0-1 0 0,0 1 0 0 0,2 0 0 0 0,-1-1 0 0 0,-1 8 1 0 0,2-10-101 0 0,0-1 0 0 0,0 1 1 0 0,0-1-1 0 0,0 1 1 0 0,0 0-1 0 0,0-1 1 0 0,1 0-1 0 0,-1 1 0 0 0,1-1 1 0 0,-1 1-1 0 0,1-1 1 0 0,-1 1-1 0 0,1-1 0 0 0,0 0 1 0 0,0 1-1 0 0,0-1 1 0 0,0 0-1 0 0,-1 0 1 0 0,1 1-1 0 0,1-1 0 0 0,1 1 1 0 0,1 1-51 0 0,0 0 1 0 0,0-1-1 0 0,0 0 0 0 0,1 1 1 0 0,-1-2-1 0 0,1 1 0 0 0,-1 0 1 0 0,1-2-1 0 0,0 1 0 0 0,0 0 1 0 0,0 0-1 0 0,0 0 1 0 0,0-1-1 0 0,-1 0 0 0 0,1 0 1 0 0,0-1-1 0 0,0 0 0 0 0,0 0 1 0 0,-1 0-1 0 0,1 0 0 0 0,8-4 1 0 0,-4 1-569 0 0,0-1-1 0 0,-1 0 1 0 0,0-1 0 0 0,1 0 0 0 0,8-10 0 0 0,-3 4-1224 0 0</inkml:trace>
  <inkml:trace contextRef="#ctx0" brushRef="#br0" timeOffset="1">204 1 20703 0 0,'-1'0'182'0'0,"0"0"0"0"0,0 0 0 0 0,0 1 0 0 0,0-1 0 0 0,1 0 0 0 0,-1 1 0 0 0,0-1-1 0 0,-1 1 1 0 0,1-1 0 0 0,1 0 0 0 0,-1 0 0 0 0,1 1 0 0 0,-1 0 0 0 0,0-1 0 0 0,0 1-1 0 0,0 0 1 0 0,1 0 0 0 0,0-1 0 0 0,-1 1 0 0 0,0 0 0 0 0,1-1 0 0 0,-1 1 0 0 0,0 0 0 0 0,1 0-1 0 0,0 0 1 0 0,-1 1 0 0 0,0 2-3 0 0,-1 1-1 0 0,1-1 1 0 0,-1 10 0 0 0,-2 19 245 0 0,4 0 0 0 0,1 43 0 0 0,1-6 87 0 0,5 22 238 0 0,-1 2-67 0 0,-4-63-478 0 0,-1-22-108 0 0,0-1-1 0 0,-1 1 0 0 0,0 0 0 0 0,-3 14 0 0 0,2-10 61 0 0,1-12-139 0 0,0 0 0 0 0,0 1 0 0 0,-1-1 0 0 0,1 0 0 0 0,0 1 0 0 0,0-1 0 0 0,0 0 0 0 0,0 0 0 0 0,-2 3-1 0 0,1 4-94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2"/>
    </inkml:context>
    <inkml:brush xml:id="br0">
      <inkml:brushProperty name="width" value="0.05" units="cm"/>
      <inkml:brushProperty name="height" value="0.05" units="cm"/>
      <inkml:brushProperty name="color" value="#B37402"/>
    </inkml:brush>
  </inkml:definitions>
  <inkml:trace contextRef="#ctx0" brushRef="#br0">10 78 18167 0 0,'-1'2'130'0'0,"0"0"0"0"0,0-1-1 0 0,0 0 1 0 0,0 1-1 0 0,0 0 1 0 0,0-2-1 0 0,1 2 1 0 0,0 0-1 0 0,0-1 1 0 0,-1 1-1 0 0,1 0 1 0 0,-1-1-1 0 0,1 3 1 0 0,-1 25 63 0 0,2-17-152 0 0,0-6 172 0 0,0 2 0 0 0,-1-1 0 0 0,2-1-1 0 0,0 2 1 0 0,0-2 0 0 0,1 1-1 0 0,3 7 1 0 0,4 11 405 0 0,-8-18-342 0 0,1 0 1 0 0,0-2-1 0 0,-1 2 0 0 0,3-1 0 0 0,-2 0 0 0 0,1-1 0 0 0,0 1 0 0 0,0-1 0 0 0,10 9 1 0 0,-14-14-236 0 0,0 0 1 0 0,0 0 0 0 0,1 0 0 0 0,-1 0 0 0 0,0 0-1 0 0,0 1 1 0 0,0-1 0 0 0,0 0 0 0 0,0 0 0 0 0,1 0 0 0 0,-1 0-1 0 0,0 0 1 0 0,1 1 0 0 0,-1-1 0 0 0,0 0 0 0 0,1 0-1 0 0,-1 0 1 0 0,0 0 0 0 0,1 0 0 0 0,-1 0 0 0 0,0 0 0 0 0,1 0-1 0 0,-1 0 1 0 0,0 0 0 0 0,0 0 0 0 0,0-1 0 0 0,0 1-1 0 0,0 0 1 0 0,1 0 0 0 0,-1 0 0 0 0,0 0 0 0 0,1 0 0 0 0,-1-1-1 0 0,0 1 1 0 0,0 0 0 0 0,1 0 0 0 0,-1 0 0 0 0,0 0 0 0 0,0 0-1 0 0,1 0 1 0 0,-1 0 0 0 0,0-1 0 0 0,0 1 0 0 0,0 0-1 0 0,1-1 1 0 0,-1 1 0 0 0,0 0 0 0 0,0-1 0 0 0,0 1 0 0 0,0 0-1 0 0,0 0 1 0 0,0-1 0 0 0,0 1 0 0 0,0 0 0 0 0,0-1-1 0 0,0 1 1 0 0,0 0 0 0 0,0 0 0 0 0,0-1 0 0 0,1-20 1816 0 0,-1 20-1852 0 0,0-31 421 0 0,3-1 0 0 0,-1 1 0 0 0,11-42 0 0 0,-11 67-416 0 0,1-2 0 0 0,0 2 0 0 0,0 0 0 0 0,6-8 0 0 0,2-6-53 0 0,-11 18-122 0 0,2 1-1 0 0,0-1 1 0 0,-1 1 0 0 0,0 0-1 0 0,2-1 1 0 0,-2 2 0 0 0,1-1-1 0 0,0 0 1 0 0,0 0 0 0 0,0 0-1 0 0,0 1 1 0 0,1-1-1 0 0,-1 1 1 0 0,4-2 0 0 0,2 2-1291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3"/>
    </inkml:context>
    <inkml:brush xml:id="br0">
      <inkml:brushProperty name="width" value="0.05" units="cm"/>
      <inkml:brushProperty name="height" value="0.05" units="cm"/>
      <inkml:brushProperty name="color" value="#B37402"/>
    </inkml:brush>
  </inkml:definitions>
  <inkml:trace contextRef="#ctx0" brushRef="#br0">1 215 16296 0 0,'18'-1'1783'0'0,"0"-6"-1052"0"0,-6 3 971 0 0,0-2-1 0 0,21-12 1 0 0,49-40 865 0 0,-78 55-2532 0 0,0-2 0 0 0,1 2 1 0 0,-2-1-1 0 0,0 0 0 0 0,1 0 0 0 0,-1-1 1 0 0,0 0-1 0 0,0 0 0 0 0,2-5 0 0 0,-4 8-15 0 0,0-1-1 0 0,0 1 1 0 0,1-1 0 0 0,-1 1-1 0 0,-1-1 1 0 0,0 0 0 0 0,1 1-1 0 0,-1-1 1 0 0,1 0 0 0 0,-1 0-1 0 0,0 1 1 0 0,0-2-1 0 0,-1 2 1 0 0,1-1 0 0 0,-1 0-1 0 0,1 1 1 0 0,0-2 0 0 0,-3-2-1 0 0,2 4-13 0 0,0 1 0 0 0,1-1 0 0 0,-2 2 0 0 0,1-2-1 0 0,0 1 1 0 0,0 0 0 0 0,0 0 0 0 0,0 0 0 0 0,-1 0 0 0 0,1 0-1 0 0,0 0 1 0 0,-1 0 0 0 0,1 1 0 0 0,0 0 0 0 0,-1-1 0 0 0,0 1-1 0 0,1-1 1 0 0,0 1 0 0 0,-1 0 0 0 0,0-1 0 0 0,1 1 0 0 0,-1 0-1 0 0,0 0 1 0 0,-1 0 0 0 0,-4 1-31 0 0,1 0-1 0 0,-1 0 1 0 0,-13 4-1 0 0,13-2-4 0 0,1-1 0 0 0,-1 2 0 0 0,0-1 0 0 0,2 0 0 0 0,-2 2 0 0 0,1-2 0 0 0,0 2 0 0 0,1-1 0 0 0,-1 1 0 0 0,1 0 0 0 0,-5 8 0 0 0,5-9 34 0 0,2 1 0 0 0,0 0 0 0 0,-1 0 0 0 0,1 1 0 0 0,1-1 0 0 0,-1 0 0 0 0,1 1 0 0 0,-1 0 0 0 0,1 0 0 0 0,1 0 0 0 0,0 0 0 0 0,-1-1 0 0 0,1 10 0 0 0,1-10 26 0 0,0-2 0 0 0,1 1 0 0 0,0 0 0 0 0,0 0-1 0 0,0 0 1 0 0,0 0 0 0 0,1-1 0 0 0,0 1 0 0 0,-1 0 0 0 0,1 0 0 0 0,0-1 0 0 0,0 1-1 0 0,1-1 1 0 0,-1-1 0 0 0,4 5 0 0 0,0-1 47 0 0,0 0 1 0 0,0-1-1 0 0,1 1 1 0 0,0-1-1 0 0,-1-1 1 0 0,9 4-1 0 0,1 0 16 0 0,-4-1-75 0 0,22 7 1 0 0,-30-12-10 0 0,0 0 0 0 0,1-2 0 0 0,0 1 0 0 0,0 0 0 0 0,-1-1 0 0 0,1 1 0 0 0,0-1 0 0 0,8-1 0 0 0,17-4-471 0 0,-17-2-127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4"/>
    </inkml:context>
    <inkml:brush xml:id="br0">
      <inkml:brushProperty name="width" value="0.05" units="cm"/>
      <inkml:brushProperty name="height" value="0.05" units="cm"/>
      <inkml:brushProperty name="color" value="#B37402"/>
    </inkml:brush>
  </inkml:definitions>
  <inkml:trace contextRef="#ctx0" brushRef="#br0">336 44 16783 0 0,'2'-12'1909'0'0,"-2"11"-1807"0"0,0 1 1 0 0,1-1-1 0 0,-1 0 0 0 0,0 1 0 0 0,0 0 0 0 0,1-1 0 0 0,-1 1 0 0 0,0-1 0 0 0,0 0 0 0 0,0 0 0 0 0,0 1 0 0 0,0-1 0 0 0,0 1 0 0 0,0 0 0 0 0,0-1 0 0 0,0 0 0 0 0,0 1 0 0 0,-1-1 0 0 0,1 0 0 0 0,0 1 0 0 0,0-1 0 0 0,-1 1 0 0 0,1 0 0 0 0,0-1 0 0 0,-1 0 0 0 0,1 1 0 0 0,0-1 0 0 0,0 1 0 0 0,-1-1 0 0 0,1 1 0 0 0,-1-1 0 0 0,1 1 0 0 0,-1 0 0 0 0,1 0 0 0 0,-1 0 0 0 0,1-1 0 0 0,-1 1 0 0 0,0-1 0 0 0,-3-1 138 0 0,-1 1-1 0 0,2-1 0 0 0,-1 0 0 0 0,0 1 1 0 0,-1 0-1 0 0,1 0 0 0 0,-1 1 0 0 0,1-1 0 0 0,0 1 1 0 0,-1 0-1 0 0,1 0 0 0 0,0 0 0 0 0,-9 2 1 0 0,2 0-44 0 0,-1 1 0 0 0,0 0 1 0 0,-20 10-1 0 0,11-3-116 0 0,0 1 0 0 0,1 2 1 0 0,0-1-1 0 0,-34 32 0 0 0,46-36-62 0 0,2-1 1 0 0,-1 2-1 0 0,0 0 0 0 0,2-1 1 0 0,-1 1-1 0 0,-8 18 0 0 0,14-25-18 0 0,-2 0 0 0 0,1 0 0 0 0,0 0 0 0 0,0 0 0 0 0,1 1 0 0 0,0-1 0 0 0,-1 0 0 0 0,1 0 0 0 0,0 1 0 0 0,-1-1 0 0 0,1 0 0 0 0,0 0 0 0 0,1 1 0 0 0,-1-1 0 0 0,0 0 0 0 0,1 1 0 0 0,-1-1 0 0 0,0 0 0 0 0,1 0 0 0 0,0 1 0 0 0,0-2 0 0 0,0 2 0 0 0,0-1 0 0 0,0 0 0 0 0,1 0 0 0 0,-1-1 0 0 0,2 3 0 0 0,1 1 0 0 0,1-2 0 0 0,-1 1 0 0 0,1 0 0 0 0,0-1 0 0 0,0 0 0 0 0,0 1 0 0 0,1-2 0 0 0,-1 1 0 0 0,9 2 0 0 0,14 3 0 0 0,29 4 0 0 0,21 8 0 0 0,-70-18 0 0 0,1 1 0 0 0,-1 1 0 0 0,-1-1 0 0 0,2 1 0 0 0,-2 0 0 0 0,1 1 0 0 0,-2 0 0 0 0,2 0 0 0 0,-1 1 0 0 0,9 11 0 0 0,-15-16 2 0 0,0 0-1 0 0,0-1 1 0 0,-1 2-1 0 0,1-1 1 0 0,-1 0-1 0 0,1 0 0 0 0,-1 0 1 0 0,1 1-1 0 0,0-1 1 0 0,-1 0-1 0 0,0 0 1 0 0,1 1-1 0 0,-1-1 1 0 0,0 0-1 0 0,0 0 1 0 0,0 1-1 0 0,0-1 1 0 0,0 0-1 0 0,0 0 1 0 0,0 1-1 0 0,0-1 1 0 0,-1 0-1 0 0,1 0 1 0 0,-1 1-1 0 0,1-1 0 0 0,-1 0 1 0 0,1 0-1 0 0,-1 1 1 0 0,1-1-1 0 0,-1 0 1 0 0,0 0-1 0 0,0 0 1 0 0,-1 2-1 0 0,-3 2 50 0 0,-1 0 0 0 0,0 0 0 0 0,0 0 0 0 0,-12 6 0 0 0,10-6 14 0 0,-2 1 68 0 0,0 0 0 0 0,-1-1 0 0 0,1 0 0 0 0,-20 5 0 0 0,-47 7 709 0 0,73-16-815 0 0,-8 1 8 0 0,0-1 0 0 0,-16 0 0 0 0,26-1-144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5"/>
    </inkml:context>
    <inkml:brush xml:id="br0">
      <inkml:brushProperty name="width" value="0.05" units="cm"/>
      <inkml:brushProperty name="height" value="0.05" units="cm"/>
      <inkml:brushProperty name="color" value="#B37402"/>
    </inkml:brush>
  </inkml:definitions>
  <inkml:trace contextRef="#ctx0" brushRef="#br0">238 44 16096 0 0,'0'-1'92'0'0,"0"1"0"0"0,0-1 0 0 0,0-1 0 0 0,0 1 0 0 0,0 0 0 0 0,0 1 0 0 0,0-1 0 0 0,0 0 0 0 0,0 0 0 0 0,0 0 1 0 0,0 0-1 0 0,-1 1 0 0 0,1-1 0 0 0,-1 0 0 0 0,1 1 0 0 0,-2-3 0 0 0,2 3-77 0 0,-1 0-1 0 0,1 0 1 0 0,-1 0 0 0 0,1 0-1 0 0,-1-1 1 0 0,0 1-1 0 0,0 0 1 0 0,1 0-1 0 0,-1 0 1 0 0,1 0 0 0 0,-1 0-1 0 0,0 0 1 0 0,1 0-1 0 0,-1 0 1 0 0,0 0-1 0 0,0 0 1 0 0,1 0 0 0 0,0 0-1 0 0,-2 1 1 0 0,-5 1 406 0 0,1 1-1 0 0,0-1 1 0 0,-1 1 0 0 0,1 1 0 0 0,0-1 0 0 0,1 1-1 0 0,-6 5 1 0 0,3-4-158 0 0,-12 11 623 0 0,1 0 0 0 0,0 2 1 0 0,1-1-1 0 0,1 1 0 0 0,-21 30 0 0 0,34-42-778 0 0,1 0 0 0 0,0 0 0 0 0,0 0 0 0 0,0 1 0 0 0,0-1 0 0 0,2 0 0 0 0,-1 1 0 0 0,0 0 0 0 0,1-1 0 0 0,0 2 0 0 0,0-2 0 0 0,1 1 0 0 0,0 0 0 0 0,1 12 0 0 0,0-17-91 0 0,-1 0 0 0 0,0 1 0 0 0,0-1 0 0 0,1 1-1 0 0,0-2 1 0 0,-1 2 0 0 0,2-2 0 0 0,-1 2 0 0 0,-1-1 0 0 0,1 0 0 0 0,1 0-1 0 0,-1-1 1 0 0,0 1 0 0 0,1 1 0 0 0,0-2 0 0 0,-1 1 0 0 0,1-1-1 0 0,0 0 1 0 0,-1 1 0 0 0,1 0 0 0 0,0-1 0 0 0,0-1 0 0 0,0 2 0 0 0,3 0-1 0 0,1 0 31 0 0,0 0 0 0 0,-1 0 0 0 0,1-2 0 0 0,0 1 0 0 0,0 0-1 0 0,0 0 1 0 0,11-2 0 0 0,-3-1 0 0 0,0 0 1 0 0,0-1-1 0 0,-1-1 0 0 0,1 0 0 0 0,-1-1 0 0 0,-1 0 0 0 0,2-1 1 0 0,-2 0-1 0 0,0-1 0 0 0,0-1 0 0 0,-1 0 0 0 0,0 0 1 0 0,0-1-1 0 0,17-20 0 0 0,-24 25-36 0 0,1-1-1 0 0,-2 0 1 0 0,0 0-1 0 0,1 0 1 0 0,-2 0-1 0 0,1-1 1 0 0,-1 1-1 0 0,1-1 1 0 0,-2 1-1 0 0,1 0 1 0 0,0-1-1 0 0,-1-1 1 0 0,0 1-1 0 0,0 0 1 0 0,-1 1 0 0 0,0-1-1 0 0,0 0 1 0 0,-1-7-1 0 0,-1 1-18 0 0,-1 0 0 0 0,-7-19-1 0 0,8 26 1 0 0,0 1-1 0 0,-1 0 1 0 0,1 1 0 0 0,-1-1-1 0 0,1-1 1 0 0,-1 2-1 0 0,0 0 1 0 0,0-1-1 0 0,-7-5 1 0 0,3 4-169 0 0,1 1-1 0 0,0-1 1 0 0,-1 1 0 0 0,-1 0 0 0 0,2 0-1 0 0,-2 1 1 0 0,1 1 0 0 0,-1-2 0 0 0,0 3-1 0 0,0-2 1 0 0,1 1 0 0 0,-1 2 0 0 0,0-1-1 0 0,-9 0 1 0 0,-2 1-857 0 0,-2 0-940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6"/>
    </inkml:context>
    <inkml:brush xml:id="br0">
      <inkml:brushProperty name="width" value="0.05" units="cm"/>
      <inkml:brushProperty name="height" value="0.05" units="cm"/>
      <inkml:brushProperty name="color" value="#B37402"/>
    </inkml:brush>
  </inkml:definitions>
  <inkml:trace contextRef="#ctx0" brushRef="#br0">5 1 14976 0 0,'-4'12'2533'0'0,"4"-8"-1948"0"0,0-1 0 0 0,0 1 0 0 0,1 0 1 0 0,0 0-1 0 0,0-1 0 0 0,-1 1 0 0 0,2 0 0 0 0,-1-1 1 0 0,1 0-1 0 0,3 7 0 0 0,0-1 241 0 0,2-1 0 0 0,12 14-1 0 0,-12-17-587 0 0,0 1-1 0 0,0-1 1 0 0,0 0-1 0 0,0-1 1 0 0,12 7-1 0 0,10 4 217 0 0,-25-13-414 0 0,1 1 0 0 0,0-1 0 0 0,0 1 1 0 0,9 1-1 0 0,2 1 13 0 0,-6-2-104 0 0,0 0 0 0 0,1-1-1 0 0,-1 0 1 0 0,1-1-1 0 0,-1 0 1 0 0,11-1-1 0 0,-8 0-537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67"/>
    </inkml:context>
    <inkml:brush xml:id="br0">
      <inkml:brushProperty name="width" value="0.05" units="cm"/>
      <inkml:brushProperty name="height" value="0.05" units="cm"/>
      <inkml:brushProperty name="color" value="#B37402"/>
    </inkml:brush>
  </inkml:definitions>
  <inkml:trace contextRef="#ctx0" brushRef="#br0">1 1 22319 0 0,'0'0'2162'0'0,"5"4"-1821"0"0,-2 3-63 0 0,2 0-1 0 0,-3-1 1 0 0,1 1 0 0 0,0 0 0 0 0,-1 0 0 0 0,0 1-1 0 0,2 12 1 0 0,-2-11-172 0 0,15 97 1031 0 0,-4-22-386 0 0,-7-39-243 0 0,-5-31-303 0 0,0-5-4 0 0,0-1 1 0 0,1 2 0 0 0,-1-2-1 0 0,5 11 1 0 0,-2-9 17 0 0,3 5 237 0 0,-7-14-434 0 0,1 0 1 0 0,0-1-1 0 0,-1 1 0 0 0,1-1 1 0 0,-1 0-1 0 0,1 1 0 0 0,-1-1 1 0 0,1 1-1 0 0,0-1 0 0 0,0 1 1 0 0,0-1-1 0 0,-1 0 0 0 0,0 0 1 0 0,1 1-1 0 0,0-1 0 0 0,0 0 1 0 0,0 0-1 0 0,0 0 0 0 0,-1 0 1 0 0,2 0-1 0 0,10 1 204 0 0,4-1-44 0 0,14-5-42 0 0,-18 5-144 0 0,0-2 0 0 0,12-3 0 0 0,-3 0-192 0 0,0 1-1 0 0,-1 0 1 0 0,2 3 0 0 0,26-1 0 0 0,-23-1-1202 0 0,-15 2-431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2:38.110"/>
    </inkml:context>
    <inkml:brush xml:id="br0">
      <inkml:brushProperty name="width" value="0.05" units="cm"/>
      <inkml:brushProperty name="height" value="0.05" units="cm"/>
      <inkml:brushProperty name="color" value="#FFFFFF"/>
    </inkml:brush>
  </inkml:definitions>
  <inkml:trace contextRef="#ctx0" brushRef="#br0">37 315 9184 0 0,'-5'-4'8974'0'0,"0"28"-7869"0"0,0 17-309 0 0,10 19 31 0 0,0 20-74 0 0,-4-68-501 0 0,2 26 0 0 0,2 27 412 0 0,-3-51-506 0 0,-1-1 0 0 0,-1 2 0 0 0,0 13 0 0 0,-2 4 98 0 0,2-9-115 0 0,-1-13-66 0 0,0 1-1 0 0,2-1 1 0 0,2 15-1 0 0,-3-23-61 0 0,0 1 0 0 0,0-2 1 0 0,1 2-1 0 0,-1-1 0 0 0,0 0 0 0 0,0 1 0 0 0,0-1 1 0 0,-1 0-1 0 0,1 0 0 0 0,0 3 0 0 0,-1-3-3 0 0,1-1 0 0 0,0 0 0 0 0,0 1 0 0 0,0 0-1 0 0,0-1 1 0 0,0 0 0 0 0,0 1 0 0 0,0-1 0 0 0,1 0 0 0 0,-1 1 0 0 0,0 0-1 0 0,1 0 1 0 0,0 0-1 0 0,-1-1 0 0 0,1 0-1 0 0,-1 0 1 0 0,0 0 0 0 0,1 1-1 0 0,-1-1 1 0 0,0 0 0 0 0,0 0-1 0 0,0 1 1 0 0,0-1 0 0 0,-1 2-1 0 0,1 3 34 0 0,-1-1-1 0 0,1 0 1 0 0,0 0-1 0 0,0 1 1 0 0,1 4-1 0 0,1 9-26 0 0,3 24 65 0 0,0 8 32 0 0,0 36-112 0 0,-5 53 64 0 0,4-112-64 0 0,2 5 0 0 0,-1 17 11 0 0,0 44 106 0 0,-5-77-117 0 0,-1-2 0 0 0,2-1 0 0 0,0 1 0 0 0,2 15 0 0 0,2 18 0 0 0,0-21 26 0 0,-4-18-7 0 0,0 0-1 0 0,1 0 0 0 0,0-1 0 0 0,4 12 1 0 0,-4-17-18 0 0,-1-1 1 0 0,-1 1 0 0 0,0 0 0 0 0,1 0 0 0 0,0-1 0 0 0,-1 6 0 0 0,0-5-2 0 0,1-1-1 0 0,-1 1 1 0 0,1 0 0 0 0,-1 0-1 0 0,1-1 1 0 0,-1 1 0 0 0,3 3-1 0 0,-1-1 1 0 0,-1 0 0 0 0,0 0 0 0 0,0 0 0 0 0,1 7 0 0 0,1 5 0 0 0,4 30 147 0 0,-6-38-130 0 0,2 1 40 0 0,-1 0 1 0 0,1 16-1 0 0,3 6 103 0 0,-6-31-159 0 0,0 8 19 0 0,0 1 0 0 0,0-1-1 0 0,4 19 1 0 0,-3-24-12 0 0,0 1 1 0 0,-1 0-1 0 0,0 7 0 0 0,3 13 23 0 0,-2-21-31 0 0,-1-1 0 0 0,1 0 0 0 0,-1 1 0 0 0,0 0 0 0 0,-1 7 0 0 0,1-8 0 0 0,-1 1 0 0 0,1 0 0 0 0,0 0 0 0 0,2 8 0 0 0,-2-9 0 0 0,0-1 0 0 0,1 1 0 0 0,-1-1 0 0 0,1 1 0 0 0,-1-1 0 0 0,0 1 0 0 0,0-1 0 0 0,-1 1 0 0 0,1-1 0 0 0,-1 5 0 0 0,0 0 29 0 0,-1 1 1 0 0,2 0-1 0 0,0 0 0 0 0,1 12 1 0 0,0 4 31 0 0,-1 36 243 0 0,-1-51-304 0 0,1-8 0 0 0,-1 0 0 0 0,1 0 0 0 0,0 1 0 0 0,0-1 0 0 0,0 0 0 0 0,0 0 0 0 0,0 1 0 0 0,0-1 0 0 0,1 2 0 0 0,-1-3 2 0 0,0 1 1 0 0,0 0-1 0 0,0 0 0 0 0,0-1 0 0 0,0 1 0 0 0,0 0 0 0 0,0 0 0 0 0,0-1 1 0 0,0 1-1 0 0,0 0 0 0 0,-1-1 0 0 0,1 1 0 0 0,0 0 0 0 0,-1 0 1 0 0,0 0-2 0 0,1 0 1 0 0,0-1 0 0 0,0 0 0 0 0,0 1 0 0 0,0-1 0 0 0,0 1 0 0 0,0 0-1 0 0,0 0 1 0 0,0-1 0 0 0,-1 1 0 0 0,1-1 0 0 0,0 0 0 0 0,0 1 0 0 0,1 0-1 0 0,-1 0 1 0 0,0 0 0 0 0,0 3 4 0 0,2 0-1 0 0,-1 0 0 0 0,-1 0 1 0 0,1 1-1 0 0,-1-1 0 0 0,0 0 1 0 0,0 0-1 0 0,0 0 0 0 0,-1 0 1 0 0,0 1-1 0 0,-1 6 0 0 0,1-4 4 0 0,0-1-1 0 0,0 0 0 0 0,0 1 1 0 0,1-1-1 0 0,2 11 1 0 0,-1 3 4 0 0,-6 30 139 0 0,5 40-152 0 0,-4-78 0 0 0,4-11 0 0 0,0 0 0 0 0,0 0 0 0 0,0-1 0 0 0,-1 1 0 0 0,1 0 0 0 0,0 1 0 0 0,0-1 0 0 0,-1-1 0 0 0,1 1 0 0 0,0 0 0 0 0,0 1 0 0 0,0-1 0 0 0,1-1 0 0 0,-1 3 0 0 0,1-2 3 0 0,-1 0 0 0 0,0 1 1 0 0,0-1-1 0 0,1 1 0 0 0,-1-1 0 0 0,0 1 0 0 0,0 0 0 0 0,0-2 0 0 0,0 2 1 0 0,0 0-1 0 0,0-1 0 0 0,0 1 0 0 0,0-1 0 0 0,-1 1 0 0 0,1-1 0 0 0,-1 3 1 0 0,0 1 3 0 0,0 0 1 0 0,0-1 0 0 0,1 1 0 0 0,-1 0 0 0 0,1-1 0 0 0,1 8 0 0 0,0-8-6 0 0,-1 0 1 0 0,0 0-1 0 0,0 0 1 0 0,0 0-1 0 0,-1 1 0 0 0,1-1 1 0 0,-2 7-1 0 0,1-6-2 0 0,0 0 0 0 0,0 0 0 0 0,0 0 0 0 0,1 0 0 0 0,0 0 0 0 0,2 6 0 0 0,-1 8 0 0 0,4 45 54 0 0,-5 140 20 0 0,6-186-74 0 0,-6-15 0 0 0,0-2 0 0 0,0 2 0 0 0,0-1 0 0 0,0 0 0 0 0,0 1 0 0 0,0-1 0 0 0,1 0 0 0 0,-1 0 0 0 0,0 0 0 0 0,1 0 0 0 0,1 3 0 0 0,-2-5 0 0 0,1 1-1 0 0,-1 0 1 0 0,0 0 0 0 0,0 0-1 0 0,0 0 1 0 0,1-1 0 0 0,-1 0-1 0 0,0 1 1 0 0,0 0-1 0 0,0 0 1 0 0,-1 0 0 0 0,1 0-1 0 0,0 0 1 0 0,0 0 6 0 0,0 0 0 0 0,-1 0-1 0 0,1 0 1 0 0,0-1 0 0 0,0 0 0 0 0,0 1 0 0 0,0 0-1 0 0,0 0 1 0 0,0 0 0 0 0,1 0 0 0 0,-1-1 0 0 0,0 1-1 0 0,1 1 1 0 0,0 2 74 0 0,2-1-1 0 0,-1 2 0 0 0,1-1 0 0 0,-1-1 1 0 0,6 5-1 0 0,-7-7 49 0 0,1 3-96 0 0,1-2 0 0 0,-1 1 0 0 0,1-1 0 0 0,0 1 0 0 0,4 1 0 0 0,-2-2-25 0 0,-2 0 3 0 0,-1 0 0 0 0,1-2 0 0 0,-1 1 0 0 0,0 0-1 0 0,1 0 1 0 0,2 1 0 0 0,29 2 297 0 0,-30-4-286 0 0,-1 0 1 0 0,1 1-1 0 0,0-1 1 0 0,0 0 0 0 0,2 3-1 0 0,24 1 43 0 0,6 1-64 0 0,-33-5 0 0 0,-1 1 0 0 0,0-1 0 0 0,0 1 0 0 0,1-1 0 0 0,-1 0 0 0 0,1 0 0 0 0,2-1 0 0 0,12 2 0 0 0,0 0 0 0 0,1 1 0 0 0,31-1 0 0 0,-30-2 0 0 0,39 5 0 0 0,-46-3 0 0 0,1 0 0 0 0,17-1 0 0 0,-6-1 0 0 0,-8-1 0 0 0,-13 1 0 0 0,-1 0 0 0 0,1 1 0 0 0,-1-1 0 0 0,0 1 0 0 0,1 0 0 0 0,-1 0 0 0 0,1 0 0 0 0,3 1 0 0 0,-2 0 0 0 0,1 0 0 0 0,0-1 0 0 0,0 0 0 0 0,0 0 0 0 0,0 0 0 0 0,0 0 0 0 0,6-2 0 0 0,-3 1 0 0 0,0 0 0 0 0,0 0 0 0 0,-1 1 0 0 0,1 1 0 0 0,12 2 0 0 0,17 0 0 0 0,38 4 0 0 0,0-1 0 0 0,-64-5 0 0 0,21 3 0 0 0,-22-2 0 0 0,22 1 0 0 0,20 2 0 0 0,-32-5 0 0 0,27 6 0 0 0,-27-2 0 0 0,27-1 0 0 0,-28-1 0 0 0,0-1 0 0 0,19 5 0 0 0,2 0 0 0 0,33 8 0 0 0,-39-10 0 0 0,-6 0 0 0 0,35 1 0 0 0,26 0 0 0 0,-6 0 0 0 0,22-1 0 0 0,197-4 0 0 0,-233-4 0 0 0,-9-1 0 0 0,0 0 0 0 0,29 0 0 0 0,-10 1 0 0 0,-47 3 0 0 0,43-9 0 0 0,-17 2 0 0 0,15-2-72 0 0,4-3 72 0 0,0-1 0 0 0,31-3 0 0 0,59-3 0 0 0,-105 7 0 0 0,-43 8 0 0 0,32-4 0 0 0,105-11 0 0 0,-111 11 0 0 0,-30 5 0 0 0,18-2 0 0 0,61-7 0 0 0,-72 9 0 0 0,-4 2 0 0 0,21-1 0 0 0,-12 2 0 0 0,32-6 0 0 0,-47 5 0 0 0,46-8 0 0 0,42-6 0 0 0,-50 9 0 0 0,-20 3 0 0 0,35 0 0 0 0,-2 0 0 0 0,-50 3 0 0 0,1 0 0 0 0,15-4 0 0 0,-7 2 0 0 0,-1-2 0 0 0,-15 4 0 0 0,0 0 0 0 0,-1 0 0 0 0,11 0 0 0 0,4 1 0 0 0,5 0 0 0 0,44-4 0 0 0,-13-1 0 0 0,13 0 0 0 0,41-8 0 0 0,-63 8 0 0 0,0 1 0 0 0,63-6 0 0 0,-38 1 0 0 0,2 0 0 0 0,20-2 0 0 0,-68 7 0 0 0,47 0 0 0 0,-11-1-11 0 0,6 0-54 0 0,21-4-67 0 0,6 0 132 0 0,-18 4 0 0 0,-61 4 0 0 0,-10 1 0 0 0,0-1 0 0 0,0 1 0 0 0,7-3 0 0 0,-4 1 0 0 0,-1 0 0 0 0,17 0 0 0 0,2-1 0 0 0,24-1 0 0 0,48-5 0 0 0,-46 4 0 0 0,-6 1 0 0 0,0-1-11 0 0,0 0-42 0 0,0 1 53 0 0,-1-1 0 0 0,12 0 0 0 0,-11 0 0 0 0,-29 4 0 0 0,-13 1 0 0 0,0 0 0 0 0,1-1 0 0 0,8-2 0 0 0,14-4 0 0 0,49-5 0 0 0,-52 9 0 0 0,22-2 0 0 0,-1 1 0 0 0,9-1 0 0 0,-4 1 0 0 0,5-1 0 0 0,49-10 0 0 0,-58 11 0 0 0,-34 2 0 0 0,0 0 0 0 0,0 1 0 0 0,21 0 0 0 0,-18 1 0 0 0,21-5 0 0 0,-34 5 0 0 0,4 1 0 0 0,-1-2 0 0 0,0 1 0 0 0,0 0 0 0 0,8-3 0 0 0,1 1 0 0 0,-13 2 0 0 0,1 0 0 0 0,-1 0 0 0 0,1 0 0 0 0,-1 0 0 0 0,1 0 0 0 0,3-3 0 0 0,-2 1 0 0 0,-1 1 0 0 0,1-1 0 0 0,-1 1 0 0 0,2 0 0 0 0,-1 0 0 0 0,0 1 0 0 0,5-2 0 0 0,-4 2 0 0 0,1-1 0 0 0,-1-1 0 0 0,1 0 0 0 0,-6 2 2 0 0,1 0 1 0 0,-1-1-1 0 0,1 1 0 0 0,0-1 0 0 0,0 1 0 0 0,-1 0 1 0 0,1 0-1 0 0,0-1 0 0 0,-1 1 0 0 0,0-1 0 0 0,1 1 1 0 0,0-1-1 0 0,-1 0 0 0 0,1 1 0 0 0,-1-1 0 0 0,1 1 1 0 0,0-2-1 0 0,3-1 22 0 0,-3 1-5 0 0,2 1-1 0 0,-1-1 0 0 0,-1 1 1 0 0,2-1-1 0 0,-2 0 0 0 0,1 1 1 0 0,-1-1-1 0 0,1 0 1 0 0,-1 0-1 0 0,1 0 0 0 0,-1 0 1 0 0,0-1-1 0 0,0 2 0 0 0,0-2 1 0 0,1-1-1 0 0,12-43 350 0 0,-12 41-354 0 0,-1 2 4 0 0,2-4 19 0 0,-2-1 1 0 0,1 0-1 0 0,0 1 0 0 0,-1-15 0 0 0,6-22 27 0 0,-7 33-27 0 0,1 0 1 0 0,1-1-1 0 0,-1 1 0 0 0,2 0 1 0 0,5-16-1 0 0,3-18-133 0 0,-6 29 96 0 0,0 0 0 0 0,-1 1 0 0 0,2-19 0 0 0,-1 8 0 0 0,-3 11 12 0 0,-2 0 0 0 0,0-29 0 0 0,-1 11 12 0 0,1 21 6 0 0,-1-1 0 0 0,-3-19-1 0 0,3 27-2 0 0,1-2-1 0 0,-1 1 0 0 0,1 0 0 0 0,2-10 1 0 0,-1 11-21 0 0,-1 0 0 0 0,0 0 0 0 0,0-1 1 0 0,-1-6-1 0 0,1 9-6 0 0,-1-1 0 0 0,1 0 0 0 0,0 1 0 0 0,1-1 0 0 0,-1 0 0 0 0,2-6 0 0 0,1-16 0 0 0,-3-93 0 0 0,5 53 15 0 0,-5 52 123 0 0,-4-29 1 0 0,4 21-128 0 0,0 19-2 0 0,0 0 0 0 0,0 0 0 0 0,0 0 0 0 0,0 1 0 0 0,-2-6 0 0 0,-4-36 111 0 0,3 17-69 0 0,-7-58-51 0 0,5 40 0 0 0,-1-4 11 0 0,1-6 53 0 0,0 9-11 0 0,2 33-53 0 0,2 0 0 0 0,-1-22 0 0 0,2-364 448 0 0,5 351-384 0 0,-4 35-64 0 0,0 0 0 0 0,5-19 0 0 0,-3 20 0 0 0,-1-2 0 0 0,1-18 0 0 0,2-4 0 0 0,0 5 0 0 0,0-11 0 0 0,0-30 0 0 0,1 44 0 0 0,-6 22 0 0 0,0-2 0 0 0,0 0 0 0 0,1 0 0 0 0,2-17 0 0 0,-2 20 0 0 0,0-1 0 0 0,-1 1 0 0 0,0-1 0 0 0,0-10 0 0 0,-1 0 0 0 0,6-2 0 0 0,-5-31 0 0 0,0 50 0 0 0,0 0 0 0 0,0-1 0 0 0,0 1 0 0 0,0-1 0 0 0,0 1 0 0 0,0 0 0 0 0,0-1 0 0 0,0 1 0 0 0,0-1 0 0 0,0 1 0 0 0,0 0 0 0 0,0 0 0 0 0,0 0 0 0 0,0-1 0 0 0,0 1 0 0 0,0-1 0 0 0,1 1 0 0 0,-1 0 0 0 0,0-1 0 0 0,0 1 0 0 0,0 0 0 0 0,0-1 0 0 0,0 1 0 0 0,0 0 0 0 0,0-1 0 0 0,1 1 0 0 0,0 0 0 0 0,0-2 0 0 0,5-30 0 0 0,-6 1 0 0 0,0 11-64 0 0,1 20 65 0 0,-1-1-1 0 0,0 1 0 0 0,0 0-1 0 0,0-1 1 0 0,0 1-1 0 0,0 0 1 0 0,0-1-1 0 0,0 1 1 0 0,0 0 0 0 0,0-1-1 0 0,0 1 1 0 0,-1-1-1 0 0,1 1 1 0 0,0 0-1 0 0,0 0 1 0 0,0 0 0 0 0,0 0-1 0 0,-1-1 1 0 0,1 1-1 0 0,0 0 1 0 0,0 0-1 0 0,0-1 1 0 0,-1 1 0 0 0,1 0-1 0 0,0 0 1 0 0,-1-1-1 0 0,1 1 1 0 0,0 0-1 0 0,-1 0 1 0 0,1 0 0 0 0,0-1-1 0 0,-1 0-47 0 0,2 1 44 0 0,-1-1-1 0 0,0 1 1 0 0,0-1 0 0 0,0 1-1 0 0,0-1 1 0 0,0 1 0 0 0,0-1-1 0 0,0 1 1 0 0,0-1 0 0 0,0 1-1 0 0,0 0 1 0 0,0 0-1 0 0,0-1 1 0 0,0 1 0 0 0,-1-1-1 0 0,1 1 1 0 0,0-1 0 0 0,0 1-1 0 0,-1-1 1 0 0,1 1 0 0 0,0 0-1 0 0,0-1 1 0 0,-1 1 0 0 0,1 0-1 0 0,0 0 1 0 0,-1 0-1 0 0,1-1 1 0 0,-1 1 0 0 0,1 0-1 0 0,0-1 1 0 0,-1 1 0 0 0,-9 4-14 0 0,4-1 8 0 0,-1-6-20 0 0,7 3 29 0 0,0-1 1 0 0,0 1-1 0 0,-1 0 0 0 0,1 0 0 0 0,0-1 1 0 0,0 1-1 0 0,0 0 0 0 0,0 0 0 0 0,0 0 1 0 0,-1 0-1 0 0,1 0 0 0 0,0 0 0 0 0,-1 0 1 0 0,1 0-1 0 0,0 0 0 0 0,-1 0 0 0 0,1 0 1 0 0,-1 0-1 0 0,1 0 0 0 0,0 0 1 0 0,-1 0-1 0 0,1 0 0 0 0,0 0 0 0 0,0 0 1 0 0,0 0-1 0 0,0 0 0 0 0,-1 0 0 0 0,1 0 1 0 0,0 0-1 0 0,-1 0 0 0 0,1 0 1 0 0,-1 1 0 0 0,1-1 0 0 0,0 0 0 0 0,-1 0 0 0 0,1 0 0 0 0,0 0 0 0 0,0 0 0 0 0,-1 0 0 0 0,1 0 0 0 0,0 0 0 0 0,0 0 0 0 0,0 0 0 0 0,0 0 0 0 0,-1 0 0 0 0,1 0 0 0 0,0 0 0 0 0,-1-1 0 0 0,1 1 0 0 0,0 0 0 0 0,0 0 0 0 0,-1 0 0 0 0,1 0 0 0 0,0 0 0 0 0,0 0 0 0 0,-1 0 0 0 0,1 0 0 0 0,0 0 0 0 0,0 0 0 0 0,0-1 0 0 0,-1 1 0 0 0,1 0 0 0 0,0 0 0 0 0,0-1 0 0 0,0 1 0 0 0,0-1 0 0 0,0 1 0 0 0,0-1 0 0 0,-1 1 0 0 0,1-1 0 0 0,-1 1 0 0 0,1 0 0 0 0,0 0 0 0 0,-1 0 0 0 0,1-1 0 0 0,-1 1 0 0 0,1 0 0 0 0,-1 0 0 0 0,1-1 0 0 0,0 1 0 0 0,0 0 0 0 0,-1 0 0 0 0,1-1 0 0 0,-1 1 0 0 0,1 0 0 0 0,-1 0 0 0 0,0 0 0 0 0,-1 0 0 0 0,0 0 0 0 0,0-1 0 0 0,-1 1 0 0 0,1-1 0 0 0,0 1 0 0 0,0 0 0 0 0,-2-2 0 0 0,2 1 0 0 0,0 0 0 0 0,-1 0 0 0 0,1 1 0 0 0,0-1 0 0 0,0 1 0 0 0,-1-1 0 0 0,-2 1 0 0 0,4 0 0 0 0,1 0 0 0 0,-1 0 0 0 0,-1 0 0 0 0,1-1 0 0 0,0 1 0 0 0,1 0 0 0 0,-1-1 0 0 0,0 1 0 0 0,0 0 0 0 0,0-1 0 0 0,0 1 0 0 0,1 0 0 0 0,-2-2 0 0 0,1 2 0 0 0,0-1 0 0 0,0 0 0 0 0,1 1 0 0 0,-1-1 0 0 0,0 1 0 0 0,0 0 0 0 0,0 0 0 0 0,0 0 0 0 0,1 0 0 0 0,-1-1 0 0 0,-1 1 0 0 0,1 0 0 0 0,0 0 0 0 0,-1 0 0 0 0,0 0 0 0 0,1 0 0 0 0,0 0 0 0 0,-1 0 0 0 0,1 0 0 0 0,0 0 0 0 0,0 0 0 0 0,-1-1 0 0 0,0 1 0 0 0,2-1 0 0 0,-2 1 0 0 0,1-1 0 0 0,-1 1 0 0 0,2-1 0 0 0,-2 1 0 0 0,1-1 0 0 0,0 0 0 0 0,0 0 0 0 0,-2-1 0 0 0,2 2 0 0 0,0-1 0 0 0,-1 0 0 0 0,0 0 0 0 0,1 0 0 0 0,0 0 0 0 0,-1 1 0 0 0,0 0 0 0 0,1 0 0 0 0,-1 0 0 0 0,0-1 0 0 0,-1 1 0 0 0,-13-4 0 0 0,13 3-1 0 0,0-1 0 0 0,-2 0 0 0 0,2 2 0 0 0,0-1 0 0 0,-1 0 0 0 0,0 0 0 0 0,0 0 0 0 0,0 1-1 0 0,-5-1 1 0 0,5 1-8 0 0,-1 0-1 0 0,1 0 0 0 0,0-1 1 0 0,-4-2-1 0 0,4 2 9 0 0,-1 0 0 0 0,1 0 0 0 0,0 0 0 0 0,-4 0 0 0 0,-1 1 1 0 0,2 1 11 0 0,0-1-1 0 0,1-1 1 0 0,-1 0 0 0 0,-11-2-1 0 0,11 2-6 0 0,1 0-1 0 0,-1 1 0 0 0,-9 0 1 0 0,-11-2-7 0 0,-9 0-25 0 0,26 2 6 0 0,1 0 0 0 0,-19-3 1 0 0,21 2 14 0 0,0 0-1 0 0,-1 0 1 0 0,1 1 0 0 0,-1 0 0 0 0,1 1 0 0 0,-1 0-1 0 0,1 0 1 0 0,0 1 0 0 0,-10 2 0 0 0,-10 2-41 0 0,19-6 45 0 0,1 1 1 0 0,-1-1-1 0 0,2 0 0 0 0,-14-1 1 0 0,-8-2 4 0 0,13 3-2 0 0,-21-4 0 0 0,21 1 0 0 0,-19 1 0 0 0,22 2-15 0 0,-1 0 0 0 0,1-1 0 0 0,0-1 0 0 0,-17-3 0 0 0,3-1 5 0 0,0 2-1 0 0,0 0 0 0 0,0 2 1 0 0,-33 1-1 0 0,-29-7 26 0 0,-57 4 58 0 0,33-1-169 0 0,-42 1 96 0 0,93 4 17 0 0,-155-4-69 0 0,204 3 69 0 0,1 1-1 0 0,-1 1 0 0 0,-13 2 1 0 0,12 0-1 0 0,-19-1 1 0 0,-146 3-101 0 0,26-1 117 0 0,97 1-127 0 0,-5 0 55 0 0,-139-4 39 0 0,181 0 0 0 0,-21 3 0 0 0,20 0 0 0 0,-25-2 0 0 0,-4-4 0 0 0,-28 2 0 0 0,-12 4 0 0 0,70-3 0 0 0,-25 4 0 0 0,25-2 0 0 0,-25 0 0 0 0,-93 3 0 0 0,65-2-1 0 0,36-2 28 0 0,-35 5 0 0 0,48-4-20 0 0,-23-1-1 0 0,-20 4-19 0 0,-69 8 31 0 0,120-13-2 0 0,0 2 1 0 0,-24 5-1 0 0,25-4-10 0 0,0 0-1 0 0,-26 1 0 0 0,8-5-2 0 0,19 0-9 0 0,-1 0 0 0 0,-15 3-1 0 0,-101 10-73 0 0,62-6 91 0 0,-23 0 42 0 0,11-2 13 0 0,6 0-68 0 0,59-5 2 0 0,-1 1 0 0 0,-13 3 0 0 0,15-1 0 0 0,-27 1 0 0 0,16-6 0 0 0,17 2-3 0 0,-1 0 0 0 0,1-1 0 0 0,-11 2 0 0 0,2 1-19 0 0,6 1 9 0 0,-2-3 1 0 0,-21 2-1 0 0,8-4 13 0 0,0 2 0 0 0,-35 3 0 0 0,45-1 0 0 0,-24-2 0 0 0,24 0 0 0 0,-20 3 0 0 0,17-1 3 0 0,0 0 1 0 0,0-1-1 0 0,-24-1 0 0 0,30 0 19 0 0,-1 0-1 0 0,-18 3 1 0 0,-18 1-20 0 0,19-4-2 0 0,-44 6 0 0 0,57-4 1 0 0,-27-2 0 0 0,25 0-35 0 0,-31 2-1 0 0,18 2 63 0 0,-63-3 0 0 0,61-1-56 0 0,-61 5 0 0 0,78-4 24 0 0,-2 0 0 0 0,-21-2-1 0 0,2 0 5 0 0,25 1 0 0 0,-18 0 0 0 0,-44 5 0 0 0,62-4 0 0 0,1 0 0 0 0,-1 0 0 0 0,1-2 0 0 0,-25-2 0 0 0,7-1 0 0 0,20 4 0 0 0,1 1 0 0 0,-1 0 0 0 0,1 0-1 0 0,0 1 1 0 0,-1 0 0 0 0,-12 5 0 0 0,9-3 4 0 0,0-1 0 0 0,-22 3 0 0 0,7-4 39 0 0,12-2-11 0 0,-18 3-1 0 0,16 0-25 0 0,-17-1 0 0 0,18-1-6 0 0,-18 3-1 0 0,-53 5-47 0 0,-1 0 43 0 0,17-3 51 0 0,34-3-92 0 0,-120 10 35 0 0,55-11 62 0 0,57-3-49 0 0,-23-3-42 0 0,-23-1 211 0 0,-119 5 117 0 0,198 1-288 0 0,0 0 0 0 0,-1 2 0 0 0,2-1 0 0 0,-2 2 0 0 0,-22 9 0 0 0,25-9 0 0 0,2-1-9 0 0,2 0 1 0 0,-1 0-1 0 0,0 1 1 0 0,1 0-1 0 0,0 0 1 0 0,-10 8-1 0 0,-4 12-376 0 0,-1 2-2591 0 0,17-21 773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7"/>
    </inkml:context>
    <inkml:brush xml:id="br0">
      <inkml:brushProperty name="width" value="0.05" units="cm"/>
      <inkml:brushProperty name="height" value="0.05" units="cm"/>
      <inkml:brushProperty name="color" value="#FFFFFF"/>
    </inkml:brush>
  </inkml:definitions>
  <inkml:trace contextRef="#ctx0" brushRef="#br0">2119 79 10136 0 0,'0'0'777'0'0,"-1"0"-364"0"0,-48-10 4002 0 0,18 9-2315 0 0,-35-6 1 0 0,18 0-364 0 0,-16-3 337 0 0,5-2-457 0 0,12 5-1413 0 0,18 3-208 0 0,-44-3 1 0 0,12 3 806 0 0,4-1 277 0 0,-57 1-915 0 0,-51 8-566 0 0,118-2-245 0 0,-17 1-65 0 0,-34 10 1267 0 0,1 3 1 0 0,-101 32 0 0 0,176-42-557 0 0,-31 11 0 0 0,-14 9 21 0 0,-36 17 22 0 0,26-9-74 0 0,-27 14-36 0 0,77-34 46 0 0,13-8 13 0 0,2 0-1 0 0,0 1 1 0 0,-15 11 0 0 0,-2 5 8 0 0,12-11 0 0 0,0 1 0 0 0,1 1 0 0 0,1 0 0 0 0,-20 25 0 0 0,20-18-40 0 0,0 1-1 0 0,1 1 1 0 0,2 0-1 0 0,-19 47 1 0 0,21-25-26 0 0,8-37 51 0 0,1-2-1 0 0,0 2 1 0 0,0-1-1 0 0,0 1 1 0 0,1-2-1 0 0,1 12 1 0 0,-1-1-9 0 0,5 25-6 0 0,-4-34 7 0 0,0-4 21 0 0,0 1 0 0 0,1-1 1 0 0,0 0-1 0 0,-1 0 0 0 0,6 9 0 0 0,0-2-8 0 0,-2-1-6 0 0,1-1 1 0 0,1-1 0 0 0,0 1 0 0 0,1 0-1 0 0,-1-2 1 0 0,13 11 0 0 0,-5-6 13 0 0,0-1 0 0 0,1 1 1 0 0,0-2-1 0 0,1-1 0 0 0,22 10 0 0 0,-9-4 2 0 0,-22-11 0 0 0,1 0 0 0 0,11 5 0 0 0,133 31 0 0 0,-111-33 58 0 0,80 5 0 0 0,42-11 144 0 0,-80-2-136 0 0,140-16 258 0 0,-128 6-64 0 0,222-28 413 0 0,-236 27-506 0 0,41-7 63 0 0,11-2-108 0 0,-47 3-38 0 0,-24 4-35 0 0,59-12 171 0 0,-1-5 0 0 0,124-49-1 0 0,-200 64-86 0 0,44-19 397 0 0,-63 25-201 0 0,-10 2 51 0 0,19-10 0 0 0,-6 1-514 0 0,-18 12 66 0 0,0-1 0 0 0,-1 0 0 0 0,0 0 0 0 0,0-2 1 0 0,0 1-1 0 0,-1-1 0 0 0,14-15 0 0 0,-17 14 117 0 0,0 0 1 0 0,0-1-1 0 0,-1 1 0 0 0,0 0 1 0 0,4-12-1 0 0,-6 15-17 0 0,-2-1-1 0 0,1 0 0 0 0,-1 1 0 0 0,1-1 1 0 0,-2 0-1 0 0,0 1 0 0 0,0-1 1 0 0,0-1-1 0 0,-1-6 0 0 0,0 8-18 0 0,-1 1 0 0 0,1-1 0 0 0,-1 1 0 0 0,-1-1 0 0 0,2 1-1 0 0,-3 0 1 0 0,2-1 0 0 0,-1 1 0 0 0,-1 1 0 0 0,1-1 0 0 0,0 0 0 0 0,-2 1 0 0 0,1 0 0 0 0,0-1-1 0 0,-6-2 1 0 0,-7-6 14 0 0,-1 0 0 0 0,-33-15 0 0 0,32 19-8 0 0,-1 0 1 0 0,-26-7 0 0 0,-5-1 27 0 0,49 16-46 0 0,-39-15 51 0 0,-48-11 1 0 0,21 11-11 0 0,-121-24 85 0 0,88 24-127 0 0,-173-5 0 0 0,231 22-393 0 0,0 2-1 0 0,-67 12 1 0 0,75-6-667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8"/>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0,0 1 1 0 0,-1-1-1 0 0,1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0,0 0 1 0 0,-1 1 0 0 0,2 4 0 0 0,-2-8 8 0 0,0 1 0 0 0,1-1-1 0 0,-1 1 1 0 0,0-1 0 0 0,0 0 0 0 0,0 1 0 0 0,0-1 0 0 0,0 1 0 0 0,0-1 0 0 0,0 1 0 0 0,0-1 0 0 0,0 1-1 0 0,0 0 1 0 0,0-1 0 0 0,0 0 0 0 0,0 0 0 0 0,-1 1 0 0 0,1-1 0 0 0,0 1 0 0 0,0-1 0 0 0,0 1-1 0 0,-1-1 1 0 0,0 2 0 0 0,-1 6-833 0 0,-4 5-722 0 0,2-4 655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19"/>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0,1 0-1 0 0,-1 0 0 0 0,0 0 1 0 0,2-1-1 0 0,0-5 280 0 0,-2 7-236 0 0,0-1-1 0 0,0 1 1 0 0,0 0 0 0 0,0 0 0 0 0,0 0 0 0 0,1-1 0 0 0,-1 1 0 0 0,0-1 0 0 0,0 1-1 0 0,0-1 1 0 0,0 1 0 0 0,0-1 0 0 0,0 1 0 0 0,1 0 0 0 0,-1-1 0 0 0,0 1 0 0 0,1 0-1 0 0,0 0 1 0 0,1-3 767 0 0,1 0-1 0 0,-1 0 1 0 0,1 1-1 0 0,2-7 1 0 0,5-4 4342 0 0,-5 10-1257 0 0,-11 2-1380 0 0,4 1-2103 0 0,1 0-1 0 0,-1 1 0 0 0,0-1 0 0 0,1 1 1 0 0,-2-1-1 0 0,2 0 0 0 0,-1 1 0 0 0,0-1 1 0 0,1 1-1 0 0,-4 2 0 0 0,5-3-322 0 0,-2 1 1 0 0,1 0-1 0 0,-1 0 0 0 0,2 1 0 0 0,-2-2 1 0 0,1 1-1 0 0,0 1 0 0 0,0-1 1 0 0,1 0-1 0 0,-2 0 0 0 0,1 1 0 0 0,1-1 1 0 0,-1 0-1 0 0,0 1 0 0 0,1-1 0 0 0,0 1 1 0 0,-1-1-1 0 0,1 1 0 0 0,-1 0 1 0 0,1 2-1 0 0,-1 1 22 0 0,1 1 1 0 0,-1-1-1 0 0,-3 10 0 0 0,2-10-64 0 0,2 0 0 0 0,-1-1 0 0 0,-1 10 0 0 0,2 3 65 0 0,-1 12 108 0 0,7 45 0 0 0,-1-20 28 0 0,0 24 104 0 0,-4-47-208 0 0,-1 2-1 0 0,-2-2 1 0 0,-8 54-1 0 0,5-50 11 0 0,-1-3 8 0 0,3-22-103 0 0,1-1 1 0 0,1 1 0 0 0,-1 10-1 0 0,1-10 14 0 0,0 1 0 0 0,-3 13 0 0 0,3-15-41 0 0,-1 1 0 0 0,0 13 0 0 0,0 4 21 0 0,0-22-51 0 0,2-1 0 0 0,-1 1 1 0 0,1-1-1 0 0,0 1 0 0 0,0-1 1 0 0,1 7-1 0 0,1-3 23 0 0,-1 1 0 0 0,-1-1-1 0 0,0 0 1 0 0,0 1 0 0 0,0-1 0 0 0,-3 14-1 0 0,1-9 12 0 0,2-1-1 0 0,0 16 1 0 0,0-16 8 0 0,-3 25 0 0 0,-2 17-41 0 0,0 24 191 0 0,3-42-188 0 0,-2 5-90 0 0,3-30 90 0 0,0 0-1 0 0,1 17 1 0 0,1-18-8 0 0,-1-1 0 0 0,-1 1 0 0 0,-2 11 0 0 0,-3 30-6 0 0,-3 26 16 0 0,8-70 44 0 0,1 1 0 0 0,1 13-1 0 0,-1-16-39 0 0,0 2 1 0 0,0-1-1 0 0,0 1 0 0 0,-1 6 0 0 0,-9 60-97 0 0,10-63 73 0 0,-1 0 0 0 0,1 18 0 0 0,0-19-4 0 0,0 0 0 0 0,-1 0 1 0 0,-2 13-1 0 0,-2 13 8 0 0,5-30 24 0 0,0 1-1 0 0,-1-1 0 0 0,1 1 1 0 0,1 8-1 0 0,-1-9 5 0 0,0 0 0 0 0,0 0 0 0 0,0 0-1 0 0,-1 7 1 0 0,-8 44 196 0 0,8-44-194 0 0,0-1 0 0 0,0 0 0 0 0,2 19 1 0 0,0-3 36 0 0,-1 115 441 0 0,1-137-465 0 0,-1-1 1 0 0,0 0-1 0 0,1 1 0 0 0,3 5 0 0 0,-4-5 1 0 0,2 0-1 0 0,-1-1 0 0 0,0 1 0 0 0,0 8 0 0 0,4 41 261 0 0,-5-54 112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5.239"/>
    </inkml:context>
    <inkml:brush xml:id="br0">
      <inkml:brushProperty name="width" value="0.05" units="cm"/>
      <inkml:brushProperty name="height" value="0.05" units="cm"/>
      <inkml:brushProperty name="color" value="#FDCA6D"/>
    </inkml:brush>
  </inkml:definitions>
  <inkml:trace contextRef="#ctx0" brushRef="#br0">1 19 6272 0 0,'0'0'485'0'0,"1"-11"3319"0"0,-1 11-3560 0 0,0-1-1 0 0,0 1 1 0 0,1-1 0 0 0,-1 1 0 0 0,0-1-1 0 0,0 1 1 0 0,1-1 0 0 0,-1 1-1 0 0,0 0 1 0 0,0 0 0 0 0,0 0-1 0 0,0 0 1 0 0,1-1 0 0 0,-1 1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1 0 0 0,0-1 0 0 0,0 0 0 0 0,0 0 0 0 0,0 0 0 0 0,0 0 0 0 0,0 0 0 0 0,-4-6-688 0 0,-1-13-638 0 0,4 8-680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020"/>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0,2 2 228 0 0,-17-16-384 0 0,2 0-1 0 0,-2 0 0 0 0,2-1 0 0 0,-1 1 1 0 0,0-1-1 0 0,1 0 0 0 0,2 3 1 0 0,11 4 296 0 0,10 10 422 0 0,34 15 0 0 0,91 39 271 0 0,-50-29-497 0 0,-75-31-402 0 0,2 0-1 0 0,37 10 0 0 0,18 0 1 0 0,-50-13-76 0 0,20 4-9 0 0,50 10 234 0 0,-70-17-247 0 0,150 21 178 0 0,-121-19-194 0 0,-39-4 26 0 0,41 1 0 0 0,-17-5 40 0 0,128-1 205 0 0,0-16-3 0 0,-117 9-134 0 0,-25 4-104 0 0,45-11 0 0 0,19-7 46 0 0,-70 13-65 0 0,107-33 358 0 0,-37 9 19 0 0,-38 14-429 0 0,16-7 0 0 0,58-24 13 0 0,-101 37 55 0 0,-17 7 7 0 0,15-7 1 0 0,-13 5 5 0 0,-9 4 23 0 0,2 0 0 0 0,-2-1-1 0 0,16-11 1 0 0,-15 9 10 0 0,9-9 107 0 0,-10 7-130 0 0,16-14 1 0 0,4-3 14 0 0,-10 11-106 0 0,-5 6 0 0 0,44-37 0 0 0,-53 41 0 0 0,-3 2-27 0 0,-1 2-111 0 0,-11 2-670 0 0,6 2-499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8"/>
    </inkml:context>
    <inkml:brush xml:id="br0">
      <inkml:brushProperty name="width" value="0.05" units="cm"/>
      <inkml:brushProperty name="height" value="0.05" units="cm"/>
      <inkml:brushProperty name="color" value="#FFFFFF"/>
    </inkml:brush>
  </inkml:definitions>
  <inkml:trace contextRef="#ctx0" brushRef="#br0">36 239 17855 0 0,'0'0'1862'0'0,"0"4"-1402"0"0,-4 24 753 0 0,3-16-628 0 0,-3 24 0 0 0,-1-2-12 0 0,-12 156 1068 0 0,13-127-1304 0 0,3-24 62 0 0,1-24-128 0 0,2-7-56 0 0,0-6-73 0 0,-2-4 235 0 0,5-26 438 0 0,8-151 893 0 0,9 27-1619 0 0,0 8-104 0 0,-9 67-68 0 0,-10 64 96 0 0,1 1 0 0 0,-1 0-1 0 0,2 0 1 0 0,7-14-1 0 0,-12 26-12 0 0,1-1 0 0 0,-1 0 0 0 0,0 0-1 0 0,0 0 1 0 0,0 1 0 0 0,1-1-1 0 0,-1 1 1 0 0,1-1 0 0 0,-1 1-1 0 0,1-1 1 0 0,-1 0 0 0 0,1 1 0 0 0,0-1-1 0 0,-1 1 1 0 0,0-1 0 0 0,1 1-1 0 0,0 0 1 0 0,0 0 0 0 0,-1-1-1 0 0,1 1 1 0 0,0 0 0 0 0,-1-1 0 0 0,1 1-1 0 0,0 0 1 0 0,0 0 0 0 0,-1 0-1 0 0,1-1 1 0 0,0 1 0 0 0,-1 0-1 0 0,1 0 1 0 0,0 1 0 0 0,0-1 0 0 0,0 0-1 0 0,0 0 1 0 0,-1 0 0 0 0,0 0-1 0 0,1 1 1 0 0,0-1 0 0 0,0 0-1 0 0,0 1 1 0 0,-1-1 0 0 0,1 0 0 0 0,-1 0-1 0 0,1 1 1 0 0,-1-1 0 0 0,1 1-1 0 0,0 0 1 0 0,4 4-8 0 0,0 0-1 0 0,0 1 1 0 0,-1 0 0 0 0,5 7 0 0 0,0-1 2 0 0,-1 0 11 0 0,0 1 0 0 0,0 0 0 0 0,-2 0 0 0 0,10 26-1 0 0,14 60 35 0 0,-14-44-30 0 0,28 110 298 0 0,-35-134-270 0 0,-6-21 4 0 0,-2-6-13 0 0,0 0 0 0 0,0 1 0 0 0,0-1 0 0 0,0 8 0 0 0,3 10-17 0 0,-4-21-12 0 0,0-1 1 0 0,0 1-1 0 0,1-1 1 0 0,-1 0 0 0 0,0 0-1 0 0,0 1 1 0 0,0-1-1 0 0,0 0 1 0 0,0 0 0 0 0,0 1-1 0 0,0-1 1 0 0,0 0 0 0 0,0 0-1 0 0,0 0 1 0 0,0 0-1 0 0,-1 0 1 0 0,1 1 0 0 0,0-1-1 0 0,0 0 1 0 0,0 0 0 0 0,0 1-1 0 0,0-1 1 0 0,0 0 0 0 0,-1 0-1 0 0,1 1 1 0 0,0-1-1 0 0,0 0 1 0 0,0 0 0 0 0,-1 0-1 0 0,1 1 1 0 0,0-1 0 0 0,0 0-1 0 0,0 0 1 0 0,0 0 0 0 0,0 0-1 0 0,0 1 1 0 0,-1-1-1 0 0,0 0-68 0 0,-2-1-780 0 0,1 0 230 0 0,-1 0 0 0 0,1-1 1 0 0,0 2-1 0 0,0-2 0 0 0,-1 0 0 0 0,2 1 1 0 0,-4-4-1 0 0,-2 0-3418 0 0,-2-2 394 0 0,0 3-33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79"/>
    </inkml:context>
    <inkml:brush xml:id="br0">
      <inkml:brushProperty name="width" value="0.05" units="cm"/>
      <inkml:brushProperty name="height" value="0.05" units="cm"/>
      <inkml:brushProperty name="color" value="#FFFFFF"/>
    </inkml:brush>
  </inkml:definitions>
  <inkml:trace contextRef="#ctx0" brushRef="#br0">0 208 19455 0 0,'3'-2'81'0'0,"1"0"-1"0"0,-1 1 0 0 0,1-1 0 0 0,0 0 0 0 0,3 0 0 0 0,-6 2-47 0 0,39-9 2199 0 0,12-3-1388 0 0,75-19 1622 0 0,-57 19-5452 0 0,-56 8 1884 0 0</inkml:trace>
  <inkml:trace contextRef="#ctx0" brushRef="#br0" timeOffset="1">408 137 17407 0 0,'5'24'3008'0'0,"-5"-13"-2104"0"0,2 0 0 0 0,2 11 0 0 0,0-4-174 0 0,11 37 940 0 0,-14-53-1655 0 0,-1 1 0 0 0,1 0 1 0 0,0-1-1 0 0,0 1 0 0 0,0 0 0 0 0,0 0 0 0 0,0-1 0 0 0,1 1 0 0 0,-1-1 0 0 0,1 1 0 0 0,0-1 0 0 0,-1 0 1 0 0,1 0-1 0 0,0 1 0 0 0,0-1 0 0 0,1-1 0 0 0,-2 2 0 0 0,2-2 0 0 0,3 3 0 0 0,-5-3-8 0 0,1-1 1 0 0,1 1-1 0 0,-2 0 0 0 0,1-1 0 0 0,0 1 1 0 0,0-1-1 0 0,1 1 0 0 0,-2-1 0 0 0,2 0 0 0 0,-2 0 1 0 0,2 0-1 0 0,-1 0 0 0 0,0-1 0 0 0,0 1 0 0 0,-1-1 1 0 0,2 1-1 0 0,-1-1 0 0 0,-1 0 0 0 0,2 1 1 0 0,-2-1-1 0 0,1 0 0 0 0,0 0 0 0 0,-1-1 0 0 0,1 2 1 0 0,0-1-1 0 0,-1-1 0 0 0,3-1 0 0 0,2-4-28 0 0,0 0-1 0 0,0-2 1 0 0,-1 2 0 0 0,0-2-1 0 0,-1 1 1 0 0,0 0-1 0 0,6-15 1 0 0,-5 7 8 0 0,0 8 28 0 0,-2 1-1 0 0,-1-2 1 0 0,1 0-1 0 0,-1 1 1 0 0,-1-1-1 0 0,2-11 1 0 0,-2 3 51 0 0,0 14-45 0 0,0 1 0 0 0,-1-1 0 0 0,0 1 0 0 0,0 0 0 0 0,0 0 1 0 0,0-1-1 0 0,0 1 0 0 0,0-1 0 0 0,-1 2 0 0 0,0-5 0 0 0,-2 0 857 0 0,5 13 6 0 0,-1-5-1083 0 0,20 59 222 0 0,1-1-25 0 0,-3-8 2 0 0,-11-34 0 0 0,-7-13-45 0 0,8 16 108 0 0,-9-20-122 0 0,0 0-1 0 0,1 0 1 0 0,0 0 0 0 0,0 1-1 0 0,0-2 1 0 0,0 1 0 0 0,-1 0-1 0 0,1 0 1 0 0,0 1 0 0 0,0-2-1 0 0,0 1 1 0 0,1 1 0 0 0,-2-2-97 0 0,1 0 0 0 0,-1 1 0 0 0,1-1 0 0 0,-1 0-1 0 0,0 0 1 0 0,1 1 0 0 0,-1-1 0 0 0,1 0 0 0 0,-1 0 0 0 0,0 0 0 0 0,0 0 0 0 0,1 0 0 0 0,-1 0 0 0 0,1 0 0 0 0,-1 0 0 0 0,1 0 0 0 0,-1 0 0 0 0,1 0-1 0 0,-1 0 1 0 0,0 0 0 0 0,1 0 0 0 0,-1 0 0 0 0,0-1 0 0 0,0 1 0 0 0,1 0 0 0 0,-1 0 0 0 0,1 0 0 0 0,-1-1 0 0 0,0 1 0 0 0,1 0 0 0 0,-1-1 0 0 0,0 1-1 0 0,1 0 1 0 0,-1-1 0 0 0,0 1 0 0 0,1 0 0 0 0,-1-1 0 0 0,0 1 0 0 0,0 0 0 0 0,0 0 0 0 0,0 0 0 0 0,0-1 0 0 0,0 1 0 0 0,0-1 0 0 0,0 1 0 0 0,0-1-1 0 0,1 0 1 0 0,2-5-1753 0 0,1-2-664 0 0</inkml:trace>
  <inkml:trace contextRef="#ctx0" brushRef="#br0" timeOffset="2">764 94 23551 0 0,'1'2'472'0'0,"3"8"-169"0"0,0 0-1 0 0,-2 1 1 0 0,4 12-1 0 0,-6-20-264 0 0,19 106 618 0 0,-13-86-554 0 0,-4-17 57 0 0,-2-1 0 0 0,2 1 0 0 0,-1 0-1 0 0,1 11 1434 0 0,-2-19-1504 0 0,0 2-1 0 0,1-1 1 0 0,-1 0-1 0 0,1 0 0 0 0,-1 0 1 0 0,1 0-1 0 0,-1 1 0 0 0,0-2 1 0 0,1 1-1 0 0,-1 0 1 0 0,0 0-1 0 0,0 0 0 0 0,0 0 1 0 0,0-2-1 0 0,1-10 245 0 0,0 0 0 0 0,2 0 0 0 0,0 0 1 0 0,5-15-1 0 0,-6 23-284 0 0,2-9 16 0 0,1 1 0 0 0,1 0 0 0 0,12-19 0 0 0,26-35 107 0 0,-43 66-171 0 0,4-6-27 0 0,-1-1-173 0 0,1 2 0 0 0,0-1 0 0 0,0 0 0 0 0,0 2 0 0 0,1-1 0 0 0,-1 0 0 0 0,2 0 0 0 0,11-7 0 0 0,-8 6-1160 0 0,-6 2-317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2"/>
    </inkml:context>
    <inkml:brush xml:id="br0">
      <inkml:brushProperty name="width" value="0.05" units="cm"/>
      <inkml:brushProperty name="height" value="0.05" units="cm"/>
      <inkml:brushProperty name="color" value="#FFFFFF"/>
    </inkml:brush>
  </inkml:definitions>
  <inkml:trace contextRef="#ctx0" brushRef="#br0">131 73 15360 0 0,'-9'-1'4418'0'0,"8"0"-4243"0"0,0 1 0 0 0,-1-1 0 0 0,1 1 0 0 0,-1-1 0 0 0,0 1 0 0 0,1 0 1 0 0,-1 0-1 0 0,0 0 0 0 0,1 0 0 0 0,-1 0 0 0 0,0 0 0 0 0,1 0 0 0 0,-1 1 0 0 0,0-1 0 0 0,1 1 0 0 0,-1 0 0 0 0,1-1 0 0 0,-1 1 0 0 0,1-1 0 0 0,-1 1 0 0 0,1 0 1 0 0,0 0-1 0 0,-2 1 0 0 0,-4 3 104 0 0,0 1 0 0 0,0 0 0 0 0,-5 8 1 0 0,8-11-242 0 0,-1 3 27 0 0,0 2 0 0 0,0-1 0 0 0,0 0 0 0 0,1 1 0 0 0,0 0 0 0 0,1-1 0 0 0,-1 2 0 0 0,2-1 0 0 0,-1 0 0 0 0,1 1 0 0 0,0-1 0 0 0,1 0 0 0 0,0 1 0 0 0,0 0 0 0 0,1 16 0 0 0,1-20-6 0 0,0 1-1 0 0,0-1 1 0 0,1 0-1 0 0,0 0 1 0 0,-1 0-1 0 0,1 0 0 0 0,0 0 1 0 0,1-1-1 0 0,-1 1 1 0 0,8 7-1 0 0,-9-10-25 0 0,1 1 0 0 0,0-2 0 0 0,0 1 0 0 0,1 0 0 0 0,-1-1 0 0 0,0 1 0 0 0,0 0 0 0 0,1-1 0 0 0,-1 0 1 0 0,1 1-1 0 0,-1-1 0 0 0,1-1 0 0 0,-1 1 0 0 0,2 0 0 0 0,-2 0 0 0 0,1-1 0 0 0,0 1 0 0 0,-1-1 0 0 0,1 0 0 0 0,0 0 0 0 0,0 0 0 0 0,3-1 0 0 0,0 0 9 0 0,0-1 0 0 0,-1 1 0 0 0,1-1 0 0 0,0 0 0 0 0,-1-1 1 0 0,1 1-1 0 0,-1-2 0 0 0,0 2 0 0 0,0-2 0 0 0,6-6 0 0 0,-2 3 22 0 0,-1-1 0 0 0,-1-1 1 0 0,1 0-1 0 0,9-13 0 0 0,-13 15-38 0 0,-1 0-1 0 0,0 0 1 0 0,1 0 0 0 0,-1 0-1 0 0,0-1 1 0 0,-1 1 0 0 0,1-9 0 0 0,-2 13-14 0 0,-1 0 0 0 0,1 0 0 0 0,-1 0 0 0 0,1 1 1 0 0,-1-2-1 0 0,-1 2 0 0 0,1-2 0 0 0,0 2 1 0 0,-1-1-1 0 0,1 0 0 0 0,-1 1 0 0 0,1-2 0 0 0,-1 2 1 0 0,-1-1-1 0 0,1 0 0 0 0,0 0 0 0 0,0 1 1 0 0,-1-1-1 0 0,0 1 0 0 0,1-1 0 0 0,-5-2 0 0 0,3 2-31 0 0,1 1-1 0 0,-1 0 1 0 0,1 0-1 0 0,-1 0 1 0 0,0 0 0 0 0,0 0-1 0 0,0 1 1 0 0,0-1-1 0 0,0 1 1 0 0,-1 0-1 0 0,1 0 1 0 0,0 0-1 0 0,-1 0 1 0 0,1 1-1 0 0,0-1 1 0 0,-2 1-1 0 0,2 0 1 0 0,0 0-1 0 0,-1 0 1 0 0,-4 1-1 0 0,4 0-54 0 0,-3 0-86 0 0,0 0-1 0 0,0 0 1 0 0,0 1 0 0 0,-8 3-1 0 0,2-1-695 0 0</inkml:trace>
  <inkml:trace contextRef="#ctx0" brushRef="#br0" timeOffset="1">289 131 14944 0 0,'0'0'4303'0'0,"6"8"-2105"0"0,-2 15-567 0 0,-1-7-1084 0 0,-3-9-374 0 0,1 1 0 0 0,0-1 0 0 0,-2 14 0 0 0,1-14-3 0 0,-1-1 0 0 0,1 0 0 0 0,1 1 0 0 0,-1-1 0 0 0,3 9 0 0 0,-2-9-201 0 0,1 5 2023 0 0,1-11-980 0 0,0-7-553 0 0,5-22 581 0 0,-3 8-512 0 0,-1 6-366 0 0,1 0-1 0 0,1 1 1 0 0,0 0-1 0 0,8-13 1 0 0,-4 11-162 0 0,-3 5 0 0 0,0 1 0 0 0,-1 0 0 0 0,13-13 0 0 0,0 2-51 0 0,-15 16-5 0 0,0 0 0 0 0,0 0 1 0 0,1 0-1 0 0,0 0 0 0 0,0 1 0 0 0,0-1 0 0 0,1 1 1 0 0,7-4-1 0 0,-11 7-211 0 0,0 0 0 0 0,-1 0 0 0 0,1 1 0 0 0,0 0 1 0 0,-1-1-1 0 0,1 1 0 0 0,0-1 0 0 0,-1 1 0 0 0,1 0 0 0 0,0 0 1 0 0,-1 0-1 0 0,1 0 0 0 0,0 0 0 0 0,-1 0 0 0 0,4 1 1 0 0,0 3-2104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4"/>
    </inkml:context>
    <inkml:brush xml:id="br0">
      <inkml:brushProperty name="width" value="0.05" units="cm"/>
      <inkml:brushProperty name="height" value="0.05" units="cm"/>
      <inkml:brushProperty name="color" value="#FFFFFF"/>
    </inkml:brush>
  </inkml:definitions>
  <inkml:trace contextRef="#ctx0" brushRef="#br0">0 98 6624 0 0,'0'0'10422'0'0,"1"-11"-7157"0"0,1 7-2763 0 0,1 1 0 0 0,-1 0-1 0 0,1-1 1 0 0,0 1 0 0 0,1 1-1 0 0,-1-2 1 0 0,0 2 0 0 0,5-4-1 0 0,8-7 334 0 0,4 2-340 0 0,-5 2-237 0 0,-9 6-203 0 0,1 0-1 0 0,0-1 1 0 0,-1 2 0 0 0,1-1 0 0 0,0 2 0 0 0,0-2-1 0 0,0 2 1 0 0,0 0 0 0 0,1 0 0 0 0,-2 0-1 0 0,15 1 1 0 0,-18 0-67 0 0,0 0 0 0 0,0 0 0 0 0,-1 1 0 0 0,1-1 0 0 0,0 1 0 0 0,-1-1 0 0 0,1 1 0 0 0,-1-1 0 0 0,2 1 0 0 0,-2 1 0 0 0,1-1 0 0 0,-1 0 1 0 0,0 0-1 0 0,0 1 0 0 0,1 0 0 0 0,-1-1 0 0 0,0 1 0 0 0,0 0 0 0 0,0 0 0 0 0,0 0 0 0 0,0 0 0 0 0,-1 0 0 0 0,1 0 0 0 0,0 1 0 0 0,0 2 0 0 0,1 0-14 0 0,-2 0 1 0 0,1-1-1 0 0,-1 1 1 0 0,0 0-1 0 0,-1 0 1 0 0,1 0-1 0 0,-1 0 1 0 0,1 0-1 0 0,-1 1 1 0 0,-1-1 0 0 0,1 0-1 0 0,-2 8 1 0 0,-1 1 17 0 0,3-11 7 0 0,0 0 1 0 0,-1 0-1 0 0,1 0 0 0 0,-1 0 1 0 0,0 0-1 0 0,0-1 1 0 0,-1 1-1 0 0,2 0 1 0 0,-5 4-1 0 0,5-7 8 0 0,0 0-1 0 0,0 0 1 0 0,0 0-1 0 0,0 0 1 0 0,0 0-1 0 0,0 1 1 0 0,0-1-1 0 0,0 0 0 0 0,0 0 1 0 0,0 0-1 0 0,0 0 1 0 0,0 0-1 0 0,0 0 1 0 0,0 0-1 0 0,-1 1 1 0 0,1-1-1 0 0,0 0 1 0 0,0 0-1 0 0,0 0 1 0 0,0 0-1 0 0,-1 0 1 0 0,1 0-1 0 0,0 0 1 0 0,0 0-1 0 0,0 0 1 0 0,0 0-1 0 0,-1 0 0 0 0,1 0 1 0 0,0 0-1 0 0,0 0 1 0 0,0 0-1 0 0,0 0 1 0 0,-1 0-1 0 0,1 0 1 0 0,0-1-1 0 0,-6-3 129 0 0,-5-12-7 0 0,9 14-145 0 0,1 0 0 0 0,0-1 0 0 0,-1 1 0 0 0,0 1 0 0 0,1-2 0 0 0,-1 2 0 0 0,-1-1 0 0 0,2 0 0 0 0,-2 1 0 0 0,2-1 0 0 0,-2 0 0 0 0,1 1 0 0 0,0 0 0 0 0,-1 0 0 0 0,1 0 0 0 0,-1 0 0 0 0,1 0 0 0 0,-1 1 0 0 0,1-1 0 0 0,-6 0 0 0 0,5 1 4 0 0,0 1 0 0 0,0-1 1 0 0,0 1-1 0 0,0-1 0 0 0,0 1 1 0 0,0 0-1 0 0,0 0 0 0 0,1 1 1 0 0,-6 1-1 0 0,-21 18-97 0 0,17-13 62 0 0,7-5 46 0 0,0 2 1 0 0,0 0 0 0 0,1-1 0 0 0,0 1-1 0 0,0 0 1 0 0,0 1 0 0 0,0-1 0 0 0,0 0 0 0 0,1 0-1 0 0,-3 10 1 0 0,4-11-2 0 0,1 0 1 0 0,-1 1-1 0 0,1-1 0 0 0,0 1 0 0 0,1-1 0 0 0,0 1 0 0 0,-1 0 1 0 0,1-1-1 0 0,1 1 0 0 0,-1 0 0 0 0,0 0 0 0 0,1 0 1 0 0,0-1-1 0 0,0 1 0 0 0,1-1 0 0 0,-1 0 0 0 0,4 8 1 0 0,-4-11 8 0 0,1 1 0 0 0,-1 0 1 0 0,0-1-1 0 0,0 1 1 0 0,1 0-1 0 0,-1-1 1 0 0,1 0-1 0 0,0 1 1 0 0,-1-1-1 0 0,1 0 0 0 0,1 0 1 0 0,-2 0-1 0 0,1 0 1 0 0,0 0-1 0 0,0 0 1 0 0,0-1-1 0 0,0 1 1 0 0,0-1-1 0 0,0 1 1 0 0,0-1-1 0 0,1 0 0 0 0,-1 1 1 0 0,0-1-1 0 0,0 0 1 0 0,0-1-1 0 0,0 1 1 0 0,0 0-1 0 0,1-1 1 0 0,-2 0-1 0 0,5 0 1 0 0,2-2 55 0 0,-2 0 0 0 0,1 0 0 0 0,0-2 0 0 0,-2 1 0 0 0,2 0 0 0 0,-1 0 0 0 0,0-1 0 0 0,-1 0 0 0 0,1 0 0 0 0,-1-1 0 0 0,-1 0 0 0 0,1 0 0 0 0,-1 1 0 0 0,4-9 0 0 0,0 1 3 0 0,-5 7-23 0 0,0 0-1 0 0,1 0 0 0 0,-2 1 1 0 0,3-10-1 0 0,2-5 70 0 0,-5 12-52 0 0,1 1 0 0 0,-1 0 0 0 0,-1-1 0 0 0,1 1 0 0 0,0-11 0 0 0,2 3 516 0 0,-4 24-458 0 0,4 17-95 0 0,-2-9 93 0 0,-1-1 0 0 0,2 0 1 0 0,1 0-1 0 0,8 23 0 0 0,-12-38-94 0 0,2 7 76 0 0,11 31 70 0 0,-11-36-120 0 0,0 1 0 0 0,-1 0 0 0 0,1-1 0 0 0,0 1-1 0 0,0-1 1 0 0,1 0 0 0 0,3 5 0 0 0,-2-5 23 0 0,-3-3 58 0 0,3-3-3365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48"/>
    </inkml:context>
    <inkml:brush xml:id="br0">
      <inkml:brushProperty name="width" value="0.05" units="cm"/>
      <inkml:brushProperty name="height" value="0.05" units="cm"/>
      <inkml:brushProperty name="color" value="#FFFFFF"/>
    </inkml:brush>
  </inkml:definitions>
  <inkml:trace contextRef="#ctx0" brushRef="#br0">138 63 12584 0 0,'-4'0'99'0'0,"4"0"0"0"0,-4 4 0 0 0,4-4 1 0 0,-2 0-1 0 0,0 2 0 0 0,2-2 0 0 0,-3 0 1 0 0,-1 0-1 0 0,4 2 0 0 0,0-2 0 0 0,-1 0 1 0 0,1 0-1 0 0,-3 2 0 0 0,1 3 0 0 0,2-5 1 0 0,0 0-1 0 0,-5 2 0 0 0,5-2 0 0 0,0 3 1 0 0,-2-2-1 0 0,2-1 0 0 0,-3 3 0 0 0,3-3 1 0 0,0 4-1 0 0,0-2-99 0 0,0-2 608 0 0,0 0 13 0 0,0 0 30 0 0,0 0 11 0 0,0 0 2 0 0,0 0-36 0 0,0 0-152 0 0,0 0-69 0 0,0 0-14 0 0,0 0-2 0 0,0 0-6 0 0,16-22 1158 0 0,-16 22-1518 0 0,4 0-1 0 0,-4 0 1 0 0,3-2-1 0 0,-3 2 1 0 0,2 0 0 0 0,-2 0-1 0 0,2-2 1 0 0,-2 2-1 0 0,0-4 1 0 0,4 4 0 0 0,-4 0-1 0 0,0-2 1 0 0,0 2-1 0 0,2 0 1 0 0,-2-3 0 0 0,2 1-1 0 0,-2 2 1 0 0,0 0-1 0 0,0-2-24 0 0,5-9 30 0 0,-5 11-22 0 0,0-5-1 0 0,0 5 0 0 0,0 0 1 0 0,0-1-1 0 0,0 1 0 0 0,0-3 1 0 0,0 3-1 0 0,0 0 0 0 0,0-1 1 0 0,0 1-1 0 0,0 0 0 0 0,0-5 1 0 0,0 5-1 0 0,0-2 0 0 0,0 2 1 0 0,-3 0-1 0 0,3-2 0 0 0,0 2 1 0 0,0 0-1 0 0,0 0 0 0 0,0-2 1 0 0,0 2-1 0 0,-2-2 0 0 0,2 2 1 0 0,0 0-1 0 0,0 0 0 0 0,-2-5 1 0 0,2 5-1 0 0,-2 0 0 0 0,2 0 1 0 0,0 0-1 0 0,0 0 0 0 0,-4-2 1 0 0,4 2-1 0 0,0 0 0 0 0,-2 0-7 0 0,-8-5 68 0 0,10 1-57 0 0,-3 4 0 0 0,1-1 0 0 0,2 1-1 0 0,0 0 1 0 0,-5 0 0 0 0,5 0 0 0 0,-2-3-1 0 0,-1 3 1 0 0,3 0 0 0 0,-1 0 0 0 0,1 0-1 0 0,0 0 1 0 0,-3 0 0 0 0,-1 0 0 0 0,2 0-11 0 0,-10 0 51 0 0,8 0-35 0 0,-3 0 1 0 0,-1 0 0 0 0,4 0 0 0 0,-1 0 0 0 0,-1 3 0 0 0,-3-3 0 0 0,4 1-1 0 0,0 3 1 0 0,0-1 0 0 0,1-3 0 0 0,-2 4 0 0 0,-4 1-17 0 0,7-3 59 0 0,3-2 26 0 0,0 0-16 0 0,0 0-26 0 0,3 12-1104 0 0,5-3-65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49"/>
    </inkml:context>
    <inkml:brush xml:id="br0">
      <inkml:brushProperty name="width" value="0.05" units="cm"/>
      <inkml:brushProperty name="height" value="0.05" units="cm"/>
      <inkml:brushProperty name="color" value="#FFFFFF"/>
    </inkml:brush>
  </inkml:definitions>
  <inkml:trace contextRef="#ctx0" brushRef="#br0">637 0 10736 0 0,'0'0'832'0'0,"-19"21"1026"0"0,9-6-405 0 0,-1 3 1 0 0,3-3-1 0 0,-7-2 0 0 0,6-1 0 0 0,-12 12-1453 0 0,-77 61 3185 0 0,52-45-2223 0 0,-20 5-52 0 0,40-22-492 0 0,-8-1 0 0 0,3 0 1 0 0,-3-1-1 0 0,-12 2-418 0 0,10-4 105 0 0,-75 40 215 0 0,109-58-369 0 0,2-1 5 0 0,0 0 0 0 0,0 0 0 0 0,0 3 0 0 0,0-3 0 0 0,0 0 0 0 0,-2 0 0 0 0,2 0 0 0 0,0 0 0 0 0,0 0 0 0 0,0 0 0 0 0,0 0 0 0 0,-3 0 0 0 0,3 2-1 0 0,0-2 1 0 0,-4 0 0 0 0,4 0 0 0 0,0 0 0 0 0,0 0 0 0 0,0 0 0 0 0,0 0 0 0 0,-1 0 0 0 0,1 0 0 0 0,0 0 0 0 0,0 0 0 0 0,0 0 0 0 0,0 0 0 0 0,-3 0 0 0 0,3-2 44 0 0,0 2-1230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0"/>
    </inkml:context>
    <inkml:brush xml:id="br0">
      <inkml:brushProperty name="width" value="0.05" units="cm"/>
      <inkml:brushProperty name="height" value="0.05" units="cm"/>
      <inkml:brushProperty name="color" value="#FFFFFF"/>
    </inkml:brush>
  </inkml:definitions>
  <inkml:trace contextRef="#ctx0" brushRef="#br0">1 0 10800 0 0,'0'0'832'0'0,"0"0"-376"0"0,0 0 444 0 0,0 0 253 0 0,0 0 51 0 0,0 0-50 0 0,0 0-250 0 0,23 4 2852 0 0,55 11-1150 0 0,-63-13-2306 0 0,-3 0 1 0 0,1-2-1 0 0,1 2 1 0 0,-1 5-1 0 0,12-1-300 0 0,42 13 691 0 0,-46-15-514 0 0,-2 3 1 0 0,0 1-1 0 0,2-2 0 0 0,2 5-177 0 0,-10-6 28 0 0,12 8 56 0 0,2 0 0 0 0,-2 1 0 0 0,-1 3 0 0 0,12 9-84 0 0,89 79 59 0 0,-106-84-70 0 0,0-7 67 0 0,-2 5 0 0 0,-1-4 0 0 0,1 6 0 0 0,-4 0 0 0 0,1-5 0 0 0,-1 5 0 0 0,2 1 0 0 0,2 15-56 0 0,2-5 219 0 0,-18-26-105 0 0,2-2 0 0 0,-1 0-1 0 0,2 3 1 0 0,-2-3 0 0 0,-2 2 0 0 0,4-2-1 0 0,-4 3 1 0 0,0-3 0 0 0,2 4 0 0 0,-2-4-1 0 0,0 3 1 0 0,0 3-114 0 0,0-10 0 0 0,0 0 0 0 0,0 0-1 0 0,0 3 1 0 0,0-3 0 0 0,0 0 0 0 0,0 1-1 0 0,0-1 1 0 0,0 0 0 0 0,0 0 0 0 0,0 0-1 0 0,0 0 1 0 0,0 0 0 0 0,0 3 0 0 0,0-3-1 0 0,0 0 1 0 0,4 0 0 0 0,-4 0 0 0 0,0 0-1 0 0,0 0 1 0 0,0 4 0 0 0,0-4 0 0 0,3 0-1 0 0,-3 0 1 0 0,0 0 0 0 0,0 2 0 0 0,0-2 0 0 0,12-9-950 0 0,-3 5-870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1"/>
    </inkml:context>
    <inkml:brush xml:id="br0">
      <inkml:brushProperty name="width" value="0.05" units="cm"/>
      <inkml:brushProperty name="height" value="0.05" units="cm"/>
      <inkml:brushProperty name="color" value="#FFFFFF"/>
    </inkml:brush>
  </inkml:definitions>
  <inkml:trace contextRef="#ctx0" brushRef="#br0">24 893 11024 0 0,'0'0'332'0'0,"0"0"52"0"0,0 0-28 0 0,0 0-234 0 0,-2 0 120 0 0,2 0-1 0 0,0 0 1 0 0,-2 0-1 0 0,2 0 1 0 0,0 0-1 0 0,-4 0 1 0 0,2 0-1 0 0,2-2 1 0 0,0 2-1 0 0,-2 0 1 0 0,2-3-1 0 0,0 3 1 0 0,0 0-1 0 0,-3 0 1 0 0,3 0-1 0 0,-4-1 1 0 0,4 1-1 0 0,0 0 1 0 0,0 0-1 0 0,0-3 1 0 0,-1 3-1 0 0,1-4 1 0 0,0 4-1 0 0,0 0 1 0 0,0-2-1 0 0,0 2 1 0 0,-3 0-1 0 0,3-2 1 0 0,0 2-1 0 0,0-2 1 0 0,0 2-1 0 0,0 0 1 0 0,0-4 0 0 0,0 4-1 0 0,0-2 1 0 0,0 2-1 0 0,0-2-241 0 0,0-13 1029 0 0,3-2-1 0 0,-2 5 1 0 0,3-3-1 0 0,-1-2 1 0 0,5-6-1029 0 0,6-38 970 0 0,-11 43-517 0 0,3 0-1 0 0,6-17-452 0 0,3-12 431 0 0,-6 27-349 0 0,-5 0 1 0 0,4 0-1 0 0,3 3 0 0 0,-5-2 0 0 0,5 2 0 0 0,-1 0 1 0 0,0 2-1 0 0,3-4 0 0 0,-1 4-82 0 0,16-16 45 0 0,-1 4-1 0 0,5-1 1 0 0,-5 3 0 0 0,7 0-45 0 0,73-45 53 0 0,-58 41-55 0 0,45-17 2 0 0,-16 11 13 0 0,14-5 25 0 0,-4 2-164 0 0,-77 34 387 0 0,6-3-1763 0 0,-13 6 492 0 0,-12-2 125 0 0,-3 3-1734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2"/>
    </inkml:context>
    <inkml:brush xml:id="br0">
      <inkml:brushProperty name="width" value="0.05" units="cm"/>
      <inkml:brushProperty name="height" value="0.05" units="cm"/>
      <inkml:brushProperty name="color" value="#FFFFFF"/>
    </inkml:brush>
  </inkml:definitions>
  <inkml:trace contextRef="#ctx0" brushRef="#br0">72 0 4608 0 0,'0'0'353'0'0,"0"0"57"0"0,0 0 1099 0 0,0 0 509 0 0,-18 15 3972 0 0,10-9-5161 0 0,6-6-675 0 0,0 2 0 0 0,2 0 1 0 0,-4-2-1 0 0,4 0 0 0 0,-2 3 0 0 0,2-3 0 0 0,0 0 1 0 0,-3 4-1 0 0,3-3 0 0 0,0-1 0 0 0,-1 0 0 0 0,-3 3-154 0 0,-11 30 1946 0 0,13-18-1210 0 0,-1-6-391 0 0,-1-1-1 0 0,3-4 1 0 0,1 4 0 0 0,0 1 0 0 0,-3-3 0 0 0,3 4-345 0 0,0 14 573 0 0,3 3-1 0 0,-2-4 1 0 0,3 0 0 0 0,1 0 0 0 0,1 0-1 0 0,0 4-572 0 0,1-12 171 0 0,-3 2 0 0 0,4-2 0 0 0,1-2 0 0 0,-3 3 0 0 0,3 0 0 0 0,1-3 0 0 0,-4-1 0 0 0,4 1-1 0 0,7 3-169 0 0,5 8 193 0 0,-4-2 22 0 0,4 0-1 0 0,-2-4 1 0 0,5 3 0 0 0,9 6-216 0 0,-26-22 38 0 0,153 98 760 0 0,-136-91-664 0 0,4 5-1 0 0,0-4 1 0 0,1-3-1 0 0,-3-1 1 0 0,7 1-134 0 0,-26-6 11 0 0,9 0 52 0 0,4 0 1 0 0,0 0 0 0 0,0-1-1 0 0,10-1-63 0 0,22 7-412 0 0,-42-9-80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5.608"/>
    </inkml:context>
    <inkml:brush xml:id="br0">
      <inkml:brushProperty name="width" value="0.05" units="cm"/>
      <inkml:brushProperty name="height" value="0.05" units="cm"/>
      <inkml:brushProperty name="color" value="#FDCA6D"/>
    </inkml:brush>
  </inkml:definitions>
  <inkml:trace contextRef="#ctx0" brushRef="#br0">0 23 16559 0 0,'3'-2'345'0'0,"-1"0"0"0"0,1 0 0 0 0,0 0-1 0 0,-1 0 1 0 0,1 0 0 0 0,0 0-1 0 0,0 1 1 0 0,0 0 0 0 0,0-1-1 0 0,0 1 1 0 0,0 0 0 0 0,1 1 0 0 0,4-2-1 0 0,-3 2-216 0 0,-1-1 0 0 0,1 2 0 0 0,-1-1 0 0 0,1 0 0 0 0,-1 1 0 0 0,1 0 0 0 0,0-1 0 0 0,-1 2-1 0 0,5 1 1 0 0,-2 0-120 0 0,-1 0 0 0 0,0 0 0 0 0,1 1 0 0 0,-1-1 0 0 0,-1 1 0 0 0,0 1 0 0 0,1 0 0 0 0,-1 0 0 0 0,0 0 0 0 0,0 0-1 0 0,-1 0 1 0 0,8 11 0 0 0,-9-11 94 0 0,-1 1 0 0 0,0 0 1 0 0,-1-1-1 0 0,1 1 0 0 0,-1 0 0 0 0,0-1 0 0 0,0 1 0 0 0,-1 0 0 0 0,0 0 0 0 0,0 0 0 0 0,0 0 0 0 0,0-1 1 0 0,-1 1-1 0 0,0 0 0 0 0,-1 0 0 0 0,1 0 0 0 0,-1-1 0 0 0,-1 1 0 0 0,2-1 0 0 0,-5 5 0 0 0,-2 4 195 0 0,-1-2-1 0 0,0 1 0 0 0,-1-1 1 0 0,-1 0-1 0 0,0-1 0 0 0,1 0 1 0 0,-17 10-1 0 0,-17 10-142 0 0,39-28-86 0 0,-13 8-590 0 0,17-10 339 0 0,1-1 0 0 0,0 1 0 0 0,-1 0 0 0 0,0-1 1 0 0,1 1-1 0 0,-1-1 0 0 0,0 1 0 0 0,1 0 0 0 0,-1-1 1 0 0,1 1-1 0 0,0 0 0 0 0,-1 0 0 0 0,1-1 0 0 0,0 1 1 0 0,-1 0-1 0 0,1 0 0 0 0,-1 1 0 0 0,1 2-2445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3"/>
    </inkml:context>
    <inkml:brush xml:id="br0">
      <inkml:brushProperty name="width" value="0.05" units="cm"/>
      <inkml:brushProperty name="height" value="0.05" units="cm"/>
      <inkml:brushProperty name="color" value="#FFFFFF"/>
    </inkml:brush>
  </inkml:definitions>
  <inkml:trace contextRef="#ctx0" brushRef="#br0">102 1 15408 0 0,'0'0'1185'0'0,"-17"8"5605"0"0,17-5-6678 0 0,0-3-1 0 0,0 2 1 0 0,-2-2-1 0 0,2 2 1 0 0,-2-2 0 0 0,2 4-1 0 0,0-4 1 0 0,-3 2-1 0 0,3-2 1 0 0,-1 0-1 0 0,-3 2 1 0 0,4-2-1 0 0,0 2 1 0 0,-3-2-1 0 0,3 0 1 0 0,-2 0-1 0 0,0 3 1 0 0,2-3 0 0 0,-4 0-1 0 0,2 0-111 0 0,0 4-8 0 0,-1-4 0 0 0,1 1 0 0 0,-3-1 1 0 0,3 3-1 0 0,0-3 0 0 0,0 6 0 0 0,-2-6 0 0 0,2 2 0 0 0,-1 3 8 0 0,2 1 11 0 0,1-3 42 0 0,23-25 385 0 0,-70 71-442 0 0,39-43-70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54"/>
    </inkml:context>
    <inkml:brush xml:id="br0">
      <inkml:brushProperty name="width" value="0.05" units="cm"/>
      <inkml:brushProperty name="height" value="0.05" units="cm"/>
      <inkml:brushProperty name="color" value="#FFFFFF"/>
    </inkml:brush>
  </inkml:definitions>
  <inkml:trace contextRef="#ctx0" brushRef="#br0">1 20 3224 0 0,'5'-19'2011'0'0,"-5"19"3289"0"0,0 0 4535 0 0,-5 203-3867 0 0,5-189-5814 0 0,0 1 0 0 0,3 1 1 0 0,-3 2-1 0 0,2-1 0 0 0,6 0 0 0 0,-3 1-154 0 0,1-7-260 0 0,-6-1-120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0"/>
    </inkml:context>
    <inkml:brush xml:id="br0">
      <inkml:brushProperty name="width" value="0.05" units="cm"/>
      <inkml:brushProperty name="height" value="0.05" units="cm"/>
      <inkml:brushProperty name="color" value="#00B05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1"/>
    </inkml:context>
    <inkml:brush xml:id="br0">
      <inkml:brushProperty name="width" value="0.05" units="cm"/>
      <inkml:brushProperty name="height" value="0.05" units="cm"/>
      <inkml:brushProperty name="color" value="#00B050"/>
    </inkml:brush>
  </inkml:definitions>
  <inkml:trace contextRef="#ctx0" brushRef="#br0">78 1443 8496 0 0,'0'0'1592'0'0,"16"0"1592"0"0,34 4 2085 0 0,-19 1-3445 0 0,7-1 150 0 0,-3 1-923 0 0,-13-6-647 0 0,-6 1-115 0 0,0 0 0 0 0,27 4 1 0 0,-38-4-250 0 0,-1 1 1 0 0,0-1-1 0 0,1 0 1 0 0,5-1-1 0 0,-6 1-12 0 0,0 0 0 0 0,0 0 0 0 0,-1 0 0 0 0,2 0-1 0 0,4 2 1 0 0,-1-1 27 0 0,0 0-1 0 0,16 1 1 0 0,13 1 123 0 0,-9-1-59 0 0,-22-2-62 0 0,-1 1 0 0 0,0-1-1 0 0,7 2 1 0 0,-2-1 34 0 0,0 0-1 0 0,0 0 0 0 0,0-1 1 0 0,12-1-1 0 0,4-1-18 0 0,41-2 122 0 0,-50 3-140 0 0,11 1 49 0 0,-17 1-80 0 0,1 0-1 0 0,-2-1 1 0 0,2 0 0 0 0,11-2 0 0 0,18-1 20 0 0,-39 3-43 0 0,4 0 2 0 0,0 0 0 0 0,-1-1-1 0 0,0 1 1 0 0,1-1 0 0 0,6-1 0 0 0,29-3 62 0 0,-5 1 0 0 0,4-2 56 0 0,-20 1-63 0 0,0 2 1 0 0,-1 0-1 0 0,36 1 0 0 0,6 2 7 0 0,-51-2-64 0 0,-10 2 0 0 0,0 0 0 0 0,1-1 0 0 0,0 1 0 0 0,-1 0 0 0 0,1 0 0 0 0,0 0 0 0 0,0 0 0 0 0,-1 0 0 0 0,0 0 0 0 0,1 0 0 0 0,-1 0 0 0 0,1 0 0 0 0,0 1 0 0 0,0-1 0 0 0,-1 0 0 0 0,1 1 0 0 0,1-1 0 0 0,0 1 0 0 0,0-1 0 0 0,0 0 0 0 0,0 0 0 0 0,-1 0 0 0 0,1 0 0 0 0,0 0 0 0 0,-1 0 0 0 0,1-1 0 0 0,0 1 0 0 0,2-2 0 0 0,7 0 0 0 0,28-3 54 0 0,-13 1-44 0 0,-1-1-10 0 0,-10 5 0 0 0,-8-1 0 0 0,1 1 0 0 0,1 0 0 0 0,-2 1 0 0 0,2 0 0 0 0,6 2 0 0 0,-11-2 0 0 0,-1 0 0 0 0,1-1 0 0 0,0 1 0 0 0,0-1 0 0 0,-1 0 0 0 0,0 0 0 0 0,2-1 0 0 0,-2 1 0 0 0,8-2 0 0 0,14-2 0 0 0,-16 4 0 0 0,-5-1 0 0 0,1 1 0 0 0,-1 0 0 0 0,0 0 0 0 0,1 1 0 0 0,-1-1 0 0 0,0 1 0 0 0,7 2 0 0 0,15 2 0 0 0,-23-5 0 0 0,0 1 0 0 0,1-1 0 0 0,-1 0 0 0 0,0 1 0 0 0,1-1 0 0 0,5-1 0 0 0,3 0 0 0 0,14-3 0 0 0,-24 4-1 0 0,-2 0 0 0 0,8-4 14 0 0,-5 3-7 0 0,1 0 1 0 0,-1 1-1 0 0,0 0 0 0 0,1 0 1 0 0,-1 0-1 0 0,1 0 1 0 0,5 0-1 0 0,4 1-4 0 0,54-1-2 0 0,-46 5 0 0 0,35-1 0 0 0,-52-4 0 0 0,0-1 0 0 0,1-1 0 0 0,-2 1 0 0 0,7-3 0 0 0,-5 3 11 0 0,0 1 31 0 0,-1 0-19 0 0,-3 0 178 0 0,-1-1-134 0 0,0-3-14 0 0,0 0-42 0 0,0-3-11 0 0,0 6 1 0 0,1-1 0 0 0,-1 0 0 0 0,0 0 0 0 0,0 0-1 0 0,-1 1 1 0 0,1-2 0 0 0,0 1 0 0 0,-1 1 0 0 0,1-1 0 0 0,-1 0 0 0 0,0 1 0 0 0,0-3 0 0 0,1 3 10 0 0,-1-1-1 0 0,1 1 0 0 0,0 0 1 0 0,-1 0-1 0 0,1-1 0 0 0,0 1 1 0 0,0 0-1 0 0,0 0 1 0 0,0-1-1 0 0,0 0 0 0 0,0 2 1 0 0,1-4-1 0 0,0 3 7 0 0,-1 0 0 0 0,0 0 0 0 0,0-1 0 0 0,0 1 0 0 0,0 0 0 0 0,0 0 0 0 0,0-1 0 0 0,0 1 0 0 0,0 0 0 0 0,0-1 0 0 0,-1 1 0 0 0,0-1 0 0 0,-5-20 247 0 0,4 12-168 0 0,2 7-61 0 0,-1-1 0 0 0,1 1 1 0 0,-1 0-1 0 0,2-6 0 0 0,-2-10 77 0 0,-2 3-15 0 0,-1 1-25 0 0,1 0 0 0 0,1 0-1 0 0,-1-16 1 0 0,-2-23 157 0 0,0 4-58 0 0,5 40-172 0 0,1 2 37 0 0,-1 0-1 0 0,-1 0 0 0 0,0 0 1 0 0,-2-11-1 0 0,-2-4 98 0 0,-1-12-46 0 0,4 27-59 0 0,0 0-1 0 0,-1 0 0 0 0,2 0 1 0 0,-1-15-1 0 0,1 18 13 0 0,1 1 0 0 0,-1-1 0 0 0,1 1-1 0 0,-4-9 1 0 0,3 9-37 0 0,0 0 0 0 0,0-1 0 0 0,0 1 0 0 0,0-8 0 0 0,-4-24-70 0 0,5 30 70 0 0,-1 1-1 0 0,1-1 1 0 0,-3-10 0 0 0,2 12 8 0 0,0-1 1 0 0,1 1 0 0 0,0 0-1 0 0,0-8 1 0 0,0 9-13 0 0,0-1 0 0 0,0 0 1 0 0,0 1-1 0 0,-1-1 0 0 0,1 0 1 0 0,-2-3-1 0 0,1 3 10 0 0,0-1 0 0 0,1 0 0 0 0,-1 0 0 0 0,1 1 0 0 0,0-1 0 0 0,1-7 0 0 0,0-4 45 0 0,-1-42 21 0 0,-5 33-11 0 0,5 20-64 0 0,0 2 0 0 0,0 1 0 0 0,0-1 0 0 0,0 1 0 0 0,0-1 0 0 0,0 1 0 0 0,-1-1 0 0 0,1 1 0 0 0,0 0 0 0 0,-1-1 0 0 0,-2-2 0 0 0,3 4 0 0 0,-1 0 0 0 0,1 1 0 0 0,0-1 0 0 0,0 0 0 0 0,0 0 0 0 0,0 1 0 0 0,0 0 0 0 0,0-1 0 0 0,0 0 0 0 0,0 1 0 0 0,0-1 0 0 0,0 0 0 0 0,0 0 0 0 0,0-9 0 0 0,-3 3 67 0 0,1 0 1 0 0,0 0-1 0 0,-1-11 0 0 0,-2-16-56 0 0,0 7-26 0 0,5-82-186 0 0,-2 103 242 0 0,1 5-34 0 0,1 1-1 0 0,0 0 1 0 0,-1-1-1 0 0,1 1 1 0 0,0-1-1 0 0,-1 1 1 0 0,1-1-1 0 0,0 1 1 0 0,0-1-1 0 0,0 1 1 0 0,0 0-1 0 0,0-1 1 0 0,0 1-1 0 0,0-1 1 0 0,0 1 0 0 0,0-2-1 0 0,0 1 0 0 0,0-1 1 0 0,0-1-1 0 0,0 2 1 0 0,-1-1-1 0 0,1 0 0 0 0,0 0 1 0 0,-1 0-1 0 0,0 1 1 0 0,-1-4-1 0 0,-3-15-6 0 0,5 3 0 0 0,-1 12 0 0 0,1 5 0 0 0,-1-1 0 0 0,1 0 0 0 0,-1 0 0 0 0,1 1 0 0 0,0 0 0 0 0,0-1 0 0 0,0 0 0 0 0,-1 0 0 0 0,1 0 0 0 0,0 1 0 0 0,0-1 0 0 0,0 1 0 0 0,0-1 0 0 0,0 0 0 0 0,0 1 0 0 0,0-1 0 0 0,1 0 0 0 0,-1 0 0 0 0,0 1 0 0 0,0-1 0 0 0,1 1 0 0 0,-1-1 0 0 0,0 0 0 0 0,2-1 0 0 0,-2 2 0 0 0,0-2 0 0 0,-1 0 0 0 0,1 1 0 0 0,0-2 0 0 0,0 1 0 0 0,0 1 0 0 0,0-2 0 0 0,0 2 0 0 0,0-1 0 0 0,1-1 0 0 0,-1 2 0 0 0,0-1 0 0 0,0 0 0 0 0,1 0 0 0 0,0 0 0 0 0,1-1 0 0 0,-2 3 0 0 0,0-1 0 0 0,1 1 0 0 0,-1 0 0 0 0,0 0 0 0 0,0 0 0 0 0,0-1 0 0 0,0 1 0 0 0,0 0 0 0 0,0-1 0 0 0,0 1 0 0 0,0 0 0 0 0,0 0 0 0 0,0 0 0 0 0,0 0 0 0 0,0 0 0 0 0,1-1 0 0 0,-1 1 0 0 0,0 0 0 0 0,0-1 0 0 0,0 1 0 0 0,0 0 0 0 0,0-1 0 0 0,-1 1 0 0 0,1 0 0 0 0,0 0 0 0 0,0-1 0 0 0,0 1 0 0 0,0-1 0 0 0,0 0 0 0 0,2 0 0 0 0,0-1 0 0 0,-1-14 0 0 0,-1 14-16 0 0,0-1-1 0 0,0 1 1 0 0,0-1-1 0 0,1 1 1 0 0,-1-1 0 0 0,1 1-1 0 0,0-1 1 0 0,0 1-1 0 0,0-1 1 0 0,0 2 0 0 0,3-6-1 0 0,1 0-2 0 0,-5 4 19 0 0,1 1 0 0 0,0 0 0 0 0,0-1 0 0 0,0 1 0 0 0,-1-1 0 0 0,1-2 0 0 0,4-12 0 0 0,-5 14 0 0 0,0 0 0 0 0,1 1 0 0 0,-1-2 0 0 0,1 2 0 0 0,-1-2 0 0 0,0 1 0 0 0,0 1 0 0 0,-1-5 0 0 0,0-5 0 0 0,1-9-11 0 0,0 20-42 0 0,0 1 10 0 0,-2 0 46 0 0,0-1 0 0 0,1 1-1 0 0,0-1 1 0 0,-1 1 0 0 0,0-1-1 0 0,1 1 1 0 0,0-1 0 0 0,-1 1-1 0 0,1-1 1 0 0,0 0 0 0 0,-3-2-1 0 0,0 3-7 0 0,1-1 0 0 0,-1 0 0 0 0,0 1 0 0 0,0 0 0 0 0,1 0 0 0 0,-1 0-1 0 0,-4 1 1 0 0,-3 0-7 0 0,-7-1 19 0 0,6-1 7 0 0,2 1 1 0 0,-2 1-1 0 0,-19 3 0 0 0,23-3-14 0 0,0-1 0 0 0,0 1 0 0 0,0-1 0 0 0,-10-1 0 0 0,-4 1 0 0 0,-75-5 0 0 0,74 4 0 0 0,-43 1 0 0 0,25 1 0 0 0,-10 4 0 0 0,36-5 0 0 0,-9 0 0 0 0,-40-5 0 0 0,52 4 0 0 0,0 1 0 0 0,-18 0 0 0 0,7 1 0 0 0,-29 4 0 0 0,7-1 0 0 0,39-4 0 0 0,0 1 0 0 0,0-1 0 0 0,-7 3 0 0 0,7-1 0 0 0,0-2 0 0 0,0 1 0 0 0,-7 1 0 0 0,-39 2 0 0 0,1 1 0 0 0,37-5 0 0 0,-4 0 0 0 0,-34-3 0 0 0,47 2 0 0 0,-1 1 0 0 0,1 0 0 0 0,-1 0 0 0 0,-9 2 0 0 0,-14 0 0 0 0,4-2 0 0 0,1 1 0 0 0,-34 6 0 0 0,22-2 0 0 0,-1 0-11 0 0,-9 0 11 0 0,12-4 14 0 0,25-1-15 0 0,0 0 0 0 0,-10 3 0 0 0,11-2-2 0 0,-1-1 1 0 0,0 0-1 0 0,1 0 0 0 0,-1 0 0 0 0,-9-2 1 0 0,-20-1 7 0 0,7-2 6 0 0,23 5-11 0 0,3 0 0 0 0,-1 0 0 0 0,0 0 0 0 0,0 0 0 0 0,-1 1 0 0 0,-6 3 0 0 0,-28 0 0 0 0,5 0 0 0 0,5 1 0 0 0,6-1 0 0 0,5 1 0 0 0,9 0-64 0 0,5-4 41 0 0,6-1-62 0 0,0 0 1 0 0,0 0-1 0 0,-1 0 1 0 0,1 0 0 0 0,0 0-1 0 0,0 0 1 0 0,0 0-1 0 0,0 0 1 0 0,-1 0 0 0 0,1 0-1 0 0,0 0 1 0 0,0 0-1 0 0,0 0 1 0 0,0 0-1 0 0,0 0 1 0 0,0 0 0 0 0,0 0-1 0 0,0 0 1 0 0,0 0-1 0 0,-1 0 1 0 0,1 0-1 0 0,0 0 1 0 0,0 0 0 0 0,0 1-1 0 0,0-1 1 0 0,0 0-1 0 0,-1 0 1 0 0,1 0 0 0 0,0 0-1 0 0,0 0 1 0 0,0 1-1 0 0,0-1 1 0 0,0 0-1 0 0,0 0 1 0 0,0 0 0 0 0,0 0-1 0 0,0 0 1 0 0,-1 0-1 0 0,1 0 1 0 0,0 0 0 0 0,0 0-1 0 0,0 0 1 0 0,0 1-1 0 0,0-1 1 0 0,0 0-1 0 0,0 0 1 0 0,0 0 0 0 0,0 1-1 0 0,0-1 1 0 0,1 0-1 0 0,-1 0 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2"/>
    </inkml:context>
    <inkml:brush xml:id="br0">
      <inkml:brushProperty name="width" value="0.05" units="cm"/>
      <inkml:brushProperty name="height" value="0.05" units="cm"/>
      <inkml:brushProperty name="color" value="#00B050"/>
    </inkml:brush>
  </inkml:definitions>
  <inkml:trace contextRef="#ctx0" brushRef="#br0">0 114 5528 0 0,'0'0'5986'0'0,"16"0"-1246"0"0,-6-2-3959 0 0,-1 1-1 0 0,1 0 1 0 0,-1 0 0 0 0,12 2-1 0 0,-10-1-351 0 0,-1 0-1 0 0,0 0 1 0 0,17-4-1 0 0,9 0 404 0 0,-27 3-576 0 0,1 0 0 0 0,12 0 0 0 0,-12 1-67 0 0,-1 0 1 0 0,13-2-1 0 0,-12 1 10 0 0,19-1-1 0 0,-1 1-12 0 0,112-22 1175 0 0,-125 21-1306 0 0,0 1 0 0 0,-1 1 1 0 0,17 1-1 0 0,1 0-4 0 0,1-1-2 0 0,-9 1 54 0 0,-1-1 1 0 0,27-5-1 0 0,-9 1 154 0 0,-29 2-195 0 0,2 1-1 0 0,-2 1 1 0 0,17 1-1 0 0,0 0-3 0 0,34-5-47 0 0,-8-1 42 0 0,-34 4 27 0 0,0 0 0 0 0,30-5 0 0 0,5 1 149 0 0,-35 4-174 0 0,-18 1-49 0 0,2-1 0 0 0,-1 1 0 0 0,-1-1 1 0 0,7-1-1 0 0,3 0 49 0 0,-12 2-55 0 0,0 0 0 0 0,0 0 0 0 0,1 0 0 0 0,-2 0-1 0 0,1 0 1 0 0,0 0 0 0 0,0-1 0 0 0,0 1 0 0 0,0-1-1 0 0,0 1 1 0 0,1-1 0 0 0,0 0 12 0 0,1 0 1 0 0,0-1-1 0 0,0 1 0 0 0,-1 1 1 0 0,2-1-1 0 0,2 0 0 0 0,3-1 33 0 0,17-2 61 0 0,4-1 28 0 0,-24 4-132 0 0,0 0 1 0 0,0 1-1 0 0,-1 0 1 0 0,1 0-1 0 0,-1 1 1 0 0,10 1-1 0 0,14 1 58 0 0,-19-3-60 0 0,0 0 0 0 0,0 1 0 0 0,0 0 0 0 0,-1 1 0 0 0,13 3 0 0 0,-18-5 0 0 0,0 1 0 0 0,0 0 0 0 0,1-1 0 0 0,-1 0 0 0 0,0 0 0 0 0,7-1 0 0 0,6 0 0 0 0,-7 1 0 0 0,-6 1 0 0 0,0-1 0 0 0,0 0 0 0 0,1 0 0 0 0,-1-1 0 0 0,0 1 0 0 0,0 0 0 0 0,8-4 0 0 0,-11 3 4 0 0,1 1 1 0 0,0 0-1 0 0,0 0 0 0 0,0 0 1 0 0,0 0-1 0 0,0 0 0 0 0,0 0 0 0 0,3 0 1 0 0,10 0 20 0 0,10-4-25 0 0,-20 4 0 0 0,0-1 0 0 0,0 1 0 0 0,7-3 0 0 0,18-1 53 0 0,-9-1-42 0 0,-11 4-1931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3"/>
    </inkml:context>
    <inkml:brush xml:id="br0">
      <inkml:brushProperty name="width" value="0.05" units="cm"/>
      <inkml:brushProperty name="height" value="0.05" units="cm"/>
      <inkml:brushProperty name="color" value="#00B050"/>
    </inkml:brush>
  </inkml:definitions>
  <inkml:trace contextRef="#ctx0" brushRef="#br0">1 64 9704 0 0,'0'0'7999'0'0,"11"-4"-5183"0"0,44 0 1166 0 0,-29-1-3570 0 0,36 1-22 0 0,31 8-214 0 0,-67-4-179 0 0,-2 0 117 0 0,42-4-1 0 0,2-5 375 0 0,-1 5-122 0 0,-60 2-339 0 0,1 1 0 0 0,12 1 1 0 0,13-2 28 0 0,-26 1-39 0 0,0 1 0 0 0,0 0 1 0 0,-1 0-1 0 0,9 2 0 0 0,15 1 47 0 0,-24-3-36 0 0,1 0 0 0 0,0 0 0 0 0,-1 1 0 0 0,8 2 0 0 0,-4-2 25 0 0,0 0 0 0 0,0-1 0 0 0,0 0 0 0 0,11 0 0 0 0,7-1 96 0 0,53-4 155 0 0,7 0 128 0 0,-37 0-156 0 0,-38 5-247 0 0,-5 0 2 0 0,-1 0 0 0 0,1 0 0 0 0,0 0 0 0 0,10-3 0 0 0,-10 1-8 0 0,-2 2 1 0 0,2 0-1 0 0,-1-1 0 0 0,13 2 1 0 0,2 0-17 0 0,153-1 121 0 0,-122 4-128 0 0,22-4 128 0 0,-72 0-119 0 0,0 0-1 0 0,0 0 1 0 0,-1-1-1 0 0,1 0 1 0 0,4-2-1 0 0,-4 3 3 0 0,-1-1 0 0 0,1 0 0 0 0,-1 0 0 0 0,2 1 0 0 0,3-1 0 0 0,-6 1-9 0 0,0 0-1 0 0,0 0 1 0 0,0 0-1 0 0,1 0 0 0 0,-1 0 1 0 0,0 0-1 0 0,0-1 0 0 0,0 1 1 0 0,0-1-1 0 0,2 0 1 0 0,0-1 34 0 0,-1 2 1 0 0,1-1-1 0 0,-1 0 1 0 0,1 0-1 0 0,-1 1 1 0 0,2-1 0 0 0,-2 1-1 0 0,1 0 1 0 0,-1-1-1 0 0,5 2 1 0 0,28-5 348 0 0,-9 4-900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4"/>
    </inkml:context>
    <inkml:brush xml:id="br0">
      <inkml:brushProperty name="width" value="0.05" units="cm"/>
      <inkml:brushProperty name="height" value="0.05" units="cm"/>
      <inkml:brushProperty name="color" value="#00B05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5"/>
    </inkml:context>
    <inkml:brush xml:id="br0">
      <inkml:brushProperty name="width" value="0.05" units="cm"/>
      <inkml:brushProperty name="height" value="0.05" units="cm"/>
      <inkml:brushProperty name="color" value="#00B050"/>
    </inkml:brush>
  </inkml:definitions>
  <inkml:trace contextRef="#ctx0" brushRef="#br0">0 1 5904 0 0,'0'0'12590'0'0,"1"5"-10929"0"0,0-5-1604 0 0,0 1-1 0 0,-1-1 0 0 0,0 1 0 0 0,0-1 0 0 0,0 0 0 0 0,1 1 1 0 0,-1 0-1 0 0,1 0 0 0 0,-1-1 0 0 0,0 1 0 0 0,0 0 0 0 0,1-1 1 0 0,-1 1-1 0 0,0-1 0 0 0,0 1 0 0 0,0 0 0 0 0,0 0 0 0 0,0 0 1 0 0,0-1-1 0 0,0 0 0 0 0,0 1 0 0 0,-1 2 0 0 0,1-2 5 0 0,0-1-1 0 0,0 1 0 0 0,-1 1 1 0 0,1-1-1 0 0,0 0 0 0 0,1 0 0 0 0,-1 0 1 0 0,0 0-1 0 0,0 1 0 0 0,1-2 1 0 0,-1 1-1 0 0,1 3 0 0 0,0-2 27 0 0,-1 1 0 0 0,1-1-1 0 0,0 1 1 0 0,0-1-1 0 0,-1 1 1 0 0,1 0-1 0 0,-1 3 1 0 0,3 15 460 0 0,2 6-75 0 0,0 1-160 0 0,-4-23-235 0 0,1 2 1 0 0,-2 0-1 0 0,0-1 0 0 0,0 1 0 0 0,-1 8 0 0 0,0 6 132 0 0,1-6-157 0 0,0-4 10 0 0,0 0-1 0 0,0 0 1 0 0,2 0 0 0 0,1 12-1 0 0,-2-18-43 0 0,0 0-1 0 0,-1 0 1 0 0,0 1-1 0 0,0-1 1 0 0,0 11-1 0 0,-1-10 3 0 0,1 0-1 0 0,0 0 1 0 0,0 0-1 0 0,1 6 1 0 0,0-5-10 0 0,2 8 26 0 0,-1 1 0 0 0,1 16-1 0 0,-3 123 365 0 0,5-110-400 0 0,-5-44 0 0 0,0 12 0 0 0,0 0 0 0 0,4 22 0 0 0,-3-30 0 0 0,-1 0 0 0 0,1 0 0 0 0,-1 0 0 0 0,-1 7 0 0 0,1-8 0 0 0,-1 0 0 0 0,1 1 0 0 0,0-1 0 0 0,2 7 0 0 0,0 3 19 0 0,0 0-1 0 0,-1 0 1 0 0,-1 0-1 0 0,0 15 1 0 0,0-4 6 0 0,-6 8-15 0 0,6 39 54 0 0,6-48 0 0 0,-6-18-64 0 0,0 1 0 0 0,0 0 0 0 0,1-1 0 0 0,2 9 0 0 0,7 30 144 0 0,-5-17-144 0 0,1 8 64 0 0,-6-30-48 0 0,1 1 1 0 0,0 0-1 0 0,-1-1 0 0 0,0 1 0 0 0,-1 9 0 0 0,0 3 26 0 0,1-14 1 0 0,0-1 1 0 0,0 1 0 0 0,0-1-1 0 0,1 1 1 0 0,3 9-1 0 0,-4-13-23 0 0,0 0 0 0 0,0 0 0 0 0,1 1 0 0 0,-1-1 0 0 0,1 0-1 0 0,-1 1 1 0 0,0-1 0 0 0,0 0 0 0 0,0 1 0 0 0,0-1 0 0 0,-1 3 0 0 0,0 38 264 0 0,1-6-167 0 0,0-31-117 0 0,-4-1 11 0 0,3-3 107 0 0,1 9 70 0 0,0-3-177 0 0,0-1-11 0 0,0 11-12 0 0,1-17-372 0 0,3-4-1308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6"/>
    </inkml:context>
    <inkml:brush xml:id="br0">
      <inkml:brushProperty name="width" value="0.05" units="cm"/>
      <inkml:brushProperty name="height" value="0.05" units="cm"/>
      <inkml:brushProperty name="color" value="#F06928"/>
    </inkml:brush>
  </inkml:definitions>
  <inkml:trace contextRef="#ctx0" brushRef="#br0">45 88 11688 0 0,'0'0'3004'0'0,"14"-8"567"0"0,-4 6-2609 0 0,-10 2-943 0 0,1 0 0 0 0,0 0 1 0 0,0 0-1 0 0,0 0 0 0 0,-1 0 0 0 0,1 0 0 0 0,-1 0 0 0 0,1 0 0 0 0,0 0 0 0 0,-1 0 0 0 0,1 0 0 0 0,0 0 0 0 0,0 0 0 0 0,-1 0 0 0 0,0 0 0 0 0,1 0 0 0 0,0 0 0 0 0,1 1 0 0 0,0 0 6 0 0,1 0 0 0 0,-1 0-1 0 0,2-1 1 0 0,-2 0-1 0 0,1 0 1 0 0,-1 0-1 0 0,1 0 1 0 0,-1 0-1 0 0,1 0 1 0 0,0-1 0 0 0,-1 0-1 0 0,3-1 1 0 0,15 0 355 0 0,-17 2-529 0 0,5 0 898 0 0,-6 2-166 0 0,-5-1-283 0 0,1 0-265 0 0,-1 0 0 0 0,2-1 0 0 0,-1 1 1 0 0,0-1-1 0 0,0 0 0 0 0,-1 0 0 0 0,2 0 0 0 0,-2 0 0 0 0,2 0 1 0 0,-4-1-1 0 0,-13 1 119 0 0,7 2-10 0 0,0-2-1 0 0,-17 1 0 0 0,22-1-93 0 0,0 2 43 0 0,5-1-88 0 0,1-1-1 0 0,-1 0 1 0 0,0 1 0 0 0,0-1-1 0 0,0 0 1 0 0,1 0-1 0 0,0 0 1 0 0,-1 0 0 0 0,0 0-1 0 0,0 0 1 0 0,0 0-1 0 0,0 0 1 0 0,0 0 0 0 0,15 4 5 0 0,-7-4-10 0 0,-2-2 28 0 0,0 0 0 0 0,0-1-1 0 0,0 1 1 0 0,-1-1-1 0 0,1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0,1-1-38 0 0,-1 0 0 0 0,1 0-1 0 0,0 0 1 0 0,0 0 0 0 0,1 1-1 0 0,-2 0 1 0 0,1 0 0 0 0,-4 1 0 0 0,-3-1 32 0 0,1 2 25 0 0,9-2-81 0 0,0 0 0 0 0,1 0 0 0 0,-1 1 0 0 0,0-1 0 0 0,1 0 0 0 0,-1 0 0 0 0,0 0 0 0 0,0 0 0 0 0,1 0 0 0 0,-1 0 0 0 0,0 0 0 0 0,1 0 0 0 0,-1-1 0 0 0,0 1 0 0 0,0 0 0 0 0,1 0 0 0 0,-1-1 0 0 0,-1 1 2 0 0,1-1-1 0 0,0 1 1 0 0,1 0-1 0 0,-1 0 1 0 0,0 0 0 0 0,0 0-1 0 0,0 0 1 0 0,0 1-1 0 0,0-1 1 0 0,0 0-1 0 0,0 0 1 0 0,0 1-1 0 0,0 0 1 0 0,-2 0 130 0 0,10-4-99 0 0,49-19 15 0 0,-14 10-53 0 0,-30 8 0 0 0,-10 3 0 0 0,0 0 0 0 0,0 1 0 0 0,0-1 0 0 0,0 0 0 0 0,-1 1 0 0 0,2-2 0 0 0,1-1 0 0 0,-44 3 11 0 0,-52 8 421 0 0,91-8-272 0 0,20 0-163 0 0,-12 0 3 0 0,-1-1 0 0 0,1 0 0 0 0,-1 0 0 0 0,10-4 0 0 0,22-4 0 0 0,-37 8 0 0 0,-1 1 0 0 0,1 0 0 0 0,-1-1 0 0 0,0 1 0 0 0,0 0 0 0 0,0 0 0 0 0,0-1 0 0 0,1 1 0 0 0,-1 0 0 0 0,0 0 0 0 0,1 0 0 0 0,-1 0 0 0 0,0 0 0 0 0,1-1 0 0 0,-1 1 0 0 0,1 0 0 0 0,-1 0 0 0 0,0 0 0 0 0,1 0 0 0 0,-1 0 0 0 0,0 0 0 0 0,0 0 0 0 0,1 0 0 0 0,-1 0 0 0 0,0 0 0 0 0,1 1 0 0 0,0 0-1 0 0,-4 0-1 0 0,-6 3 6 0 0,6-3 11 0 0,-11 5 133 0 0,11-5-148 0 0,1 0 0 0 0,-2 0 1 0 0,2 0-1 0 0,-1 0 0 0 0,1 0 1 0 0,-1 1-1 0 0,1-1 0 0 0,-1 1 1 0 0,1 0-1 0 0,0-1 0 0 0,0 2 1 0 0,0-1-1 0 0,-3 3 0 0 0,4-4 3 0 0,1-1-10 0 0,-1 1 0 0 0,1-1 0 0 0,0 0 0 0 0,0 1 0 0 0,0-1 0 0 0,0 0 1 0 0,-1 1-1 0 0,1-1 0 0 0,0 1 0 0 0,0-1 0 0 0,-1 0 0 0 0,1 0 0 0 0,0 1 0 0 0,0-1 0 0 0,0 1 1 0 0,0-1-1 0 0,0 1 0 0 0,0-1 0 0 0,0 1 0 0 0,0-1 0 0 0,0 1 0 0 0,0-1 0 0 0,0 0 0 0 0,0 0 0 0 0,0 1 1 0 0,0-1-1 0 0,0 1 0 0 0,0-1 0 0 0,0 1 0 0 0,1-1 0 0 0,-1 1 0 0 0,0-1 0 0 0,0 0 0 0 0,1 1 1 0 0,-1-1-1 0 0,0 0 0 0 0,0 0 0 0 0,0 0 0 0 0,0 1 0 0 0,1 0 0 0 0,1 0 7 0 0,0 0 0 0 0,-1 0 0 0 0,1 0 0 0 0,0 0 0 0 0,-1 0 0 0 0,1 0 0 0 0,0-1 0 0 0,-1 1 0 0 0,2-1 0 0 0,-2 0 0 0 0,1 1 0 0 0,0-1 0 0 0,0 0 0 0 0,0 0 0 0 0,0 0 0 0 0,-1 0 0 0 0,4-1 0 0 0,3 1 0 0 0,9-4 0 0 0,-14 4 0 0 0,-1-1 0 0 0,1 1 0 0 0,-1 0 0 0 0,1-1 0 0 0,-1 0 0 0 0,3-1 0 0 0,-1 0 15 0 0,-4 1 122 0 0,0 1-132 0 0,0-1-1 0 0,0 1 0 0 0,0 0 1 0 0,0 0-1 0 0,0-1 1 0 0,0 1-1 0 0,0 0 1 0 0,0 0-1 0 0,0-1 0 0 0,0 1 1 0 0,0 0-1 0 0,0 0 1 0 0,0 0-1 0 0,0 0 0 0 0,-1 0 1 0 0,1 0-1 0 0,0 0 1 0 0,0 0-1 0 0,0-1 1 0 0,-1 1-1 0 0,1 0 0 0 0,0 0 1 0 0,0 0-1 0 0,-1 0 1 0 0,1 0-1 0 0,0 0 0 0 0,0 0 1 0 0,-1-1-1 0 0,0 1-4 0 0,-4 0 0 0 0,1 0 0 0 0,1 0 0 0 0,-1 1 0 0 0,0-1 0 0 0,0 1 0 0 0,-4 1 0 0 0,-40 8 0 0 0,28-1 43 0 0,13-5 31 0 0,12-6-95 0 0,0-1-812 0 0,-1 3-294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7"/>
    </inkml:context>
    <inkml:brush xml:id="br0">
      <inkml:brushProperty name="width" value="0.05" units="cm"/>
      <inkml:brushProperty name="height" value="0.05" units="cm"/>
      <inkml:brushProperty name="color" value="#F06928"/>
    </inkml:brush>
  </inkml:definitions>
  <inkml:trace contextRef="#ctx0" brushRef="#br0">72 13 8896 0 0,'0'0'3117'0'0,"-5"0"196"0"0,5-1-3155 0 0,-1 1 0 0 0,0 0 0 0 0,1-1 0 0 0,-1 1 0 0 0,1 0 0 0 0,0-1-1 0 0,-1 1 1 0 0,1 0 0 0 0,-1 0 0 0 0,0-1 0 0 0,1 1 0 0 0,-1 0 0 0 0,0 0 0 0 0,1 0 0 0 0,0 0-1 0 0,-1 0 1 0 0,0 0 0 0 0,1 0 0 0 0,-1 0 0 0 0,0 0 0 0 0,1 1 0 0 0,-1-1 0 0 0,1 0 0 0 0,0 0-1 0 0,-1 0 1 0 0,0 1 0 0 0,1-1 0 0 0,-1 0 0 0 0,-1 2 2250 0 0,3 0-2156 0 0,3 1-157 0 0,-4-3-102 0 0,2 0 52 0 0,1 1 0 0 0,-1-1 1 0 0,1 1-1 0 0,-1-1 0 0 0,1 0 1 0 0,-1 0-1 0 0,1 0 1 0 0,0 0-1 0 0,-1 0 0 0 0,1-1 1 0 0,-1 1-1 0 0,1-1 0 0 0,-1 1 1 0 0,0-1-1 0 0,1 0 1 0 0,-1 0-1 0 0,1-1 0 0 0,2-1 1 0 0,5-2 118 0 0,-5 5-104 0 0,0 0-32 0 0,-5 0 132 0 0,-5-4-64 0 0,3 4-83 0 0,0 0 0 0 0,0-1-1 0 0,0 1 1 0 0,0 0-1 0 0,0 0 1 0 0,0 1 0 0 0,1-1-1 0 0,-1 0 1 0 0,-4 2 0 0 0,-7 0 36 0 0,-11 1 87 0 0,18-2-80 0 0,-1 0 1 0 0,1 0-1 0 0,0 1 0 0 0,0-1 0 0 0,0 1 1 0 0,-7 3-1 0 0,11-3-20 0 0,-2 0-15 0 0,2-2 22 0 0,3 1-37 0 0,-1-1 0 0 0,1 1 0 0 0,0-1 0 0 0,-1 1 0 0 0,0-1 0 0 0,1 0 0 0 0,0 0 0 0 0,0 0 0 0 0,-1 1 1 0 0,1-1-1 0 0,0 0 0 0 0,-1 0 0 0 0,1 0 0 0 0,0 0 0 0 0,-1 0 0 0 0,1 0 0 0 0,0 0 0 0 0,0 0 0 0 0,-1 0 0 0 0,2 0 1 0 0,1-1 7 0 0,2 0 1 0 0,-2-1 0 0 0,1 1 0 0 0,7 0-1 0 0,-9 1-13 0 0,1 0-1 0 0,0-1 0 0 0,0 1 0 0 0,-1-1 0 0 0,1 0 0 0 0,-1 0 0 0 0,1 0 0 0 0,-1 0 0 0 0,6-3 0 0 0,-7 4 0 0 0,-1-1 0 0 0,2 0 0 0 0,-1 1 0 0 0,1-1 0 0 0,-2 0 0 0 0,2 1 0 0 0,0-1 0 0 0,-1 1 0 0 0,0 0 0 0 0,0 0 0 0 0,1 0 0 0 0,-1 0 0 0 0,0 0 0 0 0,1 0 0 0 0,1 0 0 0 0,3 0 0 0 0,-6 1 0 0 0,0-1 0 0 0,0 0 0 0 0,0 1 0 0 0,0-1 0 0 0,0 0 0 0 0,0 1 0 0 0,0-1 0 0 0,0 1 0 0 0,0-1 0 0 0,-1 0 0 0 0,1 1 0 0 0,0-1 0 0 0,0 0 0 0 0,0 0 0 0 0,0 0 0 0 0,-1 0 0 0 0,1 1 0 0 0,0-1 0 0 0,0 0 0 0 0,0 0 0 0 0,0 1 0 0 0,0-1 0 0 0,0 0 0 0 0,-1 0 0 0 0,1 1 0 0 0,0-1 0 0 0,0 0 0 0 0,-1 0 0 0 0,-9 9 0 0 0,-28 8 331 0 0,34-16-288 0 0,4 2-33 0 0,4-2 1 0 0,-2-1-5 0 0,0 0 1 0 0,0 0-1 0 0,1 0 0 0 0,-2 0 1 0 0,2-1-1 0 0,-1 1 1 0 0,-1-1-1 0 0,2 0 0 0 0,2 0 1 0 0,23-3 46 0 0,-27 3-53 0 0,0 1 0 0 0,0 0 0 0 0,-1 0 0 0 0,1 0 0 0 0,0 0 0 0 0,1 0 0 0 0,-1 0 0 0 0,-1 0 0 0 0,1 0 0 0 0,2 0 0 0 0,3 0 0 0 0,-1 1 0 0 0,0 2 11 0 0,-23 5 160 0 0,2 1-114 0 0,10-5-35 0 0,0-1 1 0 0,-1 1-1 0 0,-5 6 0 0 0,-13 3 42 0 0,22-9-64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0,1 0 0 0 0,-1 0 0 0 0,0-1 0 0 0,0 1 0 0 0,0 0 0 0 0,0 0 0 0 0,0 0 0 0 0,0 0 0 0 0,0 0 0 0 0,0 0 0 0 0,0 0 0 0 0,0 0 0 0 0,0 0 0 0 0,0 0 0 0 0,0 0 0 0 0,0 0 0 0 0,17-7 43 0 0,-10 6-8 0 0,-1-2-1 0 0,0 1 1 0 0,7-5 0 0 0,-2 2-24 0 0,-10 5-10 0 0,1-1 0 0 0,0 0 0 0 0,-1 1 0 0 0,1-1 0 0 0,0 0 0 0 0,-1 0 1 0 0,1 0-1 0 0,0-1 0 0 0,8-2 52 0 0,-43 17-53 0 0,25-11 60 0 0,-1 2 0 0 0,-9 0-1 0 0,7-1 42 0 0,-5 6 23 0 0,12-6-112 0 0,4-3-12 0 0,0 0-1 0 0,0 0 1 0 0,-1 0-1 0 0,1 0 1 0 0,0 0-1 0 0,0 0 1 0 0,0 0-1 0 0,0 0 0 0 0,0 0 1 0 0,0 0-1 0 0,0 0 1 0 0,0 1-1 0 0,0-1 1 0 0,-1 0-1 0 0,1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0,1 0 1 0 0,-1 0-1 0 0,0 0 1 0 0,0 0-1 0 0,6 1-33 0 0,-6-1 33 0 0,3 0 1 0 0,-2 0 0 0 0,2-1 0 0 0,-1 1 0 0 0,-1 0 0 0 0,2 0 0 0 0,-2-1 0 0 0,4-2 0 0 0,10-1 0 0 0,-13 3 0 0 0,1 0 0 0 0,-1 0 0 0 0,1 0 0 0 0,-1-1 0 0 0,1 1 0 0 0,-1-1 0 0 0,3-1 0 0 0,-2 0 0 0 0,-1 1 0 0 0,1 1 0 0 0,-1-1 0 0 0,1 0 0 0 0,2 0 0 0 0,20-7 0 0 0,-25 8 0 0 0,-2 0 0 0 0,1 1 0 0 0,0-1 0 0 0,0 1 0 0 0,0 0 0 0 0,0-1 0 0 0,0 1 0 0 0,-1 0 0 0 0,2 0 0 0 0,-1 0 0 0 0,-1 0 0 0 0,1 0 0 0 0,0 0 0 0 0,0 0 0 0 0,-2 1 0 0 0,-2 1 9 0 0,-1 0 0 0 0,1 0 0 0 0,0 0 0 0 0,-1-1 0 0 0,-10 1 0 0 0,-6 2 36 0 0,16 0-24 0 0,16-4-13 0 0,14-5-8 0 0,-16 2 0 0 0,-1-1 0 0 0,-6 3 0 0 0,-1 1 0 0 0,0 0 0 0 0,0-1 0 0 0,0 1 0 0 0,1 0 0 0 0,-1-1 0 0 0,1 1 0 0 0,-1 0 0 0 0,1 0 0 0 0,-1 0 0 0 0,1 0 0 0 0,-1 0 0 0 0,1 0 0 0 0,-1 0 0 0 0,0 0 0 0 0,0-1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0,-14 2 0 0 0,-24 0 75 0 0,45-3-22 0 0,1 0-51 0 0,0 0 0 0 0,-1-1 0 0 0,1 1 0 0 0,0 0 0 0 0,0-1-1 0 0,0 1 1 0 0,0 0 0 0 0,0 0 0 0 0,0 0 0 0 0,0 0 0 0 0,0-1 0 0 0,0 1 0 0 0,0-1 0 0 0,0 1-1 0 0,0 0 1 0 0,1-1 0 0 0,-1 1 0 0 0,0 0 0 0 0,0-1 0 0 0,0 1 0 0 0,0 0 0 0 0,0-1-1 0 0,1 1 1 0 0,-1 0 0 0 0,0 0 0 0 0,0 0 0 0 0,1 0 0 0 0,-1 0 0 0 0,0 0 0 0 0,0-1-1 0 0,0 1 1 0 0,0 0 0 0 0,0 0 0 0 0,1 0 0 0 0,-1 0 0 0 0,1-1 0 0 0,9-6-8 0 0,-1 2 6 0 0,-6 4 0 0 0,0-1 0 0 0,0 0 0 0 0,0 1 0 0 0,-1 0 0 0 0,2 0 0 0 0,-1 0 0 0 0,0-1 0 0 0,0 2 0 0 0,4-1 0 0 0,-2 0 2 0 0,-4 0-6 0 0,0 1 0 0 0,0-1 1 0 0,0 1-1 0 0,0-1 0 0 0,0 1 1 0 0,0 0-1 0 0,0 0 0 0 0,1 0 1 0 0,-2 0-1 0 0,1 0 0 0 0,1 0 1 0 0,-1 0-1 0 0,0 0 1 0 0,1 0-1 0 0,-1 0 121 0 0,-11 4-42 0 0,3-3-38 0 0,-14 6-10 0 0,21-7-47 0 0,0 0 0 0 0,0 0-1 0 0,-1 0 1 0 0,1 1 0 0 0,-1-1 0 0 0,1 0 0 0 0,0 1 0 0 0,-1-1 0 0 0,1 0-1 0 0,0 1 1 0 0,-1-1 0 0 0,1 0 0 0 0,0 0 0 0 0,0 0 0 0 0,-1 1 0 0 0,1-1 0 0 0,0 0-1 0 0,0 1 1 0 0,0-1 0 0 0,0 1 0 0 0,0-1 0 0 0,0 1 0 0 0,0-1 0 0 0,0 1-1 0 0,0-1 1 0 0,0 0 0 0 0,0 0 0 0 0,0 0 0 0 0,0 1 0 0 0,0-1 0 0 0,0 1-1 0 0,0-1 1 0 0,0 1 0 0 0,0 1-563 0 0,0 2-648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5.962"/>
    </inkml:context>
    <inkml:brush xml:id="br0">
      <inkml:brushProperty name="width" value="0.05" units="cm"/>
      <inkml:brushProperty name="height" value="0.05" units="cm"/>
      <inkml:brushProperty name="color" value="#FDCA6D"/>
    </inkml:brush>
  </inkml:definitions>
  <inkml:trace contextRef="#ctx0" brushRef="#br0">114 50 14080 0 0,'-6'6'804'0'0,"1"1"1"0"0,0-2-1 0 0,0 2 1 0 0,0 0-1 0 0,0 0 1 0 0,0 1-1 0 0,2-1 0 0 0,-1 1 1 0 0,1-1-1 0 0,0 1 1 0 0,1 0-1 0 0,-4 16 1 0 0,2-6-238 0 0,4-17-513 0 0,-1 2-1 0 0,0-1 1 0 0,1 0 0 0 0,-1 1 0 0 0,1-1 0 0 0,0 0 0 0 0,0 0-1 0 0,0 1 1 0 0,0-2 0 0 0,0 2 0 0 0,0-1 0 0 0,1 0-1 0 0,-1 1 1 0 0,1-1 0 0 0,0 2 0 0 0,1 0 13 0 0,0 0 0 0 0,-1 0 1 0 0,1-1-1 0 0,1 1 0 0 0,-2 0 1 0 0,2-1-1 0 0,-1 0 0 0 0,7 6 0 0 0,-9-8-45 0 0,2-1-1 0 0,0 2 1 0 0,-1-1-1 0 0,1 0 0 0 0,-1 0 1 0 0,1-1-1 0 0,-1 1 1 0 0,2 0-1 0 0,-2-1 0 0 0,1 1 1 0 0,0-1-1 0 0,-1 1 0 0 0,1-1 1 0 0,0 0-1 0 0,0 1 1 0 0,0-1-1 0 0,0-1 0 0 0,-1 1 1 0 0,1 0-1 0 0,0 0 0 0 0,0-1 1 0 0,2 0-1 0 0,5-2 54 0 0,1-1 1 0 0,0-1-1 0 0,-2 0 0 0 0,1 0 1 0 0,-1 0-1 0 0,1 0 0 0 0,-1-2 1 0 0,0 0-1 0 0,-1 1 0 0 0,1-1 0 0 0,-2-1 1 0 0,1 0-1 0 0,-1 1 0 0 0,0-2 1 0 0,-1 0-1 0 0,5-10 0 0 0,-6 13-21 0 0,-2-1 1 0 0,0 2-1 0 0,0-2 0 0 0,-1 0 0 0 0,1 1 0 0 0,-1 0 1 0 0,0-1-1 0 0,-1-10 0 0 0,0 15-32 0 0,0-1-1 0 0,0 1 1 0 0,0-1-1 0 0,-1 1 1 0 0,0-1-1 0 0,1 1 1 0 0,-1-1-1 0 0,0 1 1 0 0,0 0-1 0 0,0 0 1 0 0,0-1-1 0 0,-1 2 1 0 0,1-2-1 0 0,0 1 1 0 0,-4-3-1 0 0,2 2-3 0 0,0 0 1 0 0,0 0-1 0 0,-1 1 1 0 0,1 0-1 0 0,0 0 0 0 0,-1 0 1 0 0,0 0-1 0 0,1 1 1 0 0,-6-3-1 0 0,1 2-24 0 0,-1 0 0 0 0,1 0 0 0 0,-1 1 0 0 0,1 0 0 0 0,-1 0 0 0 0,0 1 0 0 0,1 1 0 0 0,-1-1 0 0 0,-9 2 0 0 0,-2 3-124 0 0,4-4 20 0 0,-17 7-1 0 0,30-7-36 0 0,-1 0 1 0 0,0 1-1 0 0,1-1 1 0 0,0 0-1 0 0,-1 2 1 0 0,1-1-1 0 0,0-1 1 0 0,-1 2-1 0 0,1-1 1 0 0,-3 3 0 0 0,-3 6-1064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8"/>
    </inkml:context>
    <inkml:brush xml:id="br0">
      <inkml:brushProperty name="width" value="0.05" units="cm"/>
      <inkml:brushProperty name="height" value="0.05" units="cm"/>
      <inkml:brushProperty name="color" value="#F06928"/>
    </inkml:brush>
  </inkml:definitions>
  <inkml:trace contextRef="#ctx0" brushRef="#br0">76 26 8496 0 0,'0'0'7558'0'0,"-14"1"-5142"0"0,8 0-1918 0 0,4-1-433 0 0,2 0-1 0 0,-1 1 1 0 0,-1-1-1 0 0,1 1 1 0 0,0-1 0 0 0,1 1-1 0 0,-2 0 1 0 0,1-1-1 0 0,-1 2 1 0 0,1-2-30 0 0,1 1 1 0 0,-1-1-1 0 0,0 1 0 0 0,0-1 0 0 0,1 1 1 0 0,-1-1-1 0 0,1 0 0 0 0,-1 1 0 0 0,1-1 1 0 0,-1 0-1 0 0,0 0 0 0 0,-1 0 0 0 0,2 0-11 0 0,-1 0 0 0 0,0 0-1 0 0,0 0 1 0 0,0 1-1 0 0,0-1 1 0 0,1 0 0 0 0,-1 0-1 0 0,1 1 1 0 0,-1-1 0 0 0,1 1-1 0 0,-1-1 1 0 0,-1 2-1 0 0,-5 2 233 0 0,5-3-215 0 0,1-1 0 0 0,-1 2 1 0 0,0-1-1 0 0,1 0 0 0 0,-1 0 0 0 0,1 0 0 0 0,-4 4 867 0 0,13-5-816 0 0,28-1 215 0 0,-34 1-278 0 0,0-1 1 0 0,0 1-1 0 0,1-1 1 0 0,-2 0 0 0 0,1 1-1 0 0,0-1 1 0 0,0 0-1 0 0,0 0 1 0 0,0 0-1 0 0,0 0 1 0 0,3-3 0 0 0,18-8 703 0 0,-46 16-292 0 0,19-4-379 0 0,2 1 0 0 0,0-1-1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0-1 0 0,0 0 0 0 0,0 0 0 0 0,0 0 1 0 0,0 0-1 0 0,0 0 0 0 0,0 0 1 0 0,0 0-1 0 0,0 0 0 0 0,0 0 1 0 0,0 0-1 0 0,0 1 0 0 0,0-1 0 0 0,0 0 1 0 0,0 0-1 0 0,0 0 0 0 0,0 0 1 0 0,0 0-1 0 0,-1 0 0 0 0,9 2-15 0 0,-4-2 16 0 0,-1 0 0 0 0,0 0 0 0 0,0 0 0 0 0,-1 0 0 0 0,2-1 0 0 0,-2 1 0 0 0,2-1 0 0 0,4-1 0 0 0,15-3-64 0 0,-18 1 64 0 0,-4 4 1 0 0,-2 3-2 0 0,-4 2 12 0 0,-17 4 96 0 0,4 1 39 0 0,6-3 54 0 0,-1 4-128 0 0,13-11-72 0 0,0 0 0 0 0,0 0 0 0 0,0 0 0 0 0,0 0 0 0 0,0 0 0 0 0,-1 0 0 0 0,1 0 0 0 0,0 0 0 0 0,0 0 0 0 0,0 0 0 0 0,0 0 0 0 0,0 0 0 0 0,0 0 0 0 0,0 0 0 0 0,0 0 0 0 0,0 0 0 0 0,0 0 0 0 0,0 0 0 0 0,0 0 0 0 0,0 0 0 0 0,0 0 0 0 0,0 0 0 0 0,0 0 0 0 0,0 1 0 0 0,0-1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0 0 0 0,-1 1 0 0 0,1-1 0 0 0,-1 0 0 0 0,1 1 0 0 0,-1-1 0 0 0,4 0 0 0 0,0 0-2 0 0,-5 1 3 0 0,0 0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0,-2-1-1 0 0,6-1 1 0 0,-1-1 0 0 0,1-1 0 0 0,9-8 0 0 0,-16 13-1 0 0,2-4 3 0 0,2-2 8 0 0,-5 7-9 0 0,0 0 1 0 0,0 0 0 0 0,0 0-1 0 0,0 0 1 0 0,0 0-1 0 0,0-1 1 0 0,0 1-1 0 0,0 0 1 0 0,0 0 0 0 0,0 0-1 0 0,0 0 1 0 0,0 0-1 0 0,0-1 1 0 0,0 1-1 0 0,0 0 1 0 0,0 0 0 0 0,0 0-1 0 0,0 0 1 0 0,0-1-1 0 0,0 1 1 0 0,0 0-1 0 0,0 0 1 0 0,0 0 0 0 0,0 0-1 0 0,0 0 1 0 0,0 0-1 0 0,-1 0 1 0 0,1 0-1 0 0,0 0 1 0 0,0 0 0 0 0,0 0-1 0 0,0 0 1 0 0,0 0-1 0 0,-2-1 5 0 0,0 0 0 0 0,1 0 0 0 0,-1 0-1 0 0,0 0 1 0 0,0 1 0 0 0,0 0 0 0 0,1 0-1 0 0,-1-1 1 0 0,0 1 0 0 0,0 0 0 0 0,0 0-1 0 0,0 0 1 0 0,1 0 0 0 0,-1 0 0 0 0,0 1 0 0 0,0-1-1 0 0,0 0 1 0 0,-2 2 0 0 0,-14 1 87 0 0,-6 1 11 0 0,2 0 7 0 0,2-1 151 0 0,23-3-262 0 0,0 0 0 0 0,0-1 0 0 0,1 1 0 0 0,4-3 0 0 0,-5 2 0 0 0,0 0 0 0 0,1 1 0 0 0,-2-1 0 0 0,8 0 0 0 0,-5 0-10 0 0,0 0 1 0 0,-1 0-1 0 0,0 0 0 0 0,0 0 0 0 0,4-3 1 0 0,-1 1 3 0 0,-3 2 7 0 0,-3 1-1 0 0,0 0 1 0 0,0 0 0 0 0,0 0 0 0 0,0-1 0 0 0,0 1 0 0 0,1-1 0 0 0,-2 1 0 0 0,1-1 0 0 0,0 0 0 0 0,0 0-1 0 0,0 1 1 0 0,0-2 0 0 0,0 2 233 0 0,-10 4-168 0 0,5 0-66 0 0,1 0 0 0 0,6-4 0 0 0,0 0 15 0 0,-2 0 128 0 0,0 3-101 0 0,-5 7 6 0 0,3-7-48 0 0,2 2 0 0 0,3 1-22 0 0,-4-6 0 0 0,-1 7-8 0 0,0 0-24 0 0,-1-3 13 0 0,1-3 89 0 0,0 8-91 0 0,-2-9 42 0 0,1 0 44 0 0,-1 3-43 0 0,2-3-270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79"/>
    </inkml:context>
    <inkml:brush xml:id="br0">
      <inkml:brushProperty name="width" value="0.05" units="cm"/>
      <inkml:brushProperty name="height" value="0.05" units="cm"/>
      <inkml:brushProperty name="color" value="#F06928"/>
    </inkml:brush>
  </inkml:definitions>
  <inkml:trace contextRef="#ctx0" brushRef="#br0">18 34 10568 0 0,'0'0'7807'0'0,"9"-6"-5527"0"0,4 2-1167 0 0,20-4 0 0 0,-23 5-1096 0 0,2 0 44 0 0,-9 1-32 0 0,2 2-1 0 0,-2-1 1 0 0,1 0 0 0 0,7-1 0 0 0,-10 3-31 0 0,0-1 3 0 0,-1 0 0 0 0,0 0-1 0 0,0 0 1 0 0,0 0 0 0 0,1 0 0 0 0,-1 0 0 0 0,0 0-1 0 0,1 0 1 0 0,-1-1 0 0 0,1 1 0 0 0,-1 0 0 0 0,0 0-1 0 0,1 0 1 0 0,-1 0 0 0 0,0 0 0 0 0,1-1 0 0 0,-1 1 0 0 0,0 0-1 0 0,0 0 1 0 0,0 0 0 0 0,0 0 0 0 0,1 0 0 0 0,-1 0-1 0 0,0-1 1 0 0,1 0 0 0 0,0 1 179 0 0,-7 2-32 0 0,-41 17 100 0 0,33-13-194 0 0,12-5-30 0 0,-2 1 0 0 0,2 0 0 0 0,-1-2 0 0 0,0 1-1 0 0,0 1 1 0 0,-1-2 0 0 0,-3 2 0 0 0,7-2 30 0 0,0 1-54 0 0,0 0 0 0 0,0 0 0 0 0,0-1 0 0 0,0 1 0 0 0,0 0 0 0 0,0-1 1 0 0,0 1-1 0 0,1-1 0 0 0,-1 1 0 0 0,0 0 0 0 0,0 0 0 0 0,1 0 0 0 0,-1-1 1 0 0,0 0-1 0 0,0 1 0 0 0,0-1 0 0 0,1 1 0 0 0,-1 0 0 0 0,1-1 0 0 0,-1 1 1 0 0,1 0-1 0 0,0-1 0 0 0,-1 0 0 0 0,1 0 0 0 0,-1 1 0 0 0,0-1 1 0 0,1 0-1 0 0,0 1 0 0 0,-1-1 0 0 0,1 1 0 0 0,0-1 0 0 0,0 0 0 0 0,-1 0 1 0 0,0 0-1 0 0,1 1 0 0 0,0-1 0 0 0,0 0 0 0 0,0 0 0 0 0,0 0 0 0 0,-1 0 1 0 0,0 0-1 0 0,1-1 0 0 0,0 1 0 0 0,1 0 0 0 0,3-2 9 0 0,0 1-1 0 0,0 0 0 0 0,0-1 1 0 0,6-3-1 0 0,-6 3 34 0 0,-4 2-21 0 0,7 0 205 0 0,-12-3-151 0 0,-2 1-31 0 0,2 2-35 0 0,0 1 0 0 0,1 0 0 0 0,0 0 0 0 0,-2 1 0 0 0,2-1 1 0 0,0 0-1 0 0,-1 2 0 0 0,-2 0 0 0 0,-18 8 197 0 0,4-5-196 0 0,15-3-10 0 0,0 2 0 0 0,5-5 0 0 0,0 0 0 0 0,0 0 0 0 0,0 0 0 0 0,0 0 0 0 0,0 0 0 0 0,-1 1 0 0 0,1-1 0 0 0,0 0 0 0 0,0 0 0 0 0,0 0 0 0 0,0 1 0 0 0,0-1 0 0 0,-1 0 0 0 0,1 0 0 0 0,0 0 0 0 0,0 0 0 0 0,0 0 0 0 0,0 0 0 0 0,0 1 0 0 0,0-1 0 0 0,0 0 0 0 0,0 0 0 0 0,0 1 0 0 0,0-1 0 0 0,0 0 0 0 0,0 0 0 0 0,0 1 0 0 0,0-1 0 0 0,0 0 0 0 0,0 0 0 0 0,0 1 0 0 0,0-1 0 0 0,0 0 0 0 0,0 0 0 0 0,0 1 0 0 0,0-1 0 0 0,1 0 0 0 0,-1 0 0 0 0,0 0 0 0 0,0 0 0 0 0,0 0 0 0 0,0 0 0 0 0,1 0 0 0 0,-1 1 0 0 0,0-1 0 0 0,0 0 0 0 0,0 0 0 0 0,0 0 0 0 0,0 0 0 0 0,0 0 0 0 0,1 1 0 0 0,8 2 0 0 0,-4-1 0 0 0,-4-2 0 0 0,-1 0 0 0 0,1 1 0 0 0,-1-1 0 0 0,1 0 0 0 0,-1 0 0 0 0,0 1 0 0 0,1-1 0 0 0,-1 0 0 0 0,1 0 0 0 0,-1 0 0 0 0,0 0 0 0 0,0 0 0 0 0,1 0 0 0 0,-1 0 0 0 0,1 0 0 0 0,-1 0 0 0 0,1 0 0 0 0,-1 0 0 0 0,1 0 0 0 0,0 0 0 0 0,16-4 0 0 0,-14 4 0 0 0,1-1 0 0 0,-1 0 0 0 0,1 0 0 0 0,0 0 0 0 0,-1 0 0 0 0,4-3 0 0 0,5 0 6 0 0,-10 4 13 0 0,-1 0 0 0 0,0-1 0 0 0,1 1 0 0 0,-1-1 0 0 0,0 1 0 0 0,1-1 0 0 0,-1 1 0 0 0,1-1 0 0 0,-2 0 0 0 0,2 0 0 0 0,-1 0 0 0 0,1 1 0 0 0,-2-2 0 0 0,3-1 0 0 0,-2 3 162 0 0,-10 0-117 0 0,1 4-64 0 0,0-1 0 0 0,-11 2 0 0 0,3 0 0 0 0,-4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0-1 0 0,0 0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2-1 0 0,6-2 14 0 0,-4-2 16 0 0,0 1 1 0 0,0-1-1 0 0,15 0 0 0 0,-3-2-29 0 0,-15 3 0 0 0,-2-2-10 0 0,-2 2-45 0 0,-24 17-16 0 0,-25 9 71 0 0,45-23 0 0 0,2 1-13 0 0,1-2-30 0 0,13-5 299 0 0,11-5-192 0 0,-22 9-64 0 0,0 0-5 0 0,4-4 5 0 0,-16-4 507 0 0,4 8-500 0 0,4 0-7 0 0,1 0 1 0 0,0 0-1 0 0,0 0 1 0 0,-1 0-1 0 0,1 0 0 0 0,0 1 1 0 0,0-1-1 0 0,0 0 0 0 0,-1 1 1 0 0,1-1-1 0 0,-2 1 1 0 0,-16 7-3 0 0,19-8 2 0 0,0 0 0 0 0,1 0 0 0 0,-1 0 0 0 0,0 0 0 0 0,0 0 0 0 0,0 0 0 0 0,0-1 0 0 0,0 1 0 0 0,0 0 0 0 0,0 0 0 0 0,0 0 0 0 0,0 0 0 0 0,0 0 0 0 0,0-1 0 0 0,0 1 0 0 0,0 0 0 0 0,0 0 0 0 0,0 0 0 0 0,-1 0 0 0 0,1 0 0 0 0,0-1 0 0 0,0 1 0 0 0,0 0 0 0 0,0 0 0 0 0,0 0 0 0 0,0 0 0 0 0,0 0 0 0 0,0 0 0 0 0,0 0 0 0 0,0-1 0 0 0,-1 1 0 0 0,1 0 0 0 0,0 0 0 0 0,0 0 0 0 0,0 0 0 0 0,0 0 0 0 0,0 0 0 0 0,0 0 0 0 0,-1 0 0 0 0,1 0 0 0 0,0 0 0 0 0,0 0 0 0 0,0 0 0 0 0,0 0 0 0 0,0 0 0 0 0,-1 0 0 0 0,1 0 0 0 0,0 0 0 0 0,0 0 0 0 0,0 0 0 0 0,0 0 0 0 0,0 0 0 0 0,0 0 0 0 0,0 0 0 0 0,0 0 0 0 0,0 0 0 0 0,0 0 0 0 0,0 0 0 0 0,0 0 0 0 0,-1 0 0 0 0,1 0 0 0 0,0 1 0 0 0,1-2 11 0 0,0 0 1 0 0,0 0-1 0 0,1 0 0 0 0,-1 0 0 0 0,0 0 0 0 0,0 1 1 0 0,1-1-1 0 0,-1 0 0 0 0,2-1 0 0 0,11-4 69 0 0,-2-1-44 0 0,-6 4-8 0 0,-1-1-28 0 0,-5 1 0 0 0,0 2 0 0 0,0 1 1 0 0,0-1-1 0 0,0 1 0 0 0,0 0 1 0 0,0-1-1 0 0,-1 1 0 0 0,1 0 1 0 0,0 0-1 0 0,-1 0 0 0 0,1 0 0 0 0,0-1 1 0 0,-1 1-1 0 0,1 0 0 0 0,-1 0 1 0 0,1-1-1 0 0,0 1 0 0 0,-1 0 1 0 0,1 0-1 0 0,0 0 0 0 0,0 0 0 0 0,-1-1 1 0 0,1 1-1 0 0,0 0 0 0 0,-1 0 1 0 0,1 0-1 0 0,-1 0 0 0 0,1 0 1 0 0,-1 0-1 0 0,1 0 0 0 0,-1 1 0 0 0,-9-1-134 0 0,7 0-1070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80"/>
    </inkml:context>
    <inkml:brush xml:id="br0">
      <inkml:brushProperty name="width" value="0.05" units="cm"/>
      <inkml:brushProperty name="height" value="0.05" units="cm"/>
      <inkml:brushProperty name="color" value="#F06928"/>
    </inkml:brush>
  </inkml:definitions>
  <inkml:trace contextRef="#ctx0" brushRef="#br0">0 1 11376 0 0,'0'0'5615'0'0,"6"12"-3639"0"0,-4-10-1888 0 0,0 0 0 0 0,1-1 0 0 0,-2 0 0 0 0,2 0 0 0 0,-1 0 0 0 0,1 1 0 0 0,-2-2 0 0 0,2 1 0 0 0,-1-1 0 0 0,1 1 0 0 0,-1 0-1 0 0,1-1 1 0 0,-1 0 0 0 0,1 0 0 0 0,-1 0 0 0 0,1 0 0 0 0,3 0 0 0 0,-2 0-23 0 0,6-6 14 0 0,-8 4 342 0 0,-4 2 1367 0 0,-7 2-1330 0 0,8-2-437 0 0,-1 0-1 0 0,1 1 1 0 0,1-1-1 0 0,-2 0 1 0 0,1 1-1 0 0,0-1 1 0 0,0 0-1 0 0,0 1 1 0 0,0-1-1 0 0,0 0 1 0 0,-1 2-1 0 0,-27 15 44 0 0,28-16-63 0 0,1-1-1 0 0,-1 1 1 0 0,0-1-1 0 0,1 0 1 0 0,-1 1-1 0 0,1-1 1 0 0,-1 0-1 0 0,1 1 0 0 0,-1-1 1 0 0,1 1-1 0 0,0-1 1 0 0,0 1-1 0 0,0-1 1 0 0,-1 0-1 0 0,1 0 1 0 0,0 1-1 0 0,0 0 0 0 0,-1-1 1 0 0,1 1-1 0 0,0-1 1 0 0,0 1-1 0 0,0 0 1 0 0,-1-1-1 0 0,15-3 213 0 0,39-22 155 0 0,-7 5-122 0 0,-42 19-225 0 0,-3 1 160 0 0,-11 1-53 0 0,-7 7-8 0 0,11-7-79 0 0,1 2 0 0 0,0-1 0 0 0,0 1 0 0 0,1-1 0 0 0,-1 1 0 0 0,1 0 0 0 0,-5 5 0 0 0,8-8-43 0 0,0 1-8 0 0,0 0 0 0 0,0-1 1 0 0,0 1-1 0 0,1 0 0 0 0,0 0 0 0 0,-1-1 1 0 0,0 1-1 0 0,1 0 0 0 0,-1 0 1 0 0,1 0-1 0 0,-1 0 0 0 0,1-1 1 0 0,-1 1-1 0 0,1 0 0 0 0,0 0 0 0 0,0 0 1 0 0,0 0-1 0 0,0 0 0 0 0,0 0 1 0 0,0 0-1 0 0,0 1 0 0 0,0 0 7 0 0,0-1-1 0 0,0 0 1 0 0,1 0-1 0 0,0-1 0 0 0,-1 1 1 0 0,1 0-1 0 0,0-1 1 0 0,-1 1-1 0 0,1 0 1 0 0,-1 0-1 0 0,1-1 1 0 0,0 0-1 0 0,0 1 0 0 0,1 0 1 0 0,-1 0 2 0 0,1 0 0 0 0,0-1 0 0 0,0 0 1 0 0,0 1-1 0 0,-1-1 0 0 0,2 0 0 0 0,-1 0 0 0 0,-1 0 0 0 0,2-1 1 0 0,-2 1-1 0 0,1-1 0 0 0,1 1 0 0 0,1-2 0 0 0,22-9 3 0 0,-21 8-3 0 0,4 2 16 0 0,-9 1-11 0 0,1 0 1 0 0,-1 0-1 0 0,0 0 1 0 0,0-1-1 0 0,0 1 1 0 0,0 0-1 0 0,0 0 1 0 0,0 0-1 0 0,0 0 1 0 0,0 0-1 0 0,0 0 1 0 0,0 0-1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2 0 0 0,10-5 12 0 0,5-3 36 0 0,-3 2-36 0 0,6 1-12 0 0,-2-4 7 0 0,1 1-1 0 0,-1-1 0 0 0,0 0 1 0 0,1 0-1 0 0,-1 0 1 0 0,1 0-1 0 0,-2 0 0 0 0,2 0 1 0 0,0 0-1 0 0,-1 0 1 0 0,0-1-1 0 0,1 1 0 0 0,-1-1 1 0 0,2 0-1 0 0,18-9 90 0 0,-16 7-96 0 0,-1 1 0 0 0,0-1 0 0 0,1 1 0 0 0,0 1 0 0 0,-1-1 0 0 0,11-2 0 0 0,-14 5 5 0 0,-1-1-3 0 0,0 0 0 0 0,1 0 0 0 0,-1 0 0 0 0,0 0 0 0 0,1 0 0 0 0,-1 0 0 0 0,0 0 0 0 0,1 0 0 0 0,-1 0 0 0 0,0-1 0 0 0,1 1 0 0 0,-1 0 0 0 0,0 0 0 0 0,0 0 0 0 0,0 0 0 0 0,0 0 1 0 0,1 0-1 0 0,-1-1 0 0 0,0 1 0 0 0,0 0 0 0 0,1 0 0 0 0,-1-1 0 0 0,0 1 0 0 0,0 0 0 0 0,1 0 0 0 0,-1-1 0 0 0,0 1 0 0 0,0 0 0 0 0,-8 3 44 0 0,8-3-44 0 0,-1 1-1 0 0,0-1 0 0 0,0 0 1 0 0,0 0-1 0 0,0 1 0 0 0,1-1 1 0 0,-1 0-1 0 0,1 0 1 0 0,-1 0-1 0 0,0 1 0 0 0,0-1 1 0 0,0 1-1 0 0,-2 2-1 0 0,1-1 0 0 0,-2 0 0 0 0,1-1 0 0 0,0 1 0 0 0,0 0 0 0 0,0-1 0 0 0,-1 0 0 0 0,0 1 0 0 0,-3 0 0 0 0,3-2 0 0 0,1 1 0 0 0,0 0 0 0 0,-1 1 0 0 0,2-1 0 0 0,-1 0 0 0 0,-1 1 0 0 0,1 0 0 0 0,0-1 0 0 0,-2 4 0 0 0,-5-1 0 0 0,7 1 0 0 0,2-3-12 0 0,15-2-48 0 0,-7-2 78 0 0,-1 0-1 0 0,1-1 0 0 0,4-4 0 0 0,9-3 32 0 0,33-10 25 0 0,-61 22-54 0 0,5-1-8 0 0,0 0 0 0 0,0 0 0 0 0,0 0 0 0 0,0 0 0 0 0,0 0 0 0 0,0 1 0 0 0,1 0 0 0 0,-6 3 0 0 0,3-3-9 0 0,4-2-4 0 0,-1 0 0 0 0,1 0 0 0 0,0 1 0 0 0,0-1 1 0 0,0 1-1 0 0,0-1 0 0 0,0 1 0 0 0,0-1 0 0 0,1 0 0 0 0,-2 1 1 0 0,1-1-1 0 0,0 1 0 0 0,0 0 0 0 0,1 0 0 0 0,-2 0 1 0 0,2 0-1 0 0,0-1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0,1-2 34 0 0,-1 1 0 0 0,0-2 1 0 0,0 0-1 0 0,1 1 0 0 0,8-5 0 0 0,1 1 12 0 0,1 0 47 0 0,-14 3-65 0 0,-5 1 12 0 0,-3 1 24 0 0,-34 8 264 0 0,11-5-183 0 0,17-1-85 0 0,-5 1 95 0 0,8-1 49 0 0,10-6-32 0 0,11-9-220 0 0,-11 11-41 0 0,13-6-678 0 0,-7 4 162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81"/>
    </inkml:context>
    <inkml:brush xml:id="br0">
      <inkml:brushProperty name="width" value="0.05" units="cm"/>
      <inkml:brushProperty name="height" value="0.05" units="cm"/>
      <inkml:brushProperty name="color" value="#F06928"/>
    </inkml:brush>
  </inkml:definitions>
  <inkml:trace contextRef="#ctx0" brushRef="#br0">35 18 8952 0 0,'0'0'6045'0'0,"-15"-4"-744"0"0,14 3-5236 0 0,0 1-49 0 0,1 0 1 0 0,0 0 0 0 0,-1 0 0 0 0,0 0-1 0 0,1 0 1 0 0,-1 0 0 0 0,0 0 0 0 0,1 0-1 0 0,-1 0 1 0 0,1 0 0 0 0,0 0 0 0 0,-1 0 0 0 0,0 0-1 0 0,1 1 1 0 0,-1-1 0 0 0,0 0 0 0 0,1 1-1 0 0,-1-1 1 0 0,1 0 0 0 0,0 1 0 0 0,0-1-1 0 0,-1 1 1 0 0,1-1 0 0 0,-1 0 0 0 0,1 1 0 0 0,-1-1-1 0 0,1 0 1 0 0,-1 1 0 0 0,1-1 0 0 0,0 1-1 0 0,-1-1 1 0 0,1 1 0 0 0,0 0 0 0 0,-2 6 693 0 0,7-8 398 0 0,4-1-1068 0 0,-5 2 35 0 0,0-1 0 0 0,1 0 0 0 0,-2 0 0 0 0,1 1 0 0 0,0-1 0 0 0,0-1 0 0 0,0 0 0 0 0,-1 1-1 0 0,1-1 1 0 0,5-4 0 0 0,6-2 1180 0 0,-19 8-1232 0 0,1 0 1 0 0,-1 0-1 0 0,0 0 1 0 0,1 0 0 0 0,0 1-1 0 0,-1 0 1 0 0,1-1-1 0 0,0 1 1 0 0,-1 0-1 0 0,1 0 1 0 0,1 1-1 0 0,-2-1 1 0 0,-4 3-1 0 0,0 1-24 0 0,7-5 5 0 0,0 1-1 0 0,1-1 1 0 0,-1 0 0 0 0,0 1-1 0 0,0-1 1 0 0,1 1 0 0 0,-1-1-1 0 0,1 1 1 0 0,-1 0-1 0 0,0-1 1 0 0,1 0 0 0 0,-1 1-1 0 0,0-1 1 0 0,1 2 0 0 0,-2 2 6 0 0,-1-3-10 0 0,3 0 0 0 0,0-1 0 0 0,0 0 0 0 0,0 0 0 0 0,0 0 0 0 0,0 0 0 0 0,-1 1 0 0 0,1-1 0 0 0,0 0 0 0 0,0 0 0 0 0,0 0 0 0 0,0 0 0 0 0,0 0 0 0 0,0 0 0 0 0,0 0 0 0 0,0 1 0 0 0,0-1 0 0 0,0 0 0 0 0,0 0 0 0 0,0 1 0 0 0,0-1 0 0 0,0 0 0 0 0,0 0 0 0 0,0 1 0 0 0,0-1 0 0 0,0 0 0 0 0,0 1 0 0 0,1 0 0 0 0,-1 0 0 0 0,1 0 0 0 0,-1-1 0 0 0,1 1 0 0 0,0-1 0 0 0,-1 0 0 0 0,1 1 0 0 0,0-1 0 0 0,-1 1 0 0 0,0-1 0 0 0,1 0 0 0 0,0 0 0 0 0,-1 0 0 0 0,1 0 0 0 0,0 0 0 0 0,0 0 0 0 0,-1 0 0 0 0,0 0 0 0 0,1 0 0 0 0,0 0 0 0 0,0 0 0 0 0,0 0 0 0 0,-1 0 0 0 0,1 0 0 0 0,-1 0 0 0 0,2 0 0 0 0,18-6 0 0 0,-16 4 0 0 0,8-2 0 0 0,38-14 0 0 0,-36 14 0 0 0,-11 3 0 0 0,-1 1 0 0 0,1 0 0 0 0,-2-1 0 0 0,2 0 0 0 0,-2 0 0 0 0,5-2 0 0 0,-2 2 15 0 0,-4 1 186 0 0,-10 3-210 0 0,-24 15 68 0 0,28-14-69 0 0,-4 2 104 0 0,1 0-1 0 0,-16 15 0 0 0,24-17-92 0 0,1-4-2 0 0,-1 1 0 0 0,1-1 0 0 0,0 1 0 0 0,-1 0 0 0 0,1-1 0 0 0,-1 1 0 0 0,1 0 0 0 0,-1-1 0 0 0,1 0 0 0 0,-1 1 0 0 0,1-1 0 0 0,0 1 0 0 0,0-1 0 0 0,-1 1 0 0 0,-1 0 1 0 0,2-1-1 0 0,0 0 0 0 0,0 0 1 0 0,0 0-1 0 0,-1 0 0 0 0,1 0 0 0 0,0 1 1 0 0,0-1-1 0 0,0 0 0 0 0,0 0 1 0 0,0 0-1 0 0,-1 0 0 0 0,1 0 1 0 0,0 0-1 0 0,0 0 0 0 0,0 0 1 0 0,0 0-1 0 0,0 0 0 0 0,0 1 1 0 0,0-1-1 0 0,0 0 0 0 0,0 0 1 0 0,0 0-1 0 0,0 1 0 0 0,0-1 1 0 0,0 0-1 0 0,0 0 0 0 0,0 0 1 0 0,0 1-1 0 0,0-1 0 0 0,0 0 1 0 0,0 0-1 0 0,0 0 0 0 0,0 1 1 0 0,0-1-1 0 0,0 0 0 0 0,0 0 1 0 0,0 0-1 0 0,0 1 0 0 0,0-1 1 0 0,1 0-1 0 0,-1 0 0 0 0,0 0 0 0 0,0 0 1 0 0,0 0-1 0 0,0 0 0 0 0,0 0 1 0 0,1 0-1 0 0,-1 0 0 0 0,0 0 1 0 0,0 0-1 0 0,0 0 0 0 0,1 0 1 0 0,-1 0-1 0 0,0 0 0 0 0,0 1 1 0 0,0-1-1 0 0,1 0 0 0 0,-1 0 1 0 0,0 0-1 0 0,0 0 0 0 0,0 0 1 0 0,1 0-1 0 0,-1 0 0 0 0,0 0 1 0 0,10 2-29 0 0,-9-2 28 0 0,18-9 65 0 0,0-5-64 0 0,-6 6 0 0 0,-9 6 11 0 0,-3 2 170 0 0,-10 4-117 0 0,-20 19-64 0 0,18-18 0 0 0,7-2 0 0 0,0-2 0 0 0,-1 2 0 0 0,1 0 0 0 0,-5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0,1 1 0 0 0,0-1 0 0 0,-1 1 0 0 0,1-1 0 0 0,0 0-1 0 0,0 0 1 0 0,3-2 0 0 0,-5 2-9 0 0,1 0 0 0 0,0 0 0 0 0,-1 0 0 0 0,1 1 0 0 0,0-1 0 0 0,-1 1 0 0 0,3-2 0 0 0,11-4 0 0 0,21-14 0 0 0,-32 20 11 0 0,-4 0 42 0 0,-17 8 83 0 0,4 1-136 0 0,10-7 0 0 0,1 0 0 0 0,-1 0 0 0 0,1-1 0 0 0,-1 0 0 0 0,1 1 0 0 0,-5 0 0 0 0,-5 7 0 0 0,10-8 0 0 0,0 1 0 0 0,0 0 0 0 0,-1-1 0 0 0,1 1 0 0 0,-1 0 0 0 0,-3 0 0 0 0,3 1-10 0 0,25-3-44 0 0,20-17 118 0 0,-37 14-64 0 0,0-1 0 0 0,-2 4 11 0 0,-3 0 16 0 0,-8 11-108 0 0,3-7 39 0 0,4-3 41 0 0,0-1 0 0 0,1 0 0 0 0,0 0 0 0 0,-1 1 0 0 0,0-1 1 0 0,0 1-1 0 0,1-1 0 0 0,-1 1 0 0 0,0-1 0 0 0,1 1 0 0 0,0-1 0 0 0,-1 0 0 0 0,1 0 1 0 0,-1 2-1 0 0,-3 1 3 0 0,0 1 10 0 0,16-8 59 0 0,21-12-18 0 0,-25 13 15 0 0,-11 4-52 0 0,-15 4-3 0 0,14-4 37 0 0,-20 10 139 0 0,20-10-170 0 0,4 0-19 0 0,0-1 0 0 0,-1 1 0 0 0,0-1 0 0 0,1 1 0 0 0,-1-1 0 0 0,0 0 0 0 0,0 1 1 0 0,1-1-1 0 0,0 0 0 0 0,-1 0 0 0 0,0 1 0 0 0,0-1 0 0 0,0 0 0 0 0,0 0 0 0 0,0 0 0 0 0,6 2-1198 0 0,0-1-64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82"/>
    </inkml:context>
    <inkml:brush xml:id="br0">
      <inkml:brushProperty name="width" value="0.05" units="cm"/>
      <inkml:brushProperty name="height" value="0.05" units="cm"/>
      <inkml:brushProperty name="color" value="#F06928"/>
    </inkml:brush>
  </inkml:definitions>
  <inkml:trace contextRef="#ctx0" brushRef="#br0">15 1 11256 0 0,'0'0'6959'0'0,"5"4"-6533"0"0,-3-2-339 0 0,-1-1 1 0 0,0-1-1 0 0,1 1 1 0 0,0-1-1 0 0,-1 1 1 0 0,1 0 0 0 0,0-1-1 0 0,-1 1 1 0 0,1-1-1 0 0,-1 1 1 0 0,0-1-1 0 0,1 0 1 0 0,0 0-1 0 0,-1 0 1 0 0,1 0-1 0 0,0 0 1 0 0,-1 0 0 0 0,1-1-1 0 0,3 0 1 0 0,11-1 337 0 0,22-3 189 0 0,-27 5-130 0 0,-23 5-112 0 0,11-4-345 0 0,-2 0 0 0 0,2 0 0 0 0,-1-1-1 0 0,-1 1 1 0 0,2-1 0 0 0,-1 0 0 0 0,-4 0-1 0 0,-12 5 120 0 0,-9 3-12 0 0,24-6-106 0 0,0-2 1 0 0,0 2 0 0 0,1-1 0 0 0,-2 0-1 0 0,-2 0 1 0 0,-7 4 161 0 0,8-5-110 0 0,2 0-53 0 0,2 0 154 0 0,13 0-124 0 0,-6 0-58 0 0,-1 1 0 0 0,1-1 0 0 0,-1-1 0 0 0,1 1 0 0 0,-1 0 0 0 0,7-3 0 0 0,10-2-62 0 0,-9 5 120 0 0,-13 0-58 0 0,1 0 1 0 0,1 0 0 0 0,-1 0 0 0 0,0 0-1 0 0,-1 0 1 0 0,1 0 0 0 0,0 0-1 0 0,0 0 1 0 0,0 0 0 0 0,0-1 0 0 0,0 1-1 0 0,3-2 16 0 0,-3 1 282 0 0,-5 1-253 0 0,0 0 0 0 0,1 0-1 0 0,-2 0 1 0 0,1 0-1 0 0,1 1 1 0 0,-1 0 0 0 0,0-1-1 0 0,0 2 1 0 0,0-1 0 0 0,-3 2-1 0 0,-10 5-43 0 0,14-7 0 0 0,1-1 0 0 0,-1 1 0 0 0,0 0 0 0 0,1 1 0 0 0,0-1 0 0 0,-1 0 0 0 0,1 1 0 0 0,-1 0 0 0 0,2-1 0 0 0,-5 5 0 0 0,6-3 0 0 0,0-2 0 0 0,0 0 0 0 0,1 0 0 0 0,-1-1 0 0 0,1 1 0 0 0,-1 0 0 0 0,0-1 0 0 0,0 0 0 0 0,1 1 0 0 0,-1-1 0 0 0,1 1 0 0 0,0 0 0 0 0,-1-1 0 0 0,1 1 0 0 0,0-1 0 0 0,-1 1 0 0 0,0-1 0 0 0,1 0 0 0 0,0 0 0 0 0,-1 0 0 0 0,1 0 0 0 0,0 1 0 0 0,0-1 0 0 0,-1 0 0 0 0,0 0 0 0 0,1 0 0 0 0,0 0 0 0 0,0 0 0 0 0,0 0 0 0 0,0 0 0 0 0,-1 0 0 0 0,0 0 0 0 0,1 0 0 0 0,0 0 0 0 0,0 0 0 0 0,0-1 0 0 0,-1 1 0 0 0,1 0 0 0 0,19-5 0 0 0,-5 2 0 0 0,-14 2 0 0 0,1 1 0 0 0,0 0 0 0 0,-1-1 0 0 0,1 1 0 0 0,0 0 0 0 0,-1 0 0 0 0,1-1 0 0 0,0 0 0 0 0,1-1 0 0 0,1 1 0 0 0,-2 1 1 0 0,-1 0 0 0 0,-1 0-1 0 0,1 0 1 0 0,0-1 0 0 0,0 1-1 0 0,0 0 1 0 0,0-1 0 0 0,-1 1 0 0 0,1-1-1 0 0,-1 1 1 0 0,1-1 0 0 0,0 0 0 0 0,0 1-1 0 0,0-1 1 0 0,0 0 212 0 0,-4 1-181 0 0,0 1 0 0 0,0 0 0 0 0,0-1 0 0 0,0 1-1 0 0,-3 1 1 0 0,-6 2 33 0 0,5-1-65 0 0,1-1 0 0 0,0 1 0 0 0,0 0 0 0 0,-7 5 0 0 0,3-3 0 0 0,-13 12 0 0 0,23-17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0 0 0 0,0 0 0 0 0,0 0 0 0 0,0 0 0 0 0,0 0 0 0 0,0 0 0 0 0,0 0 0 0 0,0 0 0 0 0,0 0 0 0 0,1 0 0 0 0,-1 0 0 0 0,0 0 0 0 0,0 0 0 0 0,0 0 0 0 0,0 0 0 0 0,0 0 0 0 0,0 0 0 0 0,0 1 0 0 0,6 0-2 0 0,6 0 16 0 0,-12-1-10 0 0,5-1 24 0 0,0 0 0 0 0,0 0-1 0 0,-1 0 1 0 0,0 0 0 0 0,1-1 0 0 0,7-3 0 0 0,0-1 10 0 0,36-14-38 0 0,-43 20 16 0 0,-5 0 135 0 0,0 0-139 0 0,-2 0-1 0 0,1 0 1 0 0,0 0 0 0 0,0 0 0 0 0,1 1-1 0 0,0-1 1 0 0,-1 1 0 0 0,0-1 0 0 0,0 1-1 0 0,-1 0 1 0 0,-16 7-12 0 0,-6 5 54 0 0,7-3-50 0 0,14-9 24 0 0,-1 1 0 0 0,0 0 0 0 0,1-1 0 0 0,0 2 0 0 0,-4 2 0 0 0,6-4-82 0 0,1-1-16 0 0,0 0 68 0 0,0 0 0 0 0,0 0-1 0 0,0 0 1 0 0,0 1 0 0 0,0-1 0 0 0,0 0 0 0 0,0 0-1 0 0,1 1 1 0 0,-1-1 0 0 0,0 0 0 0 0,0 0 0 0 0,0 0-1 0 0,0 1 1 0 0,1-1 0 0 0,-1 0 0 0 0,0 0 0 0 0,0 0-1 0 0,0 1 1 0 0,1-1 0 0 0,-1 0 0 0 0,0 0-1 0 0,0 0 1 0 0,1 0 0 0 0,-1 0 0 0 0,0 0 0 0 0,0 0-1 0 0,0 1 1 0 0,2-1 2 0 0,0 0 0 0 0,0 0 0 0 0,0 0 0 0 0,0 0 0 0 0,-1-1 0 0 0,1 1 0 0 0,0 0 0 0 0,-1-1 0 0 0,1 1 0 0 0,0-1 0 0 0,2-1 0 0 0,20-2-117 0 0,-16 3 62 0 0,-7 1 53 0 0,0 0 1 0 0,-1 0-1 0 0,1 0 0 0 0,-1 0 0 0 0,1 0 0 0 0,-1 0 0 0 0,0 0 0 0 0,1 0 0 0 0,0 0 0 0 0,-1 0 1 0 0,1-1-1 0 0,-1 1 0 0 0,1 0 0 0 0,-1-1 0 0 0,1 1 0 0 0,-1-1 0 0 0,1 0 6 0 0,-16 2 114 0 0,-21 12-92 0 0,17-3 182 0 0,13-7-192 0 0,1-1 0 0 0,0 1 0 0 0,-7 3 0 0 0,8-3-30 0 0,3-2-56 0 0,5-1-1612 0 0,2 0-56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83"/>
    </inkml:context>
    <inkml:brush xml:id="br0">
      <inkml:brushProperty name="width" value="0.05" units="cm"/>
      <inkml:brushProperty name="height" value="0.05" units="cm"/>
      <inkml:brushProperty name="color" value="#F06928"/>
    </inkml:brush>
  </inkml:definitions>
  <inkml:trace contextRef="#ctx0" brushRef="#br0">27 14 12408 0 0,'0'0'373'0'0,"-5"-1"598"0"0,1-2-863 0 0,3 2 368 0 0,-14 2 6291 0 0,15-1-6742 0 0,0 0 0 0 0,0 0 1 0 0,0 0-1 0 0,0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0,-7-2-259 0 0,2 0 0 0 0,-2-1-1 0 0,2 0 1 0 0,-2 0 0 0 0,6 0 0 0 0,16-7 272 0 0,-18 5-181 0 0,2 0 0 0 0,-1 1 1 0 0,-1-1-1 0 0,13 0 0 0 0,-10 0 11 0 0,-8 1 155 0 0,-6 0-78 0 0,-34 5 233 0 0,36-4-418 0 0,0 0 0 0 0,-1 1 0 0 0,2 0 0 0 0,-2 0 0 0 0,1 0 0 0 0,0-1 0 0 0,-6 5 0 0 0,-1-1 96 0 0,6 0-124 0 0,3 0-10 0 0,1-4 0 0 0,0 1-1 0 0,0-1 0 0 0,0 1 0 0 0,0-1 1 0 0,0 0-1 0 0,0 0 0 0 0,1 1 1 0 0,-1-1-1 0 0,0 1 0 0 0,0-1 1 0 0,0 0-1 0 0,1 1 0 0 0,-1-1 1 0 0,0 1-1 0 0,1-1 0 0 0,-1 0 1 0 0,0 1-1 0 0,1-1 0 0 0,-1 0 1 0 0,0 1-1 0 0,1-1 0 0 0,-1 0 0 0 0,0 0 1 0 0,0 0-1 0 0,0 0 0 0 0,1 0 1 0 0,-1 0-1 0 0,1 0 0 0 0,-1 1 1 0 0,1-1-1 0 0,-1 0 0 0 0,1 0 1 0 0,-1 0-1 0 0,1 0 0 0 0,-1 0 1 0 0,1 0-1 0 0,11-1-8 0 0,9-5 21 0 0,-16 6-12 0 0,-1 0 0 0 0,1-2-1 0 0,-1 1 1 0 0,0-1 0 0 0,0 1 0 0 0,6-3-1 0 0,-6 2 21 0 0,-2 1 0 0 0,1 0 0 0 0,-1 1 0 0 0,2-1 0 0 0,-2 0 0 0 0,6 0 0 0 0,-4 0 6 0 0,-1 1 0 0 0,0-1 0 0 0,0 1 0 0 0,6-4 0 0 0,-3 4-16 0 0,-6 0-10 0 0,-2 0 0 0 0,-15 4 0 0 0,13-4 0 0 0,-1 1 0 0 0,0 0 0 0 0,2 0 0 0 0,-1 0 0 0 0,0 0 0 0 0,0 0 0 0 0,-7 5 0 0 0,-16 3 0 0 0,24-7 0 0 0,-1 0 1 0 0,1-1-1 0 0,0 1 0 0 0,-1 0 0 0 0,-2 3 0 0 0,-8 3-15 0 0,9-5-33 0 0,6-3 50 0 0,-1 1 0 0 0,1 0 0 0 0,0 0 0 0 0,-1 0 0 0 0,1-1 0 0 0,0 0 1 0 0,-1 1-1 0 0,0-1 0 0 0,1 1 0 0 0,0-1 0 0 0,0 1 0 0 0,0-1 0 0 0,0 1 1 0 0,-1-1-1 0 0,0 1 0 0 0,1-1 0 0 0,2 0 0 0 0,-2 0-2 0 0,1 0 0 0 0,0 0 0 0 0,-1 0 0 0 0,1 0 0 0 0,0 0 0 0 0,-1-1 0 0 0,1 1 0 0 0,0-1 0 0 0,1-1 0 0 0,16-2 0 0 0,10-5 0 0 0,-15 1 0 0 0,-43 15 0 0 0,25-6 0 0 0,3-1 0 0 0,1 0 0 0 0,0 0 0 0 0,-1 0 0 0 0,0 0 0 0 0,0 1 0 0 0,1-1 0 0 0,-1 0 0 0 0,0 1 0 0 0,1-1 0 0 0,0 0 0 0 0,-1 0 0 0 0,0 0 0 0 0,1 1 0 0 0,-2 0 0 0 0,-21 12 0 0 0,9-5 0 0 0,9-5 0 0 0,2-1 0 0 0,6 1 0 0 0,-2-2 0 0 0,-1 0 0 0 0,1 0 0 0 0,0-1 0 0 0,1 0 0 0 0,-1 0 0 0 0,-1 1 0 0 0,1-1 0 0 0,0 1 0 0 0,1-1 0 0 0,-1 0 0 0 0,-1 1 0 0 0,1-1 0 0 0,1 0 0 0 0,-1 0 0 0 0,0 0 0 0 0,0 0 0 0 0,0 0 0 0 0,2-1 0 0 0,19-5 0 0 0,-9 2 0 0 0,21-7 0 0 0,-11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0,4 0 47 0 0,7-2 54 0 0,-12 2-98 0 0,5-2 32 0 0,0 0 0 0 0,-1 1-1 0 0,8-5 1 0 0,-9 3-37 0 0,1 2 0 0 0,0-1-1 0 0,0 0 1 0 0,8-2 0 0 0,-7 3 2 0 0,0 0 0 0 0,0 0 0 0 0,0-1 0 0 0,-1 0 0 0 0,1 0 0 0 0,7-6 0 0 0,-13 10-17 0 0,-2 0-16 0 0,1-1 0 0 0,-1 2 0 0 0,1-1-1 0 0,0 0 1 0 0,-3 4 0 0 0,4-5 33 0 0,1 0 0 0 0,0-1 0 0 0,-1 0 0 0 0,1 0 0 0 0,0 0 0 0 0,-1 1 0 0 0,1-1 0 0 0,0 0 0 0 0,0 1 0 0 0,0-1 0 0 0,-1 0 0 0 0,1 1 0 0 0,-1-1 0 0 0,1 0 0 0 0,-1 0 0 0 0,1 0 0 0 0,-1 0 0 0 0,1 1 0 0 0,-1-1 0 0 0,1 0 0 0 0,0 0 0 0 0,-6 1 0 0 0,5-1 8 0 0,-7 5 38 0 0,3-1-36 0 0,0-3 1 0 0,1 3 42 0 0,18-8 11 0 0,1 4-64 0 0,-12-1 11 0 0,-2-2 42 0 0,-1 3 90 0 0,-3-1-96 0 0,1 1 0 0 0,-2 0 0 0 0,2 0 0 0 0,-1 0 0 0 0,0 0 0 0 0,-4 1 0 0 0,6 0 15 0 0,0-1-96 0 0,1 0 1 0 0,-1 0 0 0 0,1 1-1 0 0,-1-1 1 0 0,1 0 0 0 0,-1 0-1 0 0,1 0 1 0 0,0 1 0 0 0,0-1-1 0 0,-1 0 1 0 0,1 1 0 0 0,0-1-1 0 0,-1 0 1 0 0,1 0 0 0 0,-1 0-1 0 0,1 0 1 0 0,0 1 0 0 0,-1-1-1 0 0,1 1 1 0 0,0-1 0 0 0,0 1-1 0 0,-1 0 1 0 0,1 0-214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3:03.384"/>
    </inkml:context>
    <inkml:brush xml:id="br0">
      <inkml:brushProperty name="width" value="0.05" units="cm"/>
      <inkml:brushProperty name="height" value="0.05" units="cm"/>
      <inkml:brushProperty name="color" value="#F06928"/>
    </inkml:brush>
  </inkml:definitions>
  <inkml:trace contextRef="#ctx0" brushRef="#br0">4 30 9416 0 0,'-3'-8'13207'0'0,"12"7"-13064"0"0,1-1-1 0 0,-1 0 0 0 0,16-5 0 0 0,-10 3 15 0 0,-6 1-109 0 0,6 0 177 0 0,-14 3 280 0 0,-16 1 7 0 0,9 3-462 0 0,2-2-41 0 0,2-1 1 0 0,-1 1 0 0 0,-1 0 0 0 0,1-1 0 0 0,0 0 0 0 0,-1 0-1 0 0,-4 1 1 0 0,7-2-5 0 0,1 0-1 0 0,-1 0 0 0 0,0 0 1 0 0,1 0-1 0 0,0 0 1 0 0,-1 0-1 0 0,1 1 1 0 0,-1-1-1 0 0,1 0 0 0 0,-1 0 1 0 0,0 1-1 0 0,1-1 1 0 0,-1 1-1 0 0,1-1 0 0 0,0 0 1 0 0,-1 2-1 0 0,1-2 1 0 0,-1 0 1 0 0,1 0-1 0 0,-1 0 0 0 0,1 1 1 0 0,-1-1-1 0 0,1 0 0 0 0,-1 1 1 0 0,1-1-1 0 0,-1 0 0 0 0,1 1 1 0 0,0-1-1 0 0,-1 0 0 0 0,1 0 1 0 0,-1 0-1 0 0,1 0 0 0 0,-2 1 1 0 0,1-1 58 0 0,1 0-58 0 0,0 0 0 0 0,0 0 0 0 0,0 0 0 0 0,-1 0 0 0 0,1 1 0 0 0,0-1 0 0 0,-1 0 0 0 0,1 0 0 0 0,0 0 0 0 0,0 0 0 0 0,-1 0 0 0 0,1 1 0 0 0,0-1 0 0 0,0 0 0 0 0,0 1 0 0 0,-1-1 0 0 0,1 0 0 0 0,0 1 0 0 0,0 0 0 0 0,9 5 3 0 0,-9-6-9 0 0,0 1 0 0 0,1-1 0 0 0,0 1 0 0 0,-1-1 0 0 0,1 1 0 0 0,0-1 0 0 0,0 1 0 0 0,-1-1 0 0 0,1 0 0 0 0,-1 1 0 0 0,1-1 0 0 0,0 0 0 0 0,0 0 0 0 0,0 0 0 0 0,-1 0 0 0 0,1 0 0 0 0,-1 0 0 0 0,1 0 0 0 0,0 0 0 0 0,0 0 0 0 0,1 0 0 0 0,1 0 1 0 0,2 0-1 0 0,0-1 0 0 0,-1 1 0 0 0,1-2 0 0 0,7-1 0 0 0,-2 0 0 0 0,-4 0 11 0 0,-2-1 42 0 0,-4 4 169 0 0,-2 0-209 0 0,-1 1 0 0 0,1-1 0 0 0,-1 0 0 0 0,0 1 0 0 0,1 0 0 0 0,-4 2 0 0 0,-7 2-14 0 0,-15 9 1 0 0,10-6 0 0 0,18-7-1 0 0,-7 4-4 0 0,1 1-79 0 0,6-6 82 0 0,0 0 1 0 0,0 1 0 0 0,0-1 0 0 0,0 0 0 0 0,0 0-1 0 0,0 0 1 0 0,0 0 0 0 0,0 0 0 0 0,0 0 0 0 0,0 0-1 0 0,0 0 1 0 0,0 0 0 0 0,0 1 0 0 0,0-1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0 1 0 0,0 1-1 0 0,1-1 1 0 0,3-3-1 0 0,16-7 50 0 0,-13 4 31 0 0,-10 7-32 0 0,-3 2-40 0 0,-1 0-1 0 0,1 0 1 0 0,-2 0 0 0 0,2 1-1 0 0,0 0 1 0 0,-1-1-1 0 0,0 1 1 0 0,1 0 0 0 0,1 0-1 0 0,-6 4 1 0 0,3-3 32 0 0,3-3-50 0 0,2 1-1 0 0,-2-1 1 0 0,1 1 0 0 0,0 0-1 0 0,0 0 1 0 0,0-1-1 0 0,0 1 1 0 0,0-1-1 0 0,0 1 1 0 0,0 0-1 0 0,-1 2 1 0 0,-2 1-10 0 0,-1-4 3 0 0,11 0 28 0 0,-1 0-1 0 0,0 0 1 0 0,0-1-1 0 0,6-2 1 0 0,8-2-90 0 0,0 2 74 0 0,-69 36-64 0 0,26-17 64 0 0,23-15 0 0 0,-3 3 0 0 0,3 0 0 0 0,1-4 0 0 0,0 0 0 0 0,0 0 0 0 0,-1 0 0 0 0,1 0 0 0 0,0 0 0 0 0,0 0 0 0 0,0 0 0 0 0,0 0 0 0 0,0 0 0 0 0,0 0 0 0 0,0 0 0 0 0,0 0 0 0 0,0 0 0 0 0,0 0 0 0 0,0 1 0 0 0,0-1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0,15-5 0 0 0,-14 5 0 0 0,1-1 0 0 0,0 1 0 0 0,-1-1 0 0 0,1 0 0 0 0,0 1 0 0 0,0 0 0 0 0,2-1 0 0 0,-3 1 11 0 0,-1 1-8 0 0,1-1 0 0 0,-1 0 0 0 0,0 0 1 0 0,1 0-1 0 0,-1 0 0 0 0,0 0 0 0 0,0 0 1 0 0,0 0-1 0 0,1 0 0 0 0,-1 0 0 0 0,0 0 1 0 0,1 0-1 0 0,-1 0 0 0 0,0 0 0 0 0,1 0 1 0 0,-1-1-1 0 0,0 1 0 0 0,1 0 0 0 0,-1 0 1 0 0,0 0-1 0 0,1 0 0 0 0,-1-1 0 0 0,0 1 1 0 0,0 0-1 0 0,0 0 0 0 0,0 0 0 0 0,0 0 1 0 0,1 0-1 0 0,-1 0 0 0 0,0-1 0 0 0,0 1 1 0 0,0 0-1 0 0,1-1 0 0 0,-1 1 0 0 0,-14 4-63 0 0,9-1 71 0 0,0-1 0 0 0,1 1-1 0 0,0 1 1 0 0,0-1 0 0 0,-7 6-1 0 0,6-5-10 0 0,0-3 0 0 0,1 3 0 0 0,4 0-10 0 0,0-4 9 0 0,0 0 0 0 0,0 0 0 0 0,0 1 1 0 0,0-1-1 0 0,0 0 0 0 0,0 0 0 0 0,0 0 1 0 0,0 0-1 0 0,0 0 0 0 0,0 1 0 0 0,0-1 1 0 0,0 0-1 0 0,1 0 0 0 0,-1 0 1 0 0,0 1-1 0 0,0-1 0 0 0,0 0 0 0 0,1 0 1 0 0,-1 0-1 0 0,0 1 0 0 0,0-1 0 0 0,0 0 1 0 0,1 0-1 0 0,-1 0 0 0 0,0 0 1 0 0,1 0-1 0 0,-1 0 0 0 0,0 0 0 0 0,0 0 1 0 0,0 1-1 0 0,0-1 0 0 0,0 0 0 0 0,0 0 1 0 0,1 0-1 0 0,-1 0 0 0 0,0 0 0 0 0,1 0 1 0 0,-1-1-1 0 0,0 1 0 0 0,0 0 1 0 0,1 0-1 0 0,10-3-21 0 0,-9 3 21 0 0,33-15 1 0 0,-23 9 36 0 0,-5 1 3 0 0,-5 4-53 0 0,8-5 238 0 0,-22 5 241 0 0,7 2-396 0 0,5 0-62 0 0,-1 0-1 0 0,0 0 0 0 0,0-1 1 0 0,0 1-1 0 0,0 0 0 0 0,0 0 0 0 0,0 0 1 0 0,0-1-1 0 0,-1 1 0 0 0,2-1 1 0 0,-1 0-1 0 0,-1 1 0 0 0,1-1 1 0 0,0 1-1 0 0,-2-1 0 0 0,0 2-6 0 0,2 1-14 0 0,1-2-56 0 0,0 2-2502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44"/>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5"/>
    </inkml:context>
    <inkml:brush xml:id="br0">
      <inkml:brushProperty name="width" value="0.05" units="cm"/>
      <inkml:brushProperty name="height" value="0.05" units="cm"/>
      <inkml:brushProperty name="color" value="#0000FF"/>
    </inkml:brush>
  </inkml:definitions>
  <inkml:trace contextRef="#ctx0" brushRef="#br0">22 645 2760 0 0,'-2'-3'244'0'0,"-1"-1"0"0"0,1 0 0 0 0,0 1 0 0 0,0-1 0 0 0,0 0 1 0 0,0-1-1 0 0,2 1 0 0 0,-2 0 0 0 0,0-6 0 0 0,1-2 3157 0 0,-1-26 1 0 0,3 29-2600 0 0,-1 5-258 0 0,1 0 0 0 0,-1-1 0 0 0,2 1 0 0 0,-1 1 0 0 0,1-1 0 0 0,-1 0 0 0 0,1 0 0 0 0,0 1 0 0 0,4-6 0 0 0,-6 9-481 0 0,0-1 0 0 0,0 1-1 0 0,1 0 1 0 0,-1-1 0 0 0,0 1 0 0 0,0 0-1 0 0,0-1 1 0 0,1 1 0 0 0,-1 0 0 0 0,0-1-1 0 0,1 1 1 0 0,-1 0 0 0 0,0 0-1 0 0,0 0 1 0 0,1 0 0 0 0,-1 0 0 0 0,0 0-1 0 0,0 0 1 0 0,0 0 0 0 0,1-1 0 0 0,-1 1-1 0 0,0 0 1 0 0,1 0 0 0 0,-1 0 0 0 0,1 0-1 0 0,-1 0 1 0 0,0 0 0 0 0,1 0 0 0 0,-1 0-1 0 0,1 0 1 0 0,-1 0 0 0 0,0 1 30 0 0,1-1 1 0 0,0 0 0 0 0,0 0-1 0 0,0 1 1 0 0,-1 0-1 0 0,1-1 1 0 0,-1 1 0 0 0,0 0-1 0 0,1 0 1 0 0,-1-1-1 0 0,1 0 1 0 0,0 3 0 0 0,9 24 1006 0 0,-3 15-369 0 0,-4-34-657 0 0,-2-1 0 0 0,0 1 0 0 0,0 0 0 0 0,0 11 0 0 0,1 10 191 0 0,-1 25 405 0 0,-1-37-193 0 0,4 29 1 0 0,0 16 383 0 0,0 19-422 0 0,11-2-286 0 0,-2-20-89 0 0,-2-5-53 0 0,-7-35 12 0 0,-2-15-18 0 0,-1 0-1 0 0,0 0 0 0 0,0 0 0 0 0,-1 0 1 0 0,0 0-1 0 0,0 9 0 0 0,-3 49 60 0 0,1-21-16 0 0,2-26-13 0 0,-2 19 0 0 0,-2 10 252 0 0,2 86 1 0 0,3-66-189 0 0,3 68-35 0 0,0-78-64 0 0,-4 60 64 0 0,-4-59-64 0 0,3-31 18 0 0,0-17-9 0 0,1 1 1 0 0,0-1-1 0 0,0 1 0 0 0,1 8 0 0 0,1-7-9 0 0,-1 0 0 0 0,-1 13 0 0 0,0-14 0 0 0,0 1 0 0 0,2 12 0 0 0,2 46 64 0 0,1-25-64 0 0,5 24 0 0 0,6 13 0 0 0,-12-32 64 0 0,1 10-64 0 0,-4-50 13 0 0,-1 0 0 0 0,1 0-1 0 0,-2 14 1 0 0,1-14-9 0 0,-1-1 0 0 0,2-1 0 0 0,-1 2 0 0 0,1-1 0 0 0,1 7 0 0 0,-1-9 1 0 0,-1 1 0 0 0,0-2 1 0 0,0 1-1 0 0,0 0 0 0 0,0 0 1 0 0,0 0-1 0 0,-1 0 0 0 0,1-1 1 0 0,-3 6-1 0 0,2 1-2 0 0,1-8 5 0 0,-4 28 56 0 0,4-29-56 0 0,0 1 0 0 0,-1-2 0 0 0,1 1 0 0 0,0 1 0 0 0,1-1 0 0 0,-1 0 0 0 0,0 0 1 0 0,0 0-1 0 0,0 0 0 0 0,1 1 0 0 0,-1-2 0 0 0,1 1 0 0 0,-1 0 0 0 0,1 2 0 0 0,0 2 72 0 0,0-4-32 0 0,0 1-40 0 0,1 0 0 0 0,-1-1-1 0 0,0 0 1 0 0,1 1 0 0 0,0-1 0 0 0,-1 0 0 0 0,1 0-1 0 0,0 1 1 0 0,-1-1 0 0 0,1-1 0 0 0,0 1-1 0 0,0 0 1 0 0,0 0 0 0 0,0 0 0 0 0,0-1 0 0 0,0 1-1 0 0,3-1 1 0 0,21 5 45 0 0,36 2-42 0 0,-55-6-11 0 0,-1-1 0 0 0,13 3 0 0 0,12 1 0 0 0,3-4 0 0 0,-10-1 0 0 0,42 1 0 0 0,-25 1 0 0 0,-30-1 0 0 0,6 0 0 0 0,-1 0 0 0 0,24-4 0 0 0,31-4 0 0 0,-50 5 0 0 0,32-1 0 0 0,-18 3 0 0 0,10-2 0 0 0,-6 1 0 0 0,45-8 0 0 0,7-1 0 0 0,46 8 0 0 0,-72 5 0 0 0,66-6 0 0 0,-103 4 0 0 0,14 0 0 0 0,-30 0 0 0 0,-1 0 0 0 0,14-2 0 0 0,12 0 0 0 0,165-6 0 0 0,-111 5 0 0 0,-30-1 0 0 0,84-1 0 0 0,-43 1 12 0 0,82-3 128 0 0,-52 3-228 0 0,-22 0 88 0 0,30 4 0 0 0,-44-4 0 0 0,-3 0 0 0 0,87 4 0 0 0,-156 2 0 0 0,-18-1 0 0 0,1-1 0 0 0,12 1 0 0 0,96-8 0 0 0,-41 6 0 0 0,-38 2 0 0 0,-11 0 0 0 0,-18 0 0 0 0,2 0 0 0 0,11-1 0 0 0,46-3 0 0 0,-1 3 0 0 0,-36 0 0 0 0,-24 1 0 0 0,0-1 0 0 0,0 0 0 0 0,9-1 0 0 0,-11 1 0 0 0,0 0 0 0 0,1 0 0 0 0,-1 0 0 0 0,0 0 0 0 0,7 1 0 0 0,9 1 0 0 0,72-5 0 0 0,-75 2 0 0 0,-11 1 0 0 0,0-1 0 0 0,0 1 0 0 0,8 1 0 0 0,-11-1 0 0 0,1 1 0 0 0,-1-1 0 0 0,1 0 0 0 0,-1-1 0 0 0,0 1 0 0 0,4-1 0 0 0,-4 0 0 0 0,1 0 0 0 0,-1 1 0 0 0,0 0 0 0 0,0-1 0 0 0,1 1 0 0 0,3 1 0 0 0,6 1 0 0 0,2 0 0 0 0,-2-1 0 0 0,1-1 0 0 0,22-1 0 0 0,-20 2 0 0 0,-2 1 0 0 0,-11-3 0 0 0,1 0 0 0 0,-1 1 0 0 0,1-1 0 0 0,-1 1 0 0 0,1 0 0 0 0,-1 0 0 0 0,2 1 0 0 0,-2-1 0 0 0,5 2 0 0 0,-5-2 0 0 0,-1 0 0 0 0,0 0 0 0 0,1 0 0 0 0,-1 0 0 0 0,1 0 0 0 0,-1 0 0 0 0,1 0 0 0 0,2-2 0 0 0,-3 2 0 0 0,1-1 0 0 0,0 1 0 0 0,-1 0 0 0 0,0 0 0 0 0,1 0 0 0 0,0 0 0 0 0,-1 0 0 0 0,3 0 0 0 0,1 1 0 0 0,0-1 0 0 0,1 1 0 0 0,0-1 0 0 0,-1-1 0 0 0,7 0 0 0 0,-8 1 0 0 0,0 0 0 0 0,0 0 0 0 0,0 0 0 0 0,5 0 0 0 0,-6 1 0 0 0,0-1 0 0 0,0 1 0 0 0,0-1 0 0 0,1 0 0 0 0,-1 0 0 0 0,0-1 0 0 0,0 1 0 0 0,3-1 0 0 0,-3 0 0 0 0,-1 1 0 0 0,0-1 0 0 0,1 1 0 0 0,-2 0 0 0 0,2 0 0 0 0,-1 0 0 0 0,4 1 0 0 0,13-1 0 0 0,-18 0 0 0 0,3-1 0 0 0,0 0 0 0 0,1 1 0 0 0,-1 0 0 0 0,0 0 0 0 0,0 0 0 0 0,0 0 0 0 0,0 1 0 0 0,5 1 0 0 0,-4-2 0 0 0,0 1 0 0 0,0 0 0 0 0,1-1 0 0 0,-1 0 0 0 0,0 0 0 0 0,5-2 0 0 0,11 2 0 0 0,-8-1 0 0 0,8 1 0 0 0,28 1 0 0 0,-10 2 0 0 0,-22-4 0 0 0,-15 1 0 0 0,0 0 0 0 0,-1-1 0 0 0,2 1 0 0 0,-1 0 0 0 0,-1 1 0 0 0,2-1 0 0 0,1 1 0 0 0,19-1 0 0 0,-1 0 64 0 0,-21 0-64 0 0,0 0 0 0 0,-1 0 0 0 0,0 0 0 0 0,1 0 0 0 0,-1 0 0 0 0,1 0 0 0 0,0 0 0 0 0,-1 0 0 0 0,1-1 0 0 0,0 1 0 0 0,-1 0 0 0 0,0 0 0 0 0,1 0 0 0 0,-1-1 0 0 0,1 1 0 0 0,0 0 0 0 0,-1-1 0 0 0,1 1 0 0 0,0 0 0 0 0,9-5 0 0 0,-10 5 5 0 0,2-1 0 0 0,-1 1-1 0 0,1-1 1 0 0,-2 0 0 0 0,2 0 0 0 0,-1 0-1 0 0,0 0 1 0 0,0 0 0 0 0,0 0-1 0 0,1-1 1 0 0,2-3 18 0 0,-2 3-10 0 0,-1 0 0 0 0,0 1 0 0 0,1-1 0 0 0,0 0 0 0 0,-2 0-1 0 0,1 0 1 0 0,1 0 0 0 0,-1 0 0 0 0,0-1 0 0 0,-1 1 0 0 0,1-4 0 0 0,4-28 105 0 0,-3 13 6 0 0,0 0 26 0 0,-1 0 0 0 0,-2-22-1 0 0,0 4 5 0 0,1-246 179 0 0,-11 152-284 0 0,3 71-34 0 0,0-4-15 0 0,-5-12 0 0 0,7 30 60 0 0,-6-91 8 0 0,9 65-68 0 0,-3-13 64 0 0,4 57-44 0 0,2 18-6 0 0,-2-2 1 0 0,-2-11 0 0 0,2 15-4 0 0,1 1-1 0 0,0-11 1 0 0,1 11 0 0 0,-1 0-1 0 0,-3-12 1 0 0,-4-30-11 0 0,4 35-1 0 0,1-1 0 0 0,-2-19 0 0 0,3 17 8 0 0,-6-26 0 0 0,-1-8 95 0 0,0 0-23 0 0,-3-20-26 0 0,7 46-42 0 0,-3-67-11 0 0,3 44 0 0 0,1 2 0 0 0,1 24 0 0 0,4-46 0 0 0,0 28 0 0 0,2-24 0 0 0,2 3 0 0 0,26-104 0 0 0,-22 111 0 0 0,-8 38 0 0 0,-1 15 0 0 0,0 1 0 0 0,0 0 0 0 0,0 0 0 0 0,1-1 0 0 0,-1 1 0 0 0,1 0 0 0 0,1-3 0 0 0,-3 2 17 0 0,1-2 1 0 0,0 2-1 0 0,-1 0 1 0 0,0-1-1 0 0,0 1 1 0 0,0 0-1 0 0,1-1 1 0 0,-4-4-1 0 0,3 6-6 0 0,1 1-11 0 0,-1-1 0 0 0,-1 1 0 0 0,1 0 0 0 0,0 0 0 0 0,1-1 0 0 0,-2 1 0 0 0,1 0 0 0 0,-1 0 0 0 0,2 0 0 0 0,-2 0 0 0 0,1 0 0 0 0,-1 0 0 0 0,-2 0 0 0 0,-20-8 0 0 0,-4 5 0 0 0,0 2 0 0 0,-44 1 0 0 0,46 1 0 0 0,-43 4 53 0 0,35-2-46 0 0,-38 6 0 0 0,-8 1-10 0 0,-46 0 1 0 0,-131 6 15 0 0,87-7 40 0 0,-71-1-53 0 0,-203-22 144 0 0,280 5-144 0 0,60 5 0 0 0,-148-4 64 0 0,152 1-64 0 0,-84-3 0 0 0,110 9 0 0 0,37-1 0 0 0,-38 4 0 0 0,-15 3 0 0 0,33-2 0 0 0,5-1 0 0 0,6 2 0 0 0,21-3 0 0 0,-31 6 0 0 0,19-1 0 0 0,21-4 0 0 0,-18 4 0 0 0,17-1 0 0 0,-33 2 0 0 0,-8 0 0 0 0,-15 6 0 0 0,41-6 0 0 0,-15 4 0 0 0,32-7 0 0 0,-16 2 0 0 0,-6 2 0 0 0,18-4 0 0 0,1 0 0 0 0,-2-1 0 0 0,-36-2 0 0 0,27-1 0 0 0,-62-2 0 0 0,33-1 0 0 0,-17 8 0 0 0,-21 4 0 0 0,14-8 0 0 0,37 4 0 0 0,-17 0 0 0 0,14-1 0 0 0,10 1 0 0 0,-34 0 0 0 0,55-4 0 0 0,13 0 0 0 0,2 4 0 0 0,-1-3 0 0 0,-1-1 0 0 0,-2 1 0 0 0,-15 9 0 0 0,9-3-6977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6"/>
    </inkml:context>
    <inkml:brush xml:id="br0">
      <inkml:brushProperty name="width" value="0.05" units="cm"/>
      <inkml:brushProperty name="height" value="0.05" units="cm"/>
      <inkml:brushProperty name="color" value="#FFFFFF"/>
    </inkml:brush>
  </inkml:definitions>
  <inkml:trace contextRef="#ctx0" brushRef="#br0">5 0 5472 0 0,'-4'0'480'0'0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9.202"/>
    </inkml:context>
    <inkml:brush xml:id="br0">
      <inkml:brushProperty name="width" value="0.05" units="cm"/>
      <inkml:brushProperty name="height" value="0.05" units="cm"/>
      <inkml:brushProperty name="color" value="#E8882B"/>
    </inkml:brush>
  </inkml:definitions>
  <inkml:trace contextRef="#ctx0" brushRef="#br0">0 0 21167 0 0,'2'0'121'0'0,"-1"1"0"0"0,0-1 0 0 0,1 0 1 0 0,0 0-1 0 0,-2 1 0 0 0,2-1 0 0 0,-1 0 0 0 0,1 0 0 0 0,-2 1 0 0 0,2 0 0 0 0,-1 0 0 0 0,1-1 0 0 0,-2 1 0 0 0,2 0 0 0 0,-1-1 0 0 0,0 2 0 0 0,1 0 0 0 0,0 0 4 0 0,0 1 1 0 0,0 0-1 0 0,0 0 0 0 0,-1-1 1 0 0,1 1-1 0 0,-1 0 0 0 0,2 4 0 0 0,0 2 56 0 0,-2-1 0 0 0,1 0-1 0 0,0 2 1 0 0,-1-2 0 0 0,-1 10 0 0 0,5 95 551 0 0,5 113-266 0 0,-10-219-425 0 0,2 1 0 0 0,0-1 0 0 0,-1 1 0 0 0,1-1 0 0 0,1 1 0 0 0,0-2 0 0 0,0 2 0 0 0,6 8 1 0 0,-9-16-114 0 0,1 1 0 0 0,0 0 0 0 0,0 0 0 0 0,-1 0 1 0 0,1-1-1 0 0,0 1 0 0 0,-1-1 0 0 0,1 0 1 0 0,0 1-1 0 0,0-1 0 0 0,0 1 0 0 0,0-1 0 0 0,-1 1 1 0 0,1-1-1 0 0,0 0 0 0 0,0 1 0 0 0,0-1 1 0 0,0 0-1 0 0,0 0 0 0 0,0 0 0 0 0,0 0 0 0 0,0 0 1 0 0,0 0-1 0 0,-1 0 0 0 0,1 0 0 0 0,1-1 1 0 0,-1 1-1 0 0,0 0 0 0 0,0-1 0 0 0,8-3-2080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6.302"/>
    </inkml:context>
    <inkml:brush xml:id="br0">
      <inkml:brushProperty name="width" value="0.05" units="cm"/>
      <inkml:brushProperty name="height" value="0.05" units="cm"/>
      <inkml:brushProperty name="color" value="#FDCA6D"/>
    </inkml:brush>
  </inkml:definitions>
  <inkml:trace contextRef="#ctx0" brushRef="#br0">9 0 14456 0 0,'0'0'2583'0'0,"0"5"-237"0"0,-2 2-1541 0 0,1-1 1 0 0,0 1-1 0 0,0 0 1 0 0,1-1-1 0 0,0 1 1 0 0,0 9-1 0 0,0 21 114 0 0,-3 51-76 0 0,3-83-823 0 0,0-3-19 0 0,0 1 0 0 0,1-1 0 0 0,-1 2 0 0 0,1-2 0 0 0,0 1 0 0 0,-1-1 0 0 0,1 1 0 0 0,0-2 0 0 0,2 5 0 0 0,-3-3-105 0 0,5-22-2958 0 0,-5 4 1012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7"/>
    </inkml:context>
    <inkml:brush xml:id="br0">
      <inkml:brushProperty name="width" value="0.05" units="cm"/>
      <inkml:brushProperty name="height" value="0.05" units="cm"/>
      <inkml:brushProperty name="color" value="#FFFFFF"/>
    </inkml:brush>
  </inkml:definitions>
  <inkml:trace contextRef="#ctx0" brushRef="#br0">59 73 11520 0 0,'0'-4'6447'0'0,"1"8"-5151"0"0,0 1-1038 0 0,0-1-1 0 0,-1 0 0 0 0,1 0 0 0 0,-1 0 0 0 0,0 0 1 0 0,0 1-1 0 0,-1-1 0 0 0,1-1 0 0 0,-3 10 0 0 0,-1 8 395 0 0,-6 106 1163 0 0,4-59-1292 0 0,0 40-61 0 0,1 9-198 0 0,5-101-211 0 0,0 1 95 0 0,0 0 0 0 0,-4 19 1 0 0,3-25-48 0 0,1-9-62 0 0,0-1-1 0 0,0 1 1 0 0,0 0 0 0 0,0-1-1 0 0,0 1 1 0 0,-1 0 0 0 0,1-1-1 0 0,-2 3 1 0 0,2-4-27 0 0,0 1-1 0 0,0-1 1 0 0,0 0 0 0 0,0 0 0 0 0,0 0 0 0 0,0 0 0 0 0,0 0-1 0 0,0 0 1 0 0,-1 0 0 0 0,1 0 0 0 0,0 0 0 0 0,0 0-1 0 0,0 0 1 0 0,0 0 0 0 0,0 0 0 0 0,0 0 0 0 0,0 0-1 0 0,0 0 1 0 0,0 0 0 0 0,-1 0 0 0 0,1 0 0 0 0,0 0-1 0 0,0 0 1 0 0,0 0 0 0 0,0 0 0 0 0,0 0 0 0 0,0 0-1 0 0,0 0 1 0 0,0 0 0 0 0,0 0 0 0 0,0 0 0 0 0,0 0-1 0 0,0 0 1 0 0,0 0 0 0 0,0 0 0 0 0,0 0 0 0 0,-1 0-1 0 0,1 0 1 0 0,0 0 0 0 0,0 0 0 0 0,0 0 0 0 0,0 0 0 0 0,0 0-1 0 0,0 0 1 0 0,0 0 0 0 0,-1 0 0 0 0,1 0 0 0 0,0 0-1 0 0,0 0 1 0 0,0 0 0 0 0,0 0 0 0 0,0 0 0 0 0,0 0-1 0 0,0 0 1 0 0,0 0 0 0 0,0 0 0 0 0,0 0 0 0 0,0 0-1 0 0,0-1 1 0 0,-5-9 304 0 0,-1-16-56 0 0,3-13-185 0 0,1-1 0 0 0,2 0 0 0 0,6-41 0 0 0,-5 67-62 0 0,5-48-13 0 0,19-74 0 0 0,-19 112 0 0 0,1 1 0 0 0,1 0 0 0 0,22-42 0 0 0,-24 56-7 0 0,-1 0 0 0 0,2 0 0 0 0,-1 0 0 0 0,0 0 0 0 0,2 1-1 0 0,-1 0 1 0 0,1 0 0 0 0,14-10 0 0 0,-20 17 7 0 0,-1 0-1 0 0,0 0 0 0 0,1 0 1 0 0,-1 1-1 0 0,1-1 1 0 0,-1 1-1 0 0,1-1 1 0 0,-1 1-1 0 0,0-1 1 0 0,1 1-1 0 0,0 0 0 0 0,-1 0 1 0 0,1 0-1 0 0,0 0 1 0 0,-1 0-1 0 0,0 0 1 0 0,3 1-1 0 0,-2-1-1 0 0,1 1 0 0 0,-1 0 0 0 0,1 0-1 0 0,-1 0 1 0 0,1 1 0 0 0,-1-1 0 0 0,1 0 0 0 0,-2 1-1 0 0,4 2 1 0 0,0 0-2 0 0,0 1 0 0 0,-1 0 0 0 0,1 1 0 0 0,-1-1 0 0 0,0 1 0 0 0,-1 0 0 0 0,5 7 0 0 0,5 20 37 0 0,-1 2 1 0 0,-2-1-1 0 0,8 43 0 0 0,-10-40 99 0 0,5 23 91 0 0,-3-14 52 0 0,-6-31-96 0 0,3 25-1 0 0,-5-19-113 0 0,1-1 0 0 0,6 25 0 0 0,-7-35-57 0 0,1-1 0 0 0,-1 0 1 0 0,-2 0-1 0 0,2 16 0 0 0,-2-24-69 0 0,-26-44-3902 0 0,21 28 1383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8"/>
    </inkml:context>
    <inkml:brush xml:id="br0">
      <inkml:brushProperty name="width" value="0.05" units="cm"/>
      <inkml:brushProperty name="height" value="0.05" units="cm"/>
      <inkml:brushProperty name="color" value="#FFFFFF"/>
    </inkml:brush>
  </inkml:definitions>
  <inkml:trace contextRef="#ctx0" brushRef="#br0">0 148 22607 0 0,'23'-23'2436'0'0,"-16"16"-2386"0"0,1 1-1 0 0,2 1 0 0 0,-2-1 1 0 0,14-5-1 0 0,41-15 690 0 0,-11 5-563 0 0,-42 18-154 0 0,-1 0 0 0 0,11-2 1 0 0,7-4-41 0 0,-8 4-638 0 0,-1 0 1 0 0,1 1-1 0 0,-1 1 1 0 0,2 0-1 0 0,31 0 1 0 0,-32 3-1139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89"/>
    </inkml:context>
    <inkml:brush xml:id="br0">
      <inkml:brushProperty name="width" value="0.05" units="cm"/>
      <inkml:brushProperty name="height" value="0.05" units="cm"/>
      <inkml:brushProperty name="color" value="#FFFFFF"/>
    </inkml:brush>
  </inkml:definitions>
  <inkml:trace contextRef="#ctx0" brushRef="#br0">13 158 13560 0 0,'5'-4'7166'0'0,"-1"55"-5725"0"0,1 22-553 0 0,-5-40-416 0 0,2-1 0 0 0,10 51 0 0 0,-1 4-168 0 0,-10-79-304 0 0,-1-7 7 0 0,0 0 0 0 0,0 1 0 0 0,1 0 0 0 0,-1-1 1 0 0,0 0-1 0 0,1 1 0 0 0,-1-1 0 0 0,2 3 0 0 0,-2-3 442 0 0,-2-4-260 0 0,-3-8-60 0 0,-3-19 40 0 0,3 19-157 0 0,-1-21 0 0 0,-4-14-10 0 0,6 33-39 0 0,-3-26-1 0 0,4 6 27 0 0,-3-46 61 0 0,5 59-23 0 0,2 0 0 0 0,0 0 0 0 0,0 0 0 0 0,3 0 0 0 0,7-33 0 0 0,-8 47-7 0 0,-1-1 0 0 0,1 1 0 0 0,5-9 0 0 0,-6 13-16 0 0,-1 0 0 0 0,1 0-1 0 0,0 0 1 0 0,-1 0 0 0 0,1 0-1 0 0,0 0 1 0 0,0 1 0 0 0,0-1-1 0 0,0 0 1 0 0,1 1 0 0 0,-1 0 0 0 0,4-3-1 0 0,3 1-24 0 0,-7 2 2 0 0,1 0 1 0 0,0 0-1 0 0,0-1 1 0 0,1 1 0 0 0,-2 1-1 0 0,1-1 1 0 0,1 1 0 0 0,-1 0-1 0 0,5 0 1 0 0,2 1 13 0 0,0 1 1 0 0,17 6 0 0 0,-23-6 4 0 0,0 0 0 0 0,0-1 0 0 0,0 2 1 0 0,-1-2-1 0 0,1 2 0 0 0,0-1 0 0 0,-1 1 1 0 0,0 0-1 0 0,4 4 0 0 0,5 5 4 0 0,-10-11 1 0 0,1 2 0 0 0,-2-2 0 0 0,2 1 0 0 0,-1 1 0 0 0,-1-2 0 0 0,2 2 0 0 0,-2-1 0 0 0,0 1 0 0 0,1-1 0 0 0,0 1 0 0 0,-2-1 0 0 0,2 1 0 0 0,-1-1 0 0 0,0 2 0 0 0,0-2 0 0 0,-1 1 0 0 0,1 3 0 0 0,-1-2 39 0 0,0 1 0 0 0,-1-2 1 0 0,1 1-1 0 0,0 0 1 0 0,-1 0-1 0 0,0 0 0 0 0,-1-1 1 0 0,1 1-1 0 0,0 0 0 0 0,-1-1 1 0 0,0 0-1 0 0,0 1 1 0 0,0 0-1 0 0,0-2 0 0 0,-1 2 1 0 0,-3 4-1 0 0,-14 13 292 0 0,-31 24-1 0 0,42-37-180 0 0,-2-1 0 0 0,1 0 0 0 0,-1-1 0 0 0,-1 0-1 0 0,-17 7 1 0 0,12-6-1 0 0,15-5-135 0 0,-1-2 0 0 0,0 2 0 0 0,0-1-1 0 0,0 0 1 0 0,0 0 0 0 0,-6 0-1 0 0,7-1-175 0 0</inkml:trace>
  <inkml:trace contextRef="#ctx0" brushRef="#br0" timeOffset="1">291 134 20703 0 0,'0'0'630'0'0,"-1"0"-557"0"0,1 0 0 0 0,0 0 0 0 0,-1 0 0 0 0,1 0 0 0 0,0 0 1 0 0,-1 1-1 0 0,1-1 0 0 0,0 0 0 0 0,-1 0 0 0 0,1 0 0 0 0,0 1 0 0 0,0-1 1 0 0,0 0-1 0 0,0 0 0 0 0,0 1 0 0 0,0-1 0 0 0,-1 0 0 0 0,1 0 1 0 0,0 1-1 0 0,0-1 0 0 0,0 0 0 0 0,-2 6 4 0 0,0 1 0 0 0,2 0 0 0 0,-1-2 0 0 0,1 2 0 0 0,0 0 0 0 0,1 7 0 0 0,-1 3 153 0 0,9 111 541 0 0,-4-76-606 0 0,-3-21-83 0 0,4 42-36 0 0,-2-26 914 0 0,-12-73 80 0 0,-1-25-817 0 0,2 0-1 0 0,2 0 0 0 0,3-1 1 0 0,7-90-1 0 0,-3 127-234 0 0,1 0 0 0 0,-1 0 0 0 0,7-18 0 0 0,-6 25 1 0 0,0 0-1 0 0,0-1 1 0 0,2 1-1 0 0,-1 1 1 0 0,0-1 0 0 0,10-12-1 0 0,-12 18-4 0 0,-1 1-1 0 0,1-1 1 0 0,0 0 0 0 0,-1 1-1 0 0,1-1 1 0 0,1 1-1 0 0,-2 0 1 0 0,1 0 0 0 0,0 0-1 0 0,0-1 1 0 0,1 1 0 0 0,-1 1-1 0 0,0 0 1 0 0,0-1-1 0 0,1 0 1 0 0,-2 1 0 0 0,2-1-1 0 0,-1 1 1 0 0,3 0 0 0 0,-1 0-3 0 0,0 1 0 0 0,0 0 0 0 0,-1 0 0 0 0,2-1 1 0 0,-2 1-1 0 0,1 1 0 0 0,-1 0 0 0 0,1-1 0 0 0,0 1 1 0 0,5 4-1 0 0,-4-3-3 0 0,0 0 0 0 0,-1 2 0 0 0,0-2 0 0 0,1 1 0 0 0,0 0 0 0 0,-2 1 0 0 0,1-1 0 0 0,-1 1 0 0 0,1 0 1 0 0,-1 0-1 0 0,0 0 0 0 0,-1 1 0 0 0,1-1 0 0 0,-1 1 0 0 0,2 7 0 0 0,-4-8 49 0 0,0 0 1 0 0,0 0-1 0 0,0 0 1 0 0,0-1-1 0 0,-1 1 1 0 0,1 0-1 0 0,-1-1 1 0 0,-1 1 0 0 0,1-1-1 0 0,0 1 1 0 0,-5 8-1 0 0,-3 2 316 0 0,-19 27 1 0 0,20-30-197 0 0,0-3-19 0 0,0 0 0 0 0,0-1 0 0 0,-2 1 1 0 0,1-2-1 0 0,-17 12 0 0 0,22-17-131 0 0,1 0-1 0 0,0-1 1 0 0,0 1-1 0 0,0-1 1 0 0,-1 0 0 0 0,1 0-1 0 0,0 0 1 0 0,-1-1-1 0 0,1 1 1 0 0,0-1 0 0 0,-7 1-1 0 0,7-1-335 0 0,0-1 0 0 0,0 1 0 0 0,1-1 0 0 0,-1 1 0 0 0,0-1 0 0 0,1 1 0 0 0,-1-1-1 0 0,1-1 1 0 0,-4 0 0 0 0,-3-2-1885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1"/>
    </inkml:context>
    <inkml:brush xml:id="br0">
      <inkml:brushProperty name="width" value="0.05" units="cm"/>
      <inkml:brushProperty name="height" value="0.05" units="cm"/>
      <inkml:brushProperty name="color" value="#FFFFFF"/>
    </inkml:brush>
  </inkml:definitions>
  <inkml:trace contextRef="#ctx0" brushRef="#br0">5 0 18919 0 0,'0'2'1456'0'0,"-5"28"-710"0"0,9 114 764 0 0,-2-105-991 0 0,1 16 274 0 0,2-5-104 0 0,-2-17-181 0 0,10 43-1 0 0,-3-8-52 0 0,-8-54-353 0 0,1-1-1 0 0,1 24 1 0 0,0 2-126 0 0,-4-38-284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2"/>
    </inkml:context>
    <inkml:brush xml:id="br0">
      <inkml:brushProperty name="width" value="0.05" units="cm"/>
      <inkml:brushProperty name="height" value="0.05" units="cm"/>
      <inkml:brushProperty name="color" value="#FFFFFF"/>
    </inkml:brush>
  </inkml:definitions>
  <inkml:trace contextRef="#ctx0" brushRef="#br0">1 0 16871 0 0,'0'9'2003'0'0,"0"130"4506"0"0,0-136-6501 0 0,0-1-1 0 0,0 2 1 0 0,1-2-1 0 0,-1 1 1 0 0,1 0-1 0 0,-1-1 0 0 0,1 1 1 0 0,0-1-1 0 0,2 5 1 0 0,-2-6 24 0 0,1-4-244 0 0,1-7-1556 0 0,-3 3-63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3"/>
    </inkml:context>
    <inkml:brush xml:id="br0">
      <inkml:brushProperty name="width" value="0.05" units="cm"/>
      <inkml:brushProperty name="height" value="0.05" units="cm"/>
      <inkml:brushProperty name="color" value="#FFFFFF"/>
    </inkml:brush>
  </inkml:definitions>
  <inkml:trace contextRef="#ctx0" brushRef="#br0">0 0 23007 0 0,'0'0'2512'0'0,"0"4"-3144"0"0,5-1 248 0 0,-5 2 0 0 0,4 3-1840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4"/>
    </inkml:context>
    <inkml:brush xml:id="br0">
      <inkml:brushProperty name="width" value="0.05" units="cm"/>
      <inkml:brushProperty name="height" value="0.05" units="cm"/>
      <inkml:brushProperty name="color" value="#FFFFFF"/>
    </inkml:brush>
  </inkml:definitions>
  <inkml:trace contextRef="#ctx0" brushRef="#br0">172 62 10592 0 0,'-1'-3'376'0'0,"0"1"1"0"0,0-1-1 0 0,0 1 1 0 0,1 0-1 0 0,0-1 1 0 0,0 1-1 0 0,-1-1 1 0 0,2-4-1 0 0,-4-13 5637 0 0,3 18-5776 0 0,0 1-1 0 0,-1 1 0 0 0,1-1 0 0 0,0 0 1 0 0,-1 0-1 0 0,1 0 0 0 0,0 0 0 0 0,-1 1 1 0 0,1-1-1 0 0,-1 1 0 0 0,0-1 0 0 0,0 0 0 0 0,0 0 1 0 0,1 0-1 0 0,0 1 0 0 0,-1 0 0 0 0,0-1 1 0 0,-1 0-1 0 0,0 1-135 0 0,-1 0 0 0 0,2 0 1 0 0,-2 0-1 0 0,1 1 0 0 0,0-1 0 0 0,-1 1 1 0 0,2-1-1 0 0,-2 0 0 0 0,2 1 0 0 0,-2 0 0 0 0,1 0 1 0 0,-3 2-1 0 0,0 2-40 0 0,-1 0-1 0 0,0 0 1 0 0,1 1 0 0 0,0 0 0 0 0,0 1-1 0 0,-7 10 1 0 0,0 1 50 0 0,-7 9 98 0 0,11-9-35 0 0,0 0-1 0 0,0 1 0 0 0,2-1 1 0 0,1 2-1 0 0,-7 35 0 0 0,12-50-139 0 0,0-1 0 0 0,0-1 0 0 0,0 1 0 0 0,2 6-1 0 0,-1 8 78 0 0,-1-16-93 0 0,1 2-1 0 0,-1-1 1 0 0,1 0 0 0 0,0 1-1 0 0,0-2 1 0 0,-1 1-1 0 0,1 1 1 0 0,1-2 0 0 0,-1 2-1 0 0,2 1 1 0 0,-1-3-12 0 0,-1 0 0 0 0,-1-1 1 0 0,2 1-1 0 0,-1 0 0 0 0,1-1 1 0 0,-1 1-1 0 0,1-1 0 0 0,-1 1 1 0 0,0-2-1 0 0,1 2 0 0 0,0-1 1 0 0,-1 0-1 0 0,2 0 0 0 0,-1 0 1 0 0,-1 0-1 0 0,4 0 0 0 0,-2 0-10 0 0,0-1 0 0 0,0 0 0 0 0,-1 1 0 0 0,1-2 0 0 0,0 1 0 0 0,0 0 0 0 0,0-1 0 0 0,-1 0 0 0 0,2 1 0 0 0,-2-1 0 0 0,1 0 0 0 0,-1 0 0 0 0,6-3 0 0 0,2-1-336 0 0,0-2 0 0 0,10-8-1 0 0,1-1-732 0 0,-2 4 64 0 0,-3 1-1165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5"/>
    </inkml:context>
    <inkml:brush xml:id="br0">
      <inkml:brushProperty name="width" value="0.05" units="cm"/>
      <inkml:brushProperty name="height" value="0.05" units="cm"/>
      <inkml:brushProperty name="color" value="#FFFFFF"/>
    </inkml:brush>
  </inkml:definitions>
  <inkml:trace contextRef="#ctx0" brushRef="#br0">0 160 15984 0 0,'0'0'2357'0'0,"1"0"-2214"0"0,0 0-1 0 0,-1-1 1 0 0,0 1 0 0 0,1 0 0 0 0,-1 0 0 0 0,1 0 0 0 0,0 0-1 0 0,-1 0 1 0 0,1 0 0 0 0,-1-1 0 0 0,1 1 0 0 0,-1-1 0 0 0,0 1 0 0 0,2-1-1 0 0,2-5 350 0 0,1 0-1 0 0,0 1 0 0 0,7-5 1 0 0,46-50 1266 0 0,-36 39-1345 0 0,-17 16-401 0 0,0-1-1 0 0,0 1 1 0 0,1 1-1 0 0,-1-1 1 0 0,1 0-1 0 0,-1 1 1 0 0,2 1-1 0 0,-1-1 1 0 0,8-2-1 0 0,-13 6-11 0 0,0 0 0 0 0,-1 0 0 0 0,1 0 0 0 0,-1 0 0 0 0,0 0 0 0 0,1 0 0 0 0,0 0 0 0 0,-1 1 0 0 0,1-1 0 0 0,0 0 0 0 0,-1 0 0 0 0,1 1 0 0 0,-1-1 0 0 0,0 1 0 0 0,1-1 0 0 0,-1 0 0 0 0,1 0 0 0 0,-1 0 0 0 0,1 1 0 0 0,-1-1 0 0 0,0 1 0 0 0,1 0 0 0 0,-1-1 0 0 0,1 1 0 0 0,-1-1 0 0 0,0 1 0 0 0,0-1 0 0 0,0 0 0 0 0,0 1 0 0 0,0 0 0 0 0,0-1 0 0 0,0 2 0 0 0,0 3 0 0 0,0 0 0 0 0,0 0 0 0 0,-1 1 0 0 0,-1-1 0 0 0,0 0 0 0 0,1 0 0 0 0,-4 8 0 0 0,-20 34 0 0 0,5-11 0 0 0,6-13 52 0 0,9-16 13 0 0,1 2-1 0 0,0-2 1 0 0,-4 12 0 0 0,5-10 88 0 0,1-1 1 0 0,-1 0 0 0 0,2 1-1 0 0,-1 0 1 0 0,0 16-1 0 0,2-23-137 0 0,0 1 1 0 0,0-1-1 0 0,0 1 0 0 0,1-2 0 0 0,-1 2 1 0 0,1-1-1 0 0,1 4 0 0 0,-2-5-14 0 0,0 0 0 0 0,0-1 0 0 0,0 0-1 0 0,1 1 1 0 0,-1-1 0 0 0,0 0 0 0 0,1 0 0 0 0,-1 1 0 0 0,1-1-1 0 0,-1 0 1 0 0,0 1 0 0 0,1-1 0 0 0,-1 0 0 0 0,1 1-1 0 0,-1-1 1 0 0,0 0 0 0 0,0 1 0 0 0,1-1 0 0 0,-1 0-1 0 0,1 0 1 0 0,-1 0 0 0 0,1 0 0 0 0,-1 0 0 0 0,1 1 0 0 0,0-1-1 0 0,-1 0 1 0 0,0 0 0 0 0,0 0 0 0 0,1 0 0 0 0,-1-1-1 0 0,1 1 1 0 0,-1 0 0 0 0,1 0 0 0 0,0 0 0 0 0,-1 0 0 0 0,1-1-1 0 0,-1 1 1 0 0,0 0 0 0 0,0 0 0 0 0,0-1 0 0 0,1 1-1 0 0,0-1 1 0 0,7-4 20 0 0,-2-1 1 0 0,2 1-1 0 0,-2-2 0 0 0,0 0 0 0 0,0 1 1 0 0,0-1-1 0 0,0 0 0 0 0,4-10 0 0 0,-4 9-31 0 0,-1-1 0 0 0,0 0 0 0 0,0 0 0 0 0,-1 0 0 0 0,0 0 0 0 0,-1-1 0 0 0,1 0 0 0 0,-2 0 0 0 0,0 0 1 0 0,2-21-1 0 0,1-15-109 0 0,-5 38 118 0 0,0 8 0 0 0,0 0 0 0 0,0 0-1 0 0,0 0 1 0 0,0 0 0 0 0,0 0-1 0 0,0 0 1 0 0,0 0 0 0 0,0 1-1 0 0,0-1 1 0 0,0 0 0 0 0,-1 0 0 0 0,1 0-1 0 0,0 0 1 0 0,0 0 0 0 0,0 0-1 0 0,0 0 1 0 0,0 0 0 0 0,0 0-1 0 0,0 0 1 0 0,0 0 0 0 0,0 0 0 0 0,0 0-1 0 0,0 0 1 0 0,0 0 0 0 0,0 0-1 0 0,0 0 1 0 0,0 0 0 0 0,0 0-1 0 0,0 0 1 0 0,-1 0 0 0 0,1 0 0 0 0,0 0-1 0 0,0 0 1 0 0,0 0 0 0 0,0 0-1 0 0,0 0 1 0 0,0 0 0 0 0,0 0-1 0 0,0 0 1 0 0,0 0 0 0 0,0 0 0 0 0,0 0-1 0 0,0 0 1 0 0,0 0 0 0 0,-1 0-1 0 0,1 0 1 0 0,0 0 0 0 0,0 0-1 0 0,0 0 1 0 0,0 0 0 0 0,0 0 0 0 0,0 0-1 0 0,0 0 1 0 0,0 0 0 0 0,0 0-1 0 0,0 0 1 0 0,0 0 0 0 0,0 0-1 0 0,0-1 1 0 0,0 1 0 0 0,0 0 0 0 0,-2 9-35 0 0,-1 12-33 0 0,3-15 48 0 0,0-1-1 0 0,-1 1 0 0 0,1 0 1 0 0,1 6-1 0 0,4 19 0 0 0,3-1 0 0 0,13 35-1 0 0,-20-61 36 0 0,1 0-1 0 0,0-1 0 0 0,-1 1 0 0 0,2-1 1 0 0,-1 1-1 0 0,4 5 0 0 0,-5-8-61 0 0,0 0-1 0 0,0-1 1 0 0,0 1 0 0 0,0 0-1 0 0,0 0 1 0 0,0 0-1 0 0,0 0 1 0 0,0-1-1 0 0,0 1 1 0 0,1 0 0 0 0,-1-1-1 0 0,0 1 1 0 0,0-1-1 0 0,1 1 1 0 0,-1-1-1 0 0,0 1 1 0 0,0-1 0 0 0,1 0-1 0 0,0 0 1 0 0,-2 0-1 0 0,2 0 1 0 0,-1 0-1 0 0,3 0 1 0 0,4-5-1075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6"/>
    </inkml:context>
    <inkml:brush xml:id="br0">
      <inkml:brushProperty name="width" value="0.05" units="cm"/>
      <inkml:brushProperty name="height" value="0.05" units="cm"/>
      <inkml:brushProperty name="color" value="#FFFFFF"/>
    </inkml:brush>
  </inkml:definitions>
  <inkml:trace contextRef="#ctx0" brushRef="#br0">49 0 22319 0 0,'-1'0'128'0'0,"0"0"1"0"0,0 0-1 0 0,0 0 0 0 0,-1 0 0 0 0,2 1 0 0 0,-2-1 0 0 0,1 0 0 0 0,0 1 0 0 0,0-1 0 0 0,0 0 0 0 0,0 0 0 0 0,0 1 1 0 0,0-1-1 0 0,0 1 0 0 0,-1 1 0 0 0,1-1-99 0 0,0-1 1 0 0,0 2-1 0 0,1-1 0 0 0,-1 1 1 0 0,0-2-1 0 0,0 2 1 0 0,0 0-1 0 0,1-1 1 0 0,-1 0-1 0 0,1 0 0 0 0,0 1 1 0 0,0 2-1 0 0,-17 123 573 0 0,12 157 601 0 0,5-193-696 0 0,2-71-195 0 0,5 39 0 0 0,-7-58-295 0 0,1 0-1 0 0,-1 1 1 0 0,0 0-1 0 0,1-1 1 0 0,-1 0-1 0 0,1 1 1 0 0,-1-1-1 0 0,1 0 1 0 0,-1 1-1 0 0,1 0 1 0 0,0-2-1 0 0,0 2 0 0 0,0-1 1 0 0,0 1-1 0 0,0-2 1 0 0,0 1-1 0 0,1 1 1 0 0,-2-1-1 0 0,2 0 1 0 0,-1-1-1 0 0,2 2 1 0 0,-1-1-14 0 0,-1-1-1 0 0,0 0 1 0 0,1 1 0 0 0,0-1 0 0 0,-1 0 0 0 0,1 0-1 0 0,0 0 1 0 0,-1 0 0 0 0,1 0 0 0 0,0 0 0 0 0,-1-1 0 0 0,1 1-1 0 0,0-1 1 0 0,-1 1 0 0 0,1-1 0 0 0,0 0 0 0 0,-1 1-1 0 0,3-3 1 0 0,12-5 32 0 0,56-35-207 0 0,-20 12-1664 0 0,-38 19 137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7"/>
    </inkml:context>
    <inkml:brush xml:id="br0">
      <inkml:brushProperty name="width" value="0.05" units="cm"/>
      <inkml:brushProperty name="height" value="0.05" units="cm"/>
      <inkml:brushProperty name="color" value="#FFFFFF"/>
    </inkml:brush>
  </inkml:definitions>
  <inkml:trace contextRef="#ctx0" brushRef="#br0">0 98 22543 0 0,'88'-36'3237'0'0,"-63"26"-2854"0"0,-3 1-219 0 0,-5 2-174 0 0,0 0-1 0 0,1 1 0 0 0,0 1 1 0 0,31-5-1 0 0,-26 6-621 0 0,-18 3 358 0 0,0 1-1 0 0,0-1 1 0 0,0 0 0 0 0,0 1 0 0 0,0 0 0 0 0,9 1 0 0 0,-2 1-1427 0 0,2-1-370 0 0</inkml:trace>
  <inkml:trace contextRef="#ctx0" brushRef="#br0" timeOffset="1">466 52 20935 0 0,'-5'31'2262'0'0,"5"-16"-1852"0"0,-4 20-1 0 0,1-20 739 0 0,1 18-1 0 0,-3 39 358 0 0,10-24-1335 0 0,-5-47-294 0 0,0 0 75 0 0,0-1 0 0 0,0 0 0 0 0,0 0 0 0 0,0 1 0 0 0,0-1 0 0 0,0 1 0 0 0,0-1 0 0 0,0 0 0 0 0,0 1 0 0 0,0-1 0 0 0,0 1 0 0 0,0-1 0 0 0,0 1 0 0 0,0-1 0 0 0,0 0 0 0 0,0 0 0 0 0,0 1 0 0 0,0-1 0 0 0,0 0 0 0 0,1 1 0 0 0,-1-1 0 0 0,0 0 1 0 0,1 1-1 0 0,-1-1 0 0 0,0 1 0 0 0,1-1 0 0 0,-1 0 0 0 0,0 0 0 0 0,1 1 0 0 0,-1-1 0 0 0,1 0 0 0 0,-1 0 0 0 0,4 0-1510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6.657"/>
    </inkml:context>
    <inkml:brush xml:id="br0">
      <inkml:brushProperty name="width" value="0.05" units="cm"/>
      <inkml:brushProperty name="height" value="0.05" units="cm"/>
      <inkml:brushProperty name="color" value="#FDCA6D"/>
    </inkml:brush>
  </inkml:definitions>
  <inkml:trace contextRef="#ctx0" brushRef="#br0">19 9 7832 0 0,'-18'-8'17655'0'0,"22"12"-17479"0"0,0 0-176 0 0,1 0 0 0 0,4 4-1264 0 0,-1 3-304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8.999"/>
    </inkml:context>
    <inkml:brush xml:id="br0">
      <inkml:brushProperty name="width" value="0.05" units="cm"/>
      <inkml:brushProperty name="height" value="0.05" units="cm"/>
      <inkml:brushProperty name="color" value="#FFFFFF"/>
    </inkml:brush>
  </inkml:definitions>
  <inkml:trace contextRef="#ctx0" brushRef="#br0">45 1 23927 0 0,'-13'0'704'0'0,"4"0"152"0"0,4 0 24 0 0,1 4-704 0 0,-1-4-176 0 0,1 8 0 0 0,4-4 0 0 0,-4 7-1192 0 0,8-3-280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5:39"/>
    </inkml:context>
    <inkml:brush xml:id="br0">
      <inkml:brushProperty name="width" value="0.05" units="cm"/>
      <inkml:brushProperty name="height" value="0.05" units="cm"/>
      <inkml:brushProperty name="color" value="#FFFFFF"/>
    </inkml:brush>
  </inkml:definitions>
  <inkml:trace contextRef="#ctx0" brushRef="#br0">92 120 19551 0 0,'-5'3'227'0'0,"0"-1"0"0"0,0 1 0 0 0,0 1 0 0 0,0 0 0 0 0,0-1 0 0 0,0 1 0 0 0,1 1 0 0 0,0-1 0 0 0,0 0 0 0 0,0 1 0 0 0,0 0 0 0 0,1 0 0 0 0,-4 7 0 0 0,2 0 138 0 0,0 0 0 0 0,0-1 0 0 0,2 1-1 0 0,0 1 1 0 0,-2 16 0 0 0,4-25-321 0 0,1-1 0 0 0,0 1 0 0 0,0 0 1 0 0,1 0-1 0 0,-1-1 0 0 0,1 1 0 0 0,-1 0 0 0 0,1-1 0 0 0,1 0 0 0 0,-1 1 1 0 0,3 5-1 0 0,-3-7-25 0 0,0 1 0 0 0,1-1 0 0 0,0 1 0 0 0,-1-1 1 0 0,1 0-1 0 0,0 1 0 0 0,-1-1 0 0 0,2 0 0 0 0,-1-1 0 0 0,0 2 1 0 0,0-1-1 0 0,0-1 0 0 0,1 1 0 0 0,3 1 0 0 0,-2-1-11 0 0,-1-1 0 0 0,0 0-1 0 0,1-1 1 0 0,-1 1 0 0 0,0 0 0 0 0,1-1-1 0 0,-1 1 1 0 0,0-1 0 0 0,1 0-1 0 0,-1 0 1 0 0,0-1 0 0 0,1 1 0 0 0,-1-1-1 0 0,0 0 1 0 0,1 1 0 0 0,-2-1 0 0 0,2 0-1 0 0,-1-1 1 0 0,0 1 0 0 0,0 0-1 0 0,0-1 1 0 0,0 0 0 0 0,3-3 0 0 0,3-1 74 0 0,-2-1 0 0 0,1 0 0 0 0,-1 1 1 0 0,0-2-1 0 0,6-8 0 0 0,-10 11-46 0 0,0 1 1 0 0,-1-1-1 0 0,1 1 0 0 0,-1-1 1 0 0,0 1-1 0 0,0-1 0 0 0,-1 0 0 0 0,0 1 1 0 0,1-1-1 0 0,-1 0 0 0 0,0 0 1 0 0,-1-7-1 0 0,0 7-12 0 0,0 0-1 0 0,0 0 1 0 0,-1 0 0 0 0,0 0 0 0 0,0 0-1 0 0,-1-5 1 0 0,0 7-30 0 0,1 0-1 0 0,-1 0 0 0 0,1 0 0 0 0,-1 1 0 0 0,0-1 1 0 0,1 1-1 0 0,-2-1 0 0 0,2 1 0 0 0,-2-1 1 0 0,1 2-1 0 0,-4-4 0 0 0,1 1-146 0 0,0 2-1 0 0,0-1 1 0 0,0 1-1 0 0,0-1 1 0 0,-1 2-1 0 0,1-1 1 0 0,-10-1-1 0 0,-3-1-1030 0 0</inkml:trace>
  <inkml:trace contextRef="#ctx0" brushRef="#br0" timeOffset="1">268 206 18399 0 0,'-6'23'1516'0'0,"-5"32"0"0"0,7-29-240 0 0,3 2-44 0 0,1-28-1057 0 0,1 0-146 0 0,-1 0 0 0 0,0 0 0 0 0,0 0 0 0 0,0 0 0 0 0,1-1 0 0 0,-1 1 0 0 0,1-1 0 0 0,-1 1 0 0 0,0-1 0 0 0,1 1 0 0 0,-1-1 0 0 0,0 1 0 0 0,1-1 0 0 0,-1 1 1 0 0,0 0-1 0 0,0 0 0 0 0,0-1 0 0 0,0 0 0 0 0,0 1 0 0 0,1-1 0 0 0,-1 0 0 0 0,2-17 313 0 0,-1 11-126 0 0,7-52 1280 0 0,1-10-689 0 0,-4 54-676 0 0,0-8-3 0 0,0 1-1 0 0,3-1 1 0 0,17-36-1 0 0,-24 57-75 0 0,1-2 1 0 0,0 2-1 0 0,0-1 0 0 0,0 1 0 0 0,0-1 1 0 0,0 1-1 0 0,1-1 0 0 0,-1 1 0 0 0,1 0 1 0 0,3-3-1 0 0,-5 5-43 0 0,0-1 1 0 0,1 1-1 0 0,-1 0 1 0 0,-1-1-1 0 0,2 1 0 0 0,-1 0 1 0 0,0-1-1 0 0,0 1 1 0 0,0 0-1 0 0,0 0 0 0 0,1 0 1 0 0,-1 0-1 0 0,0 0 1 0 0,0 0-1 0 0,0 0 0 0 0,1 0 1 0 0,-2 0-1 0 0,1 1 1 0 0,1-1-1 0 0,-1 1 1 0 0,0-1-1 0 0,0 0 0 0 0,0 0 1 0 0,0 1-1 0 0,0 0 1 0 0,0-1-1 0 0,0 1 0 0 0,0 0 1 0 0,0 0-1 0 0,0-1 1 0 0,0 1-1 0 0,0 2 0 0 0,8 6 34 0 0,-6-6-25 0 0,0 1 0 0 0,1-1 0 0 0,-1 1 1 0 0,4 8-1 0 0,7 17 112 0 0,12 43 1 0 0,-17-51-36 0 0,-5-12-37 0 0,-1 0-1 0 0,3 10 1 0 0,-3-3 26 0 0,2 2 74 0 0,-1 1 0 0 0,-2 0 0 0 0,2 22 0 0 0,0-17 66 0 0,-4-24-152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6"/>
    </inkml:context>
    <inkml:brush xml:id="br0">
      <inkml:brushProperty name="width" value="0.05" units="cm"/>
      <inkml:brushProperty name="height" value="0.05" units="cm"/>
      <inkml:brushProperty name="color" value="#FDCA6D"/>
    </inkml:brush>
  </inkml:definitions>
  <inkml:trace contextRef="#ctx0" brushRef="#br0">75 15 8752 0 0,'-8'-14'12191'0'0,"8"14"-12105"0"0,-1 0 0 0 0,1 0 0 0 0,0 1 0 0 0,-1-1 0 0 0,1 0 0 0 0,0 0 0 0 0,-1 0 1 0 0,1 1-1 0 0,0-1 0 0 0,-1 0 0 0 0,1 0 0 0 0,0 1 0 0 0,0-1 0 0 0,0 0 0 0 0,0 0 0 0 0,0 0 0 0 0,-1 1 0 0 0,1-1 0 0 0,0 0 0 0 0,0 1 0 0 0,0-1 0 0 0,0 0 1 0 0,-1 1-1 0 0,-2 5 686 0 0,3-5-700 0 0,-1-1-1 0 0,0 1 0 0 0,1 0 1 0 0,-1-1-1 0 0,1 1 1 0 0,0 0-1 0 0,-1 0 1 0 0,1-1-1 0 0,0 1 0 0 0,-1 0 1 0 0,1 1-1 0 0,0-1 1 0 0,0-1-1 0 0,0 3 1 0 0,-5 52 1094 0 0,1-2-482 0 0,0 13 155 0 0,0 11-10 0 0,0-1-201 0 0,0 14 12 0 0,0-72-449 0 0,4-17-183 0 0,0-1 1 0 0,-1 1-1 0 0,1-1 0 0 0,0 0 0 0 0,0 1 0 0 0,0-1 0 0 0,0 1 1 0 0,0 0-1 0 0,-1-1 0 0 0,1 1 0 0 0,-1-1 0 0 0,1 1 1 0 0,-1-1-1 0 0,1 0 0 0 0,-1 0 0 0 0,1 0 0 0 0,-1 1 0 0 0,1-1 1 0 0,0 0-1 0 0,-1 0 0 0 0,1 1 0 0 0,-1-1 0 0 0,1 0 1 0 0,-1 0-1 0 0,0 0 0 0 0,0 1 0 0 0,1-2-6 0 0,-1 1 0 0 0,0-1-1 0 0,1 1 1 0 0,-1-1 0 0 0,0 1 0 0 0,1 0 0 0 0,-1 0-1 0 0,1-1 1 0 0,0 0 0 0 0,0 1 0 0 0,-1-1 0 0 0,1 0-1 0 0,-1 0 1 0 0,1 1 0 0 0,-1 0 0 0 0,1-1 0 0 0,-1-1-1 0 0,-3-15-990 0 0,4 9 14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7"/>
    </inkml:context>
    <inkml:brush xml:id="br0">
      <inkml:brushProperty name="width" value="0.05" units="cm"/>
      <inkml:brushProperty name="height" value="0.05" units="cm"/>
      <inkml:brushProperty name="color" value="#FDCA6D"/>
    </inkml:brush>
  </inkml:definitions>
  <inkml:trace contextRef="#ctx0" brushRef="#br0">21 127 11376 0 0,'-2'0'127'0'0,"1"0"-1"0"0,-1 1 1 0 0,0-1 0 0 0,1 0 0 0 0,-1 1 0 0 0,-8 4 9182 0 0,16-6-4879 0 0,8-4-3636 0 0,17-9-1 0 0,-5 2-336 0 0,-1 1 0 0 0,1 1 0 0 0,35-8 0 0 0,-7 1-253 0 0,46-13-108 0 0,-81 25-88 0 0,0 2 0 0 0,0 0 0 0 0,27 0 0 0 0,-27 3-12 0 0,-12-1-4 0 0,0 1-1 0 0,0-1 1 0 0,-1 2 0 0 0,2 0-1 0 0,-1 0 1 0 0,-1-1 0 0 0,9 4-1 0 0,-9 3-877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8"/>
    </inkml:context>
    <inkml:brush xml:id="br0">
      <inkml:brushProperty name="width" value="0.05" units="cm"/>
      <inkml:brushProperty name="height" value="0.05" units="cm"/>
      <inkml:brushProperty name="color" value="#FDCA6D"/>
    </inkml:brush>
  </inkml:definitions>
  <inkml:trace contextRef="#ctx0" brushRef="#br0">1 71 14480 0 0,'0'0'5137'0'0,"5"0"-2951"0"0,21-5 581 0 0,-9 2-1908 0 0,-9 1-581 0 0,-1-1 1 0 0,1 1 0 0 0,-1-1 0 0 0,13-7-1 0 0,-11 6-185 0 0,20-7-1 0 0,68-16-2333 0 0,-88 26 162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9"/>
    </inkml:context>
    <inkml:brush xml:id="br0">
      <inkml:brushProperty name="width" value="0.05" units="cm"/>
      <inkml:brushProperty name="height" value="0.05" units="cm"/>
      <inkml:brushProperty name="color" value="#FDCA6D"/>
    </inkml:brush>
  </inkml:definitions>
  <inkml:trace contextRef="#ctx0" brushRef="#br0">294 33 456 0 0,'0'0'-17'0'0,"0"-1"1"0"0,0 0-1 0 0,0 1 0 0 0,0-1 1 0 0,1 0-1 0 0,-1 0 0 0 0,0 1 1 0 0,0 0-1 0 0,1-1 0 0 0,-1 0 1 0 0,1 1-1 0 0,-1-1 0 0 0,1 0 1 0 0,-1 1-1 0 0,0-1 0 0 0,1 1 266 0 0,-1-1-1 0 0,1 1 0 0 0,-1-1 0 0 0,1 1 1 0 0,-1-1-1 0 0,1 1 0 0 0,-1-1 0 0 0,0-15 17365 0 0,0 15-17480 0 0,-1 1 0 0 0,0 0 0 0 0,1 0 0 0 0,-1-1 0 0 0,0 1 0 0 0,1 0 0 0 0,0 0 0 0 0,-1 0 0 0 0,1 0 0 0 0,-1 0 0 0 0,0 0 0 0 0,1 0 0 0 0,-1 0 0 0 0,0 0 0 0 0,1 0 0 0 0,0 0 0 0 0,-1 0 0 0 0,1 1 0 0 0,-1-1 0 0 0,1 0 0 0 0,-1 0 0 0 0,0 1 0 0 0,-10 4 196 0 0,1 0-1 0 0,0 0 0 0 0,1 0 0 0 0,-1 2 1 0 0,1 0-1 0 0,-8 8 0 0 0,-21 14-107 0 0,-17 13-16 0 0,32-22-121 0 0,-34 35 60 0 0,31-29-157 0 0,25-24 4 0 0,-1 0 0 0 0,0-1 0 0 0,1 2-1 0 0,0-2 1 0 0,0 2 0 0 0,0-1 0 0 0,0 0 0 0 0,0 1 0 0 0,1-1 0 0 0,-1 1-1 0 0,0-2 1 0 0,0 5 0 0 0,1-6 8 0 0,0 1-1 0 0,1 0 1 0 0,-1-1-1 0 0,0 1 1 0 0,0-1-1 0 0,1 0 1 0 0,-1 1-1 0 0,0 0 1 0 0,1-1-1 0 0,-1 1 1 0 0,0-1-1 0 0,0 1 1 0 0,1-1-1 0 0,-1 1 1 0 0,1-1 0 0 0,-1 0-1 0 0,1 0 1 0 0,-1 1-1 0 0,1-1 1 0 0,0 0-1 0 0,-1 1 1 0 0,0-1-1 0 0,1 0 1 0 0,-1 1-1 0 0,1-1 1 0 0,0 0-1 0 0,-1 0 1 0 0,1 0-1 0 0,0 0 1 0 0,0 0-1 0 0,22 2-34 0 0,-20-2 34 0 0,20-2 2 0 0,-1 0 0 0 0,31-8 0 0 0,16-1 0 0 0,-59 11 0 0 0,6-3 4 0 0,-1 2-1 0 0,32 1 1 0 0,-31 2 35 0 0,-9-2-35 0 0,1 1 0 0 0,-1 0 0 0 0,11 3 0 0 0,-16-3-4 0 0,0-1 0 0 0,1 0 0 0 0,-2 2 0 0 0,1-1 0 0 0,0 0 0 0 0,0 0-1 0 0,0 0 1 0 0,-1 1 0 0 0,1-1 0 0 0,0 0 0 0 0,-1 1 0 0 0,1 0 0 0 0,0-1 0 0 0,-1 1-1 0 0,0 0 1 0 0,2 2 0 0 0,-3-2 7 0 0,1-1-1 0 0,-1 1 1 0 0,0 0 0 0 0,0-1-1 0 0,0 1 1 0 0,0 0 0 0 0,0-1-1 0 0,0 1 1 0 0,-1 0-1 0 0,1-1 1 0 0,-1 1 0 0 0,1 0-1 0 0,-1-1 1 0 0,0 1 0 0 0,0 0-1 0 0,1-2 1 0 0,-1 2-1 0 0,-1 1 1 0 0,-18 27 347 0 0,-2-4 343 0 0,-34 34-1 0 0,42-47-453 0 0,-1-2-1 0 0,0-1 0 0 0,0 0 0 0 0,-1 0 1 0 0,-19 7-1 0 0,30-15-207 0 0,1-1 1 0 0,-1 0 0 0 0,0 1 0 0 0,0-1-1 0 0,0-1 1 0 0,0 1 0 0 0,0-1-1 0 0,-8 0 1 0 0,12 0-112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30"/>
    </inkml:context>
    <inkml:brush xml:id="br0">
      <inkml:brushProperty name="width" value="0.05" units="cm"/>
      <inkml:brushProperty name="height" value="0.05" units="cm"/>
      <inkml:brushProperty name="color" value="#FDCA6D"/>
    </inkml:brush>
  </inkml:definitions>
  <inkml:trace contextRef="#ctx0" brushRef="#br0">119 42 15320 0 0,'4'-2'7222'0'0,"-8"4"-6566"0"0,-6 7-341 0 0,1 2 1 0 0,0-1-1 0 0,0 1 0 0 0,1 0 1 0 0,1 1-1 0 0,-1 0 0 0 0,-7 21 1 0 0,6-17 9 0 0,7-13-251 0 0,-1 1 1 0 0,2 0-1 0 0,-2 1 0 0 0,0 5 1 0 0,0-1-6 0 0,-16 72 459 0 0,19-75-516 0 0,0 1 0 0 0,1 0 0 0 0,0-1 0 0 0,0 0 0 0 0,-1 1 0 0 0,2-1 0 0 0,1 0 0 0 0,-2 1 0 0 0,2-1 0 0 0,-1 0 0 0 0,6 7 0 0 0,-7-11 6 0 0,-1-2 0 0 0,2 2 0 0 0,-1 0 0 0 0,1-1 0 0 0,-2 0 0 0 0,2 0 0 0 0,0 1 0 0 0,-1-1 1 0 0,0-1-1 0 0,1 2 0 0 0,0-1 0 0 0,-1 0 0 0 0,1 0 0 0 0,0-1 0 0 0,-1 0 0 0 0,1 1 0 0 0,0-1 0 0 0,0 1 0 0 0,0-1 0 0 0,-1 0 0 0 0,1 1 0 0 0,1-1 0 0 0,-2 0 0 0 0,1-1 0 0 0,4 0 0 0 0,0 0 42 0 0,2 1 1 0 0,-1-2-1 0 0,-1-1 0 0 0,1 2 1 0 0,11-8-1 0 0,2-1 28 0 0,-1 0 1 0 0,1-2 0 0 0,-2-1-1 0 0,20-17 1 0 0,-26 20-45 0 0,0-2 0 0 0,-2 0 1 0 0,1 1-1 0 0,-2-2 0 0 0,1 0 1 0 0,12-24-1 0 0,-19 30-16 0 0,1-1 0 0 0,-2 1 0 0 0,1-1 0 0 0,-2 0 0 0 0,1 0 0 0 0,0 0 0 0 0,-1 0 0 0 0,-1 0 1 0 0,0-9-1 0 0,0 12-11 0 0,0 1 0 0 0,0 0 1 0 0,0 0-1 0 0,-1-1 1 0 0,0 1-1 0 0,-1 0 1 0 0,1-1-1 0 0,0 2 1 0 0,-1-1-1 0 0,0 0 0 0 0,1 0 1 0 0,-2 0-1 0 0,1 1 1 0 0,-1-1-1 0 0,1 0 1 0 0,-1 1-1 0 0,1 0 1 0 0,-2 0-1 0 0,-2-3 0 0 0,1 3-34 0 0,0 1-1 0 0,1 0 0 0 0,-2-1 1 0 0,1 2-1 0 0,0-1 0 0 0,0 1 0 0 0,-1 0 1 0 0,1 0-1 0 0,0 1 0 0 0,-8-1 0 0 0,4 1-22 0 0,-1 0-1 0 0,0 0 1 0 0,0 1 0 0 0,-18 5-1 0 0,15-3 1 0 0,-1 2-1 0 0,-19 9 0 0 0,28-11-70 0 0,0 0-1 0 0,-1-1 0 0 0,2 2 0 0 0,-1-1 0 0 0,0 1 1 0 0,1 0-1 0 0,0 0 0 0 0,-7 8 0 0 0,2 3-792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31"/>
    </inkml:context>
    <inkml:brush xml:id="br0">
      <inkml:brushProperty name="width" value="0.05" units="cm"/>
      <inkml:brushProperty name="height" value="0.05" units="cm"/>
      <inkml:brushProperty name="color" value="#FDCA6D"/>
    </inkml:brush>
  </inkml:definitions>
  <inkml:trace contextRef="#ctx0" brushRef="#br0">1 5 20703 0 0,'0'0'1350'0'0,"4"-3"-461"0"0,-3 3-780 0 0,0 0 0 0 0,0-1 0 0 0,0 1 0 0 0,0 0-1 0 0,0 0 1 0 0,0 0 0 0 0,0 0 0 0 0,0 0 0 0 0,-1 0 0 0 0,2 0 0 0 0,-1 0 0 0 0,0 1 0 0 0,0-1 0 0 0,-1 0-1 0 0,1 1 1 0 0,0-1 0 0 0,0 0 0 0 0,0 1 0 0 0,0-1 0 0 0,-1 0 0 0 0,1 1 0 0 0,0-1 0 0 0,0 1-1 0 0,1 1 1 0 0,0-1 128 0 0,2 2-52 0 0,0 0 0 0 0,1 1 0 0 0,-1-1 0 0 0,-1 1 1 0 0,5 5-1 0 0,9 8 122 0 0,-14-14-238 0 0,1 1 0 0 0,-2 0 0 0 0,2 0-1 0 0,3 8 1 0 0,3 4 91 0 0,1-1 17 0 0,-1 0-100 0 0,1-1-1 0 0,22 24 1 0 0,-10-22-32 0 0,-23-15-97 0 0,1-1-1 0 0,0 0 1 0 0,-1 0 0 0 0,1 0-1 0 0,0 1 1 0 0,-1-1 0 0 0,1 0-1 0 0,-1 1 1 0 0,1-1 0 0 0,0 0-1 0 0,-1 0 1 0 0,1 0-1 0 0,0 0 1 0 0,0 1 0 0 0,-1-1-1 0 0,1 0 1 0 0,1-1 0 0 0,-1 1-103 0 0,3 0-928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32"/>
    </inkml:context>
    <inkml:brush xml:id="br0">
      <inkml:brushProperty name="width" value="0.05" units="cm"/>
      <inkml:brushProperty name="height" value="0.05" units="cm"/>
      <inkml:brushProperty name="color" value="#FDCA6D"/>
    </inkml:brush>
  </inkml:definitions>
  <inkml:trace contextRef="#ctx0" brushRef="#br0">1 0 21167 0 0,'0'0'2050'0'0,"1"8"-1788"0"0,5 2-91 0 0,0 4 228 0 0,8 67 1359 0 0,-1 9-51 0 0,-10-75-1431 0 0,-2 0 0 0 0,0 0 1 0 0,-1 0-1 0 0,-2 15 0 0 0,2-19 75 0 0,0 23-1 0 0,1-9-19 0 0,-1-21-251 0 0,1 1-1 0 0,0-1 1 0 0,0 0-1 0 0,0 0 1 0 0,0 0 0 0 0,1 1-1 0 0,0-1 1 0 0,-1 0-1 0 0,6 7 1 0 0,-6-10-44 0 0,0 2-13 0 0,0-1 1 0 0,1 0-1 0 0,0 0 1 0 0,0 0-1 0 0,0 0 0 0 0,-1 0 1 0 0,2-1-1 0 0,-2 1 0 0 0,2-1 1 0 0,-1 0-1 0 0,0 1 1 0 0,1-1-1 0 0,-1 0 0 0 0,1 0 1 0 0,-1-1-1 0 0,1 1 1 0 0,-1 0-1 0 0,1 0 0 0 0,-1-1 1 0 0,1 1-1 0 0,-1-1 0 0 0,4 0 1 0 0,7 0 34 0 0,0-1 0 0 0,-1-1 0 0 0,17-2 0 0 0,-22 2-28 0 0,78-13 197 0 0,63-12-70 0 0,-93 23-157 0 0,-45 5 0 0 0,-8 1 0 0 0,-4-2 0 0 0,-11-2-475 0 0,9 1-74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1"/>
    </inkml:context>
    <inkml:brush xml:id="br0">
      <inkml:brushProperty name="width" value="0.05" units="cm"/>
      <inkml:brushProperty name="height" value="0.05" units="cm"/>
      <inkml:brushProperty name="color" value="#FDCA6D"/>
    </inkml:brush>
  </inkml:definitions>
  <inkml:trace contextRef="#ctx0" brushRef="#br0">9 3 12240 0 0,'0'-3'9057'0'0,"4"7"-7957"0"0,1 9-495 0 0,-2 1 1 0 0,0-1 0 0 0,0 0 0 0 0,0 22-1 0 0,-1 56 893 0 0,-2-56-870 0 0,-2-16-239 0 0,0-1 1 0 0,-8 34-1 0 0,6-21-45 0 0,3-22-235 0 0,-4 2 3 0 0,5-11-110 0 0,0 0-1 0 0,0 1 0 0 0,0-1 0 0 0,0 0 0 0 0,0 0 0 0 0,0 0 1 0 0,-1 0-1 0 0,1 1 0 0 0,0-1 0 0 0,0 0 0 0 0,-1 0 0 0 0,1 0 1 0 0,0 0-1 0 0,-1 0 0 0 0,1 0 0 0 0,0 0 0 0 0,0 0 0 0 0,-1 0 1 0 0,1 0-1 0 0,0 0 0 0 0,0 0 0 0 0,-1 0 0 0 0,1 0 0 0 0,0 0 1 0 0,0 0-1 0 0,0 0 0 0 0,0-1 0 0 0,-2 0-27 0 0,1-10-1245 0 0,1 7-22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7.029"/>
    </inkml:context>
    <inkml:brush xml:id="br0">
      <inkml:brushProperty name="width" value="0.05" units="cm"/>
      <inkml:brushProperty name="height" value="0.05" units="cm"/>
      <inkml:brushProperty name="color" value="#FDCA6D"/>
    </inkml:brush>
  </inkml:definitions>
  <inkml:trace contextRef="#ctx0" brushRef="#br0">6 208 15608 0 0,'-2'5'470'0'0,"2"1"0"0"0,-2-1 0 0 0,2 1 0 0 0,-1 0 0 0 0,1 0 0 0 0,0 8 0 0 0,1-1 2055 0 0,11-13-909 0 0,-11 0-1565 0 0,0-1 0 0 0,0 1 0 0 0,0 0 0 0 0,0-1 0 0 0,-1 0 0 0 0,0 0 0 0 0,1 0 0 0 0,0 0 0 0 0,0 1 0 0 0,-1 0 0 0 0,1-1 0 0 0,-1 0 0 0 0,1 0 0 0 0,-1 0 0 0 0,0 0 0 0 0,0 0 0 0 0,1 0 0 0 0,-1 0 0 0 0,0-1 0 0 0,4-23 634 0 0,-1 5-254 0 0,7-29 260 0 0,-8 37-591 0 0,0 0 1 0 0,1 0 0 0 0,7-20 0 0 0,-3 14-54 0 0,-2 7 98 0 0,9-20 0 0 0,-12 28-124 0 0,0 1-1 0 0,-2-1 1 0 0,3 1 0 0 0,-1 0-1 0 0,-1 0 1 0 0,1 0-1 0 0,0 0 1 0 0,1 0 0 0 0,-1 0-1 0 0,0 0 1 0 0,1 0-1 0 0,3-1 1 0 0,-5 2-21 0 0,0 1 1 0 0,0 0-1 0 0,0 0 1 0 0,-1 0-1 0 0,1-1 0 0 0,-1 1 1 0 0,1 0-1 0 0,0 0 1 0 0,0 0-1 0 0,0 0 1 0 0,-1 0-1 0 0,1 1 0 0 0,0-1 1 0 0,-1 0-1 0 0,1 0 1 0 0,0 1-1 0 0,0-1 1 0 0,-1 0-1 0 0,1 1 0 0 0,-1-1 1 0 0,1 0-1 0 0,0 0 1 0 0,0 1-1 0 0,-1-1 1 0 0,1 1-1 0 0,-1-1 0 0 0,0 1 1 0 0,1 0-1 0 0,-1-1 1 0 0,1 1-1 0 0,-1-1 1 0 0,1 1-1 0 0,0 0 0 0 0,0 4 0 0 0,2-1-1 0 0,-1 0 1 0 0,3 11-1 0 0,-3-9 2 0 0,1 4-1 0 0,0 1-1 0 0,-1 0 1 0 0,2 13-1 0 0,2 14 22 0 0,-4-27 61 0 0,1 20-1 0 0,-1-3-71 0 0,1-13-14 0 0,-3-7 67 0 0,0-1 0 0 0,2-1 0 0 0,2 12 0 0 0,-3-11-108 0 0,0-7-574 0 0,2-2-245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2"/>
    </inkml:context>
    <inkml:brush xml:id="br0">
      <inkml:brushProperty name="width" value="0.05" units="cm"/>
      <inkml:brushProperty name="height" value="0.05" units="cm"/>
      <inkml:brushProperty name="color" value="#FDCA6D"/>
    </inkml:brush>
  </inkml:definitions>
  <inkml:trace contextRef="#ctx0" brushRef="#br0">2 145 16328 0 0,'-2'-1'5959'0'0,"10"-4"-3334"0"0,19-6-2366 0 0,-12 5 295 0 0,86-32 480 0 0,-83 32-866 0 0,56-13 227 0 0,-4-1-203 0 0,-57 16-185 0 0,57-17 39 0 0,-58 18-24 0 0,1 1 0 0 0,0 0 0 0 0,20-1 0 0 0,-17 0-970 0 0,-14 3-80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3"/>
    </inkml:context>
    <inkml:brush xml:id="br0">
      <inkml:brushProperty name="width" value="0.05" units="cm"/>
      <inkml:brushProperty name="height" value="0.05" units="cm"/>
      <inkml:brushProperty name="color" value="#FDCA6D"/>
    </inkml:brush>
  </inkml:definitions>
  <inkml:trace contextRef="#ctx0" brushRef="#br0">54 10 12408 0 0,'-4'-10'9508'0'0,"3"13"-7734"0"0,-1 1-1566 0 0,0 1-1 0 0,1-1 1 0 0,0 0 0 0 0,0 1-1 0 0,-1 7 1 0 0,-2 7-6 0 0,2-5-44 0 0,-3 18-1 0 0,0 2 45 0 0,-16 82 673 0 0,19-107-868 0 0,2 0 1 0 0,0 17-1 0 0,1-8-88 0 0,-1-18-32 0 0,0-3-2534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4"/>
    </inkml:context>
    <inkml:brush xml:id="br0">
      <inkml:brushProperty name="width" value="0.05" units="cm"/>
      <inkml:brushProperty name="height" value="0.05" units="cm"/>
      <inkml:brushProperty name="color" value="#FDCA6D"/>
    </inkml:brush>
  </inkml:definitions>
  <inkml:trace contextRef="#ctx0" brushRef="#br0">67 1 17935 0 0,'0'0'2460'0'0,"4"9"-820"0"0,4 3-1392 0 0,-4-8-163 0 0,0 1 1 0 0,-1 0 0 0 0,1-1 0 0 0,5 5-1 0 0,11 9 58 0 0,-2 1-1 0 0,-1 0 0 0 0,0 1 1 0 0,24 39-1 0 0,-37-53 78 0 0,0 1 0 0 0,0-1 0 0 0,-1 1 0 0 0,-1 0 0 0 0,1-1 0 0 0,-1 2-1 0 0,0-1 1 0 0,2 13 0 0 0,-4-16-131 0 0,0 0 0 0 0,0-1 0 0 0,0 1 0 0 0,0 0 0 0 0,-1-1 0 0 0,1 0 0 0 0,-1 1 0 0 0,0-1 0 0 0,0 1 0 0 0,-1 0 0 0 0,1-1 0 0 0,0 0 0 0 0,-1 0 0 0 0,0 0 0 0 0,0 0 0 0 0,0 0 0 0 0,0 0 0 0 0,-1 0 0 0 0,1-1 0 0 0,-4 3 0 0 0,-6 7 263 0 0,-3 0-1 0 0,-18 11 1 0 0,24-17-200 0 0,-38 19 519 0 0,42-24-619 0 0,0 2 0 0 0,0-1-1 0 0,-1-1 1 0 0,1 1 0 0 0,0-1 0 0 0,0 0-1 0 0,-10-1 1 0 0,12 0-131 0 0,-1 1 0 0 0,0-1 0 0 0,0 1 0 0 0,0 0 0 0 0,1 0 1 0 0,-1 0-1 0 0,0 0 0 0 0,1 1 0 0 0,-6 2 0 0 0,6-2-1137 0 0,3-2 1157 0 0,0 0 0 0 0,0 0 1 0 0,0 0-1 0 0,0 0 0 0 0,0 0 1 0 0,0 0-1 0 0,0 0 0 0 0,0 0 0 0 0,0 0 1 0 0,-1 0-1 0 0,1 0 0 0 0,0 0 0 0 0,0 1 1 0 0,0-1-1 0 0,0 0 0 0 0,0 0 0 0 0,-1 0 1 0 0,1 0-1 0 0,0 0 0 0 0,0 0 0 0 0,0 0 1 0 0,0 0-1 0 0,0 0 0 0 0,0 0 0 0 0,0 0 1 0 0,0 0-1 0 0,0 1 0 0 0,-1-1 0 0 0,1 0 1 0 0,0 0-1 0 0,0 0 0 0 0,0 0 1 0 0,0 1-1 0 0,0-1 0 0 0,0 0 0 0 0,0 0 1 0 0,0 0-1 0 0,0 0 0 0 0,0 1 0 0 0,0-1 1 0 0,1 0-1 0 0,-1 0 0 0 0,0 0 0 0 0,0 0 1 0 0,0 1-1 0 0,0-1 0 0 0,0 0 0 0 0,0 0 1 0 0,0 0-1 0 0,0 0 0 0 0,0 0 0 0 0,1 1 1 0 0,-1-1-1 0 0,0 0 0 0 0,3 0-2325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5"/>
    </inkml:context>
    <inkml:brush xml:id="br0">
      <inkml:brushProperty name="width" value="0.05" units="cm"/>
      <inkml:brushProperty name="height" value="0.05" units="cm"/>
      <inkml:brushProperty name="color" value="#FDCA6D"/>
    </inkml:brush>
  </inkml:definitions>
  <inkml:trace contextRef="#ctx0" brushRef="#br0">282 9 8752 0 0,'-2'-1'380'0'0,"1"0"-1"0"0,0 0 1 0 0,-1 0 0 0 0,1 0 0 0 0,-1 0 0 0 0,1 1 0 0 0,-1 0-1 0 0,0-1 1 0 0,1 1 0 0 0,0-1 0 0 0,-1 1 0 0 0,1 0 0 0 0,-1 0-1 0 0,0 0 1 0 0,1-1 0 0 0,-1 2 0 0 0,0-1 0 0 0,1 0 0 0 0,-1 0-1 0 0,0 1 1 0 0,-2 0 0 0 0,-5 1 1927 0 0,1 1 0 0 0,-15 7 0 0 0,17-6-2923 0 0,-6 2 922 0 0,1-1 0 0 0,0 2 0 0 0,0 1 0 0 0,1-1 0 0 0,0 1 0 0 0,0 1 0 0 0,1 0 0 0 0,1 0 1 0 0,-1 0-1 0 0,1 1 0 0 0,-10 19 0 0 0,15-25-294 0 0,2-1 0 0 0,0 1 0 0 0,-1 0 0 0 0,1 0 0 0 0,1 0 0 0 0,-1 0 0 0 0,0 0 0 0 0,0 0 0 0 0,1 0 0 0 0,0 4 0 0 0,0-5-9 0 0,0-1 1 0 0,0 0 0 0 0,0 0 0 0 0,1 0 0 0 0,-1 0 0 0 0,1 0 0 0 0,-1 1 0 0 0,1-2-1 0 0,-1 2 1 0 0,1-2 0 0 0,0 2 0 0 0,1-1 0 0 0,-2-1 0 0 0,1 1 0 0 0,1 0 0 0 0,0 0 0 0 0,-2 0-1 0 0,2-1 1 0 0,3 3 0 0 0,-2-3-4 0 0,4 5 0 0 0,1-1 0 0 0,1 0 0 0 0,0-1 0 0 0,16 6 0 0 0,-15-6-1 0 0,17 3-20 0 0,-1 2 0 0 0,47 21 0 0 0,-72-29 22 0 0,1 0-1 0 0,-1 0 0 0 0,1 0 1 0 0,-1 0-1 0 0,1 0 1 0 0,-1 0-1 0 0,0 1 1 0 0,0-1-1 0 0,1 0 1 0 0,-1 0-1 0 0,0 1 0 0 0,0-1 1 0 0,0 1-1 0 0,0 0 1 0 0,0-1-1 0 0,0 0 1 0 0,-1 1-1 0 0,0 0 0 0 0,1 2 1 0 0,0-3 29 0 0,-1 1-1 0 0,0-1 1 0 0,-1 1 0 0 0,1-1 0 0 0,0 1 0 0 0,0 0-1 0 0,-1-2 1 0 0,1 2 0 0 0,0 0 0 0 0,0-1-1 0 0,-1 0 1 0 0,0 1 0 0 0,0 0 0 0 0,0-2 0 0 0,0 2-1 0 0,1-1 1 0 0,-1 0 0 0 0,0 0 0 0 0,0 0 0 0 0,-1 0-1 0 0,0 2 1 0 0,-29 22 929 0 0,-35 21 0 0 0,62-43-888 0 0,-11 7 233 0 0,-22 9-1 0 0,15-9-119 0 0,7-3-128 0 0,0-2 0 0 0,0 0 0 0 0,-26 6 0 0 0,30-8-140 0 0,11-3 75 0 0,0 0-1 0 0,-1 0 1 0 0,1 0 0 0 0,-1 0-1 0 0,1 0 1 0 0,-1 0-1 0 0,1 0 1 0 0,-1 0 0 0 0,1 0-1 0 0,-1 0 1 0 0,1 0-1 0 0,0 0 1 0 0,0-1 0 0 0,-1 1-1 0 0,1 0 1 0 0,-1 0 0 0 0,1-1-1 0 0,-1 1 1 0 0,-4-2-842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06"/>
    </inkml:context>
    <inkml:brush xml:id="br0">
      <inkml:brushProperty name="width" value="0.05" units="cm"/>
      <inkml:brushProperty name="height" value="0.05" units="cm"/>
      <inkml:brushProperty name="color" value="#FDCA6D"/>
    </inkml:brush>
  </inkml:definitions>
  <inkml:trace contextRef="#ctx0" brushRef="#br0">19 20 16495 0 0,'-1'-8'583'0'0,"-3"-4"2688"0"0,-1 24-514 0 0,1 148-360 0 0,4-13-573 0 0,-1-142-1777 0 0,1-5-41 0 0,-1 0-1 0 0,1 1 0 0 0,0-1 0 0 0,0 0 0 0 0,-1 1 0 0 0,1-1 0 0 0,0 1 0 0 0,0-1 0 0 0,0 0 1 0 0,0 1-1 0 0,-1-1 0 0 0,1 0 0 0 0,0 0 0 0 0,0 0 0 0 0,0 1 0 0 0,0-1 0 0 0,0 1 1 0 0,0-1-1 0 0,0 1 0 0 0,0 0 0 0 0,0-1-61 0 0,0 0-533 0 0,0-4-233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07"/>
    </inkml:context>
    <inkml:brush xml:id="br0">
      <inkml:brushProperty name="width" value="0.05" units="cm"/>
      <inkml:brushProperty name="height" value="0.05" units="cm"/>
      <inkml:brushProperty name="color" value="#FDCA6D"/>
    </inkml:brush>
  </inkml:definitions>
  <inkml:trace contextRef="#ctx0" brushRef="#br0">1 141 10592 0 0,'1'-8'1513'0'0,"0"7"-812"0"0,0-1 0 0 0,0 0 0 0 0,1 1 1 0 0,0 0-1 0 0,-1-1 0 0 0,1 1 0 0 0,0 0 0 0 0,-1 0 0 0 0,1 0 1 0 0,0 0-1 0 0,-1 0 0 0 0,1 1 0 0 0,0-1 0 0 0,4-1 0 0 0,10-4 432 0 0,35-18-251 0 0,68-21-1 0 0,-26 13-2025 0 0,-88 30 941 0 0,-3 1-21 0 0,0 0 0 0 0,-1 0 0 0 0,1 1 0 0 0,0 0 0 0 0,-1-1 0 0 0,1 1 0 0 0,2-1 0 0 0,0 1-1116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08"/>
    </inkml:context>
    <inkml:brush xml:id="br0">
      <inkml:brushProperty name="width" value="0.05" units="cm"/>
      <inkml:brushProperty name="height" value="0.05" units="cm"/>
      <inkml:brushProperty name="color" value="#FDCA6D"/>
    </inkml:brush>
  </inkml:definitions>
  <inkml:trace contextRef="#ctx0" brushRef="#br0">0 137 8288 0 0,'3'-1'13902'0'0,"2"-2"-12475"0"0,1-2-876 0 0,0 1 1 0 0,0 0-1 0 0,9-4 0 0 0,2-1-198 0 0,60-31 390 0 0,-49 25-766 0 0,58-20 1 0 0,-52 26-1579 0 0,-18 6 327 0 0,-7 3-269 0 0,-1 3-281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09"/>
    </inkml:context>
    <inkml:brush xml:id="br0">
      <inkml:brushProperty name="width" value="0.05" units="cm"/>
      <inkml:brushProperty name="height" value="0.05" units="cm"/>
      <inkml:brushProperty name="color" value="#FDCA6D"/>
    </inkml:brush>
  </inkml:definitions>
  <inkml:trace contextRef="#ctx0" brushRef="#br0">0 109 16096 0 0,'0'0'1241'0'0,"9"0"319"0"0,30-16 4084 0 0,-19 6-4503 0 0,25-6-1 0 0,-10 3-624 0 0,-25 9-449 0 0,1 0-1 0 0,13-2 1 0 0,0 0-9 0 0,27-10 0 0 0,-11 3-1123 0 0,-27 9 43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0"/>
    </inkml:context>
    <inkml:brush xml:id="br0">
      <inkml:brushProperty name="width" value="0.05" units="cm"/>
      <inkml:brushProperty name="height" value="0.05" units="cm"/>
      <inkml:brushProperty name="color" value="#FDCA6D"/>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1"/>
    </inkml:context>
    <inkml:brush xml:id="br0">
      <inkml:brushProperty name="width" value="0.05" units="cm"/>
      <inkml:brushProperty name="height" value="0.05" units="cm"/>
      <inkml:brushProperty name="color" value="#FDCA6D"/>
    </inkml:brush>
  </inkml:definitions>
  <inkml:trace contextRef="#ctx0" brushRef="#br0">177 325 15752 0 0,'-12'5'909'0'0,"1"1"1"0"0,1 1-1 0 0,-1-1 1 0 0,0 2-1 0 0,1-1 1 0 0,1 2-1 0 0,-15 14 1 0 0,13-11-325 0 0,0 1 0 0 0,1 0 1 0 0,1 1-1 0 0,0 1 0 0 0,-9 18 0 0 0,16-29-457 0 0,1 0 1 0 0,-1 0-1 0 0,0 1 0 0 0,2 0 0 0 0,-1-1 0 0 0,-1 8 1 0 0,2-10-101 0 0,0-1 0 0 0,0 1 1 0 0,0-1-1 0 0,0 1 1 0 0,0 0-1 0 0,0-1 1 0 0,1 0-1 0 0,-1 1 0 0 0,1-1 1 0 0,-1 1-1 0 0,1-1 1 0 0,-1 1-1 0 0,1-1 0 0 0,0 0 1 0 0,0 1-1 0 0,0-1 1 0 0,0 0-1 0 0,-1 0 1 0 0,1 1-1 0 0,1-1 0 0 0,1 1 1 0 0,1 1-51 0 0,0 0 1 0 0,0-1-1 0 0,0 0 0 0 0,1 1 1 0 0,-1-2-1 0 0,1 1 0 0 0,-1 0 1 0 0,1-2-1 0 0,0 1 0 0 0,0 0 1 0 0,0 0-1 0 0,0 0 1 0 0,0-1-1 0 0,-1 0 0 0 0,1 0 1 0 0,0-1-1 0 0,0 0 0 0 0,0 0 1 0 0,-1 0-1 0 0,1 0 0 0 0,8-4 1 0 0,-4 1-569 0 0,0-1-1 0 0,-1 0 1 0 0,0-1 0 0 0,1 0 0 0 0,8-10 0 0 0,-3 4-1224 0 0</inkml:trace>
  <inkml:trace contextRef="#ctx0" brushRef="#br0" timeOffset="1">204 1 20703 0 0,'-1'0'182'0'0,"0"0"0"0"0,0 0 0 0 0,0 1 0 0 0,0-1 0 0 0,1 0 0 0 0,-1 1 0 0 0,0-1-1 0 0,-1 1 1 0 0,1-1 0 0 0,1 0 0 0 0,-1 0 0 0 0,1 1 0 0 0,-1 0 0 0 0,0-1 0 0 0,0 1-1 0 0,0 0 1 0 0,1 0 0 0 0,0-1 0 0 0,-1 1 0 0 0,0 0 0 0 0,1-1 0 0 0,-1 1 0 0 0,0 0 0 0 0,1 0-1 0 0,0 0 1 0 0,-1 1 0 0 0,0 2-3 0 0,-1 1-1 0 0,1-1 1 0 0,-1 10 0 0 0,-2 19 245 0 0,4 0 0 0 0,1 43 0 0 0,1-6 87 0 0,5 22 238 0 0,-1 2-67 0 0,-4-63-478 0 0,-1-22-108 0 0,0-1-1 0 0,-1 1 0 0 0,0 0 0 0 0,-3 14 0 0 0,2-10 61 0 0,1-12-139 0 0,0 0 0 0 0,0 1 0 0 0,-1-1 0 0 0,1 0 0 0 0,0 1 0 0 0,0-1 0 0 0,0 0 0 0 0,0 0 0 0 0,-2 3-1 0 0,1 4-94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7.352"/>
    </inkml:context>
    <inkml:brush xml:id="br0">
      <inkml:brushProperty name="width" value="0.05" units="cm"/>
      <inkml:brushProperty name="height" value="0.05" units="cm"/>
      <inkml:brushProperty name="color" value="#FDCA6D"/>
    </inkml:brush>
  </inkml:definitions>
  <inkml:trace contextRef="#ctx0" brushRef="#br0">1 0 21623 0 0,'1'5'690'0'0,"0"-1"0"0"0,0 1 0 0 0,-1 0 0 0 0,0 7-1 0 0,2 20-318 0 0,3 85 539 0 0,-1-11-88 0 0,21 74 986 0 0,-23-161-1607 0 0,-1-14-182 0 0,-1 0-1 0 0,1 0 0 0 0,-1 0 0 0 0,1 0 1 0 0,1 0-1 0 0,-1-1 0 0 0,0 1 1 0 0,2 0-1 0 0,4 8 0 0 0,-7-11-23 0 0,1-1 11 0 0,-1 0 1 0 0,1 0-1 0 0,0 0 1 0 0,-1-1-1 0 0,1 1 1 0 0,0 0-1 0 0,-1 0 1 0 0,0 0-1 0 0,1 0 1 0 0,0-1-1 0 0,0 1 0 0 0,0-1 1 0 0,-1 1-1 0 0,1 0 1 0 0,1-1-1 0 0,-1 1 1 0 0,0-1-1 0 0,-1 1 1 0 0,1-1-1 0 0,0 0 1 0 0,1 0-1 0 0,-1 0 0 0 0,-1 0 1 0 0,1 0-1 0 0,1 1 1 0 0,-1-1-1 0 0,0 0 1 0 0,-1 0-1 0 0,2-1 1 0 0,-1 1-1 0 0,0 0 1 0 0,1 0-1 0 0,8-5-91 0 0,-1 1-1 0 0,1 0 1 0 0,-2-2-1 0 0,1 1 1 0 0,0-1 0 0 0,7-7-1 0 0,-12 10-125 0 0,11-9-1043 0 0,14-15 0 0 0,-17 15-709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3"/>
    </inkml:context>
    <inkml:brush xml:id="br0">
      <inkml:brushProperty name="width" value="0.05" units="cm"/>
      <inkml:brushProperty name="height" value="0.05" units="cm"/>
      <inkml:brushProperty name="color" value="#FDCA6D"/>
    </inkml:brush>
  </inkml:definitions>
  <inkml:trace contextRef="#ctx0" brushRef="#br0">1 19 6272 0 0,'0'0'485'0'0,"1"-11"3319"0"0,-1 11-3560 0 0,0-1-1 0 0,0 1 1 0 0,1-1 0 0 0,-1 1 0 0 0,0-1-1 0 0,0 1 1 0 0,1-1 0 0 0,-1 1-1 0 0,0 0 1 0 0,0-1 0 0 0,0 1-1 0 0,0 0 1 0 0,1 0 0 0 0,-1 0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0 0 0 0,0 0 0 0 0,0 0 0 0 0,0 0 0 0 0,0 0 0 0 0,0 0 0 0 0,0 0 0 0 0,-4-5-688 0 0,-1-15-638 0 0,4 10-680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4"/>
    </inkml:context>
    <inkml:brush xml:id="br0">
      <inkml:brushProperty name="width" value="0.05" units="cm"/>
      <inkml:brushProperty name="height" value="0.05" units="cm"/>
      <inkml:brushProperty name="color" value="#FDCA6D"/>
    </inkml:brush>
  </inkml:definitions>
  <inkml:trace contextRef="#ctx0" brushRef="#br0">0 23 16559 0 0,'3'-2'345'0'0,"-1"0"0"0"0,1 0 0 0 0,0 0-1 0 0,-1 0 1 0 0,1 0 0 0 0,0 0-1 0 0,0 1 1 0 0,0 0 0 0 0,0-1-1 0 0,0 1 1 0 0,0 0 0 0 0,1 1 0 0 0,4-2-1 0 0,-3 2-216 0 0,-1-1 0 0 0,1 2 0 0 0,-1-1 0 0 0,1 0 0 0 0,-1 1 0 0 0,1 0 0 0 0,0-1 0 0 0,-1 2-1 0 0,5 1 1 0 0,-2 0-120 0 0,-1 0 0 0 0,0 0 0 0 0,1 1 0 0 0,-1-1 0 0 0,-1 1 0 0 0,0 1 0 0 0,1 0 0 0 0,-1 0 0 0 0,0 0 0 0 0,0 0-1 0 0,-1 0 1 0 0,8 11 0 0 0,-9-11 94 0 0,-1 1 0 0 0,0 0 1 0 0,-1-1-1 0 0,1 1 0 0 0,-1 0 0 0 0,0-1 0 0 0,0 1 0 0 0,-1 0 0 0 0,0 0 0 0 0,0 0 0 0 0,0 0 0 0 0,0-1 1 0 0,-1 1-1 0 0,0 0 0 0 0,-1 0 0 0 0,1 0 0 0 0,-1-1 0 0 0,-1 1 0 0 0,2-1 0 0 0,-5 5 0 0 0,-2 4 195 0 0,-1-2-1 0 0,0 1 0 0 0,-1-1 1 0 0,-1 0-1 0 0,0-1 0 0 0,1 0 1 0 0,-17 10-1 0 0,-17 10-142 0 0,39-28-86 0 0,-13 8-590 0 0,17-10 339 0 0,1-1 0 0 0,0 1 0 0 0,-1 0 0 0 0,0-1 1 0 0,1 1-1 0 0,-1-1 0 0 0,0 1 0 0 0,1 0 0 0 0,-1-1 1 0 0,1 1-1 0 0,0 0 0 0 0,-1 0 0 0 0,1-1 0 0 0,0 1 1 0 0,-1 0-1 0 0,1 0 0 0 0,-1 1 0 0 0,1 2-2445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5"/>
    </inkml:context>
    <inkml:brush xml:id="br0">
      <inkml:brushProperty name="width" value="0.05" units="cm"/>
      <inkml:brushProperty name="height" value="0.05" units="cm"/>
      <inkml:brushProperty name="color" value="#FDCA6D"/>
    </inkml:brush>
  </inkml:definitions>
  <inkml:trace contextRef="#ctx0" brushRef="#br0">114 50 14080 0 0,'-6'6'804'0'0,"1"1"1"0"0,0-2-1 0 0,0 2 1 0 0,0 0-1 0 0,0 0 1 0 0,0 1-1 0 0,2-1 0 0 0,-1 1 1 0 0,1-1-1 0 0,0 1 1 0 0,1 0-1 0 0,-4 16 1 0 0,2-6-238 0 0,4-17-513 0 0,-1 2-1 0 0,0-1 1 0 0,1 0 0 0 0,-1 1 0 0 0,1-1 0 0 0,0 0 0 0 0,0 0-1 0 0,0 1 1 0 0,0-2 0 0 0,0 2 0 0 0,0-1 0 0 0,1 0-1 0 0,-1 1 1 0 0,1-1 0 0 0,0 2 0 0 0,1 0 13 0 0,0 0 0 0 0,-1 0 1 0 0,1-1-1 0 0,1 1 0 0 0,-2 0 1 0 0,2-1-1 0 0,-1 0 0 0 0,7 6 0 0 0,-9-8-45 0 0,2-1-1 0 0,0 2 1 0 0,-1-1-1 0 0,1 0 0 0 0,-1 0 1 0 0,1-1-1 0 0,-1 1 1 0 0,2 0-1 0 0,-2-1 0 0 0,1 1 1 0 0,0-1-1 0 0,-1 1 0 0 0,1-1 1 0 0,0 0-1 0 0,0 1 1 0 0,0-1-1 0 0,0-1 0 0 0,-1 1 1 0 0,1 0-1 0 0,0 0 0 0 0,0-1 1 0 0,2 0-1 0 0,5-2 54 0 0,1-1 1 0 0,0-1-1 0 0,-2 0 0 0 0,1 0 1 0 0,-1 0-1 0 0,1 0 0 0 0,-1-2 1 0 0,0 0-1 0 0,-1 1 0 0 0,1-1 0 0 0,-2-1 1 0 0,1 0-1 0 0,-1 1 0 0 0,0-2 1 0 0,-1 0-1 0 0,5-10 0 0 0,-6 13-21 0 0,-2-1 1 0 0,0 2-1 0 0,0-2 0 0 0,-1 0 0 0 0,1 1 0 0 0,-1 0 1 0 0,0-1-1 0 0,-1-10 0 0 0,0 15-32 0 0,0-1-1 0 0,0 1 1 0 0,0-1-1 0 0,-1 1 1 0 0,0-1-1 0 0,1 1 1 0 0,-1-1-1 0 0,0 1 1 0 0,0 0-1 0 0,0 0 1 0 0,0-1-1 0 0,-1 2 1 0 0,1-2-1 0 0,0 1 1 0 0,-4-3-1 0 0,2 2-3 0 0,0 0 1 0 0,0 0-1 0 0,-1 1 1 0 0,1 0-1 0 0,0 0 0 0 0,-1 0 1 0 0,0 0-1 0 0,1 1 1 0 0,-6-3-1 0 0,1 2-24 0 0,-1 0 0 0 0,1 0 0 0 0,-1 1 0 0 0,1 0 0 0 0,-1 0 0 0 0,0 1 0 0 0,1 1 0 0 0,-1-1 0 0 0,-9 2 0 0 0,-2 3-124 0 0,4-4 20 0 0,-17 7-1 0 0,30-7-36 0 0,-1 0 1 0 0,0 1-1 0 0,1-1 1 0 0,0 0-1 0 0,-1 2 1 0 0,1-1-1 0 0,0-1 1 0 0,-1 2-1 0 0,1-1 1 0 0,-3 3 0 0 0,-3 6-1064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6"/>
    </inkml:context>
    <inkml:brush xml:id="br0">
      <inkml:brushProperty name="width" value="0.05" units="cm"/>
      <inkml:brushProperty name="height" value="0.05" units="cm"/>
      <inkml:brushProperty name="color" value="#FDCA6D"/>
    </inkml:brush>
  </inkml:definitions>
  <inkml:trace contextRef="#ctx0" brushRef="#br0">9 0 14456 0 0,'0'0'2583'0'0,"0"5"-237"0"0,-2 2-1541 0 0,1-1 1 0 0,0 1-1 0 0,0 0 1 0 0,1-1-1 0 0,0 1 1 0 0,0 9-1 0 0,0 21 114 0 0,-3 51-76 0 0,3-83-823 0 0,0-3-19 0 0,0 1 0 0 0,1-1 0 0 0,-1 2 0 0 0,1-2 0 0 0,0 1 0 0 0,-1-1 0 0 0,1 1 0 0 0,0-2 0 0 0,2 5 0 0 0,-3-3-105 0 0,5-22-2958 0 0,-5 4 1012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7"/>
    </inkml:context>
    <inkml:brush xml:id="br0">
      <inkml:brushProperty name="width" value="0.05" units="cm"/>
      <inkml:brushProperty name="height" value="0.05" units="cm"/>
      <inkml:brushProperty name="color" value="#FDCA6D"/>
    </inkml:brush>
  </inkml:definitions>
  <inkml:trace contextRef="#ctx0" brushRef="#br0">19 8 7832 0 0,'-18'-7'17655'0'0,"22"11"-17479"0"0,0-1-176 0 0,1 2 0 0 0,4 3-1264 0 0,-1 3-304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8"/>
    </inkml:context>
    <inkml:brush xml:id="br0">
      <inkml:brushProperty name="width" value="0.05" units="cm"/>
      <inkml:brushProperty name="height" value="0.05" units="cm"/>
      <inkml:brushProperty name="color" value="#FDCA6D"/>
    </inkml:brush>
  </inkml:definitions>
  <inkml:trace contextRef="#ctx0" brushRef="#br0">6 208 15608 0 0,'-2'5'470'0'0,"2"1"0"0"0,-2-1 0 0 0,2 1 0 0 0,-1 0 0 0 0,1 0 0 0 0,0 8 0 0 0,1-1 2055 0 0,11-13-909 0 0,-11 0-1565 0 0,0-1 0 0 0,0 1 0 0 0,0 0 0 0 0,0-1 0 0 0,-1 0 0 0 0,0 0 0 0 0,1 0 0 0 0,0 0 0 0 0,0 1 0 0 0,-1 0 0 0 0,1-1 0 0 0,-1 0 0 0 0,1 0 0 0 0,-1 0 0 0 0,0 0 0 0 0,0 0 0 0 0,1 0 0 0 0,-1 0 0 0 0,0-1 0 0 0,4-23 634 0 0,-1 5-254 0 0,7-29 260 0 0,-8 37-591 0 0,0 0 1 0 0,1 0 0 0 0,7-20 0 0 0,-3 14-54 0 0,-2 7 98 0 0,9-20 0 0 0,-12 28-124 0 0,0 1-1 0 0,-2-1 1 0 0,3 1 0 0 0,-1 0-1 0 0,-1 0 1 0 0,1 0-1 0 0,0 0 1 0 0,1 0 0 0 0,-1 0-1 0 0,0 0 1 0 0,1 0-1 0 0,3-1 1 0 0,-5 2-21 0 0,0 1 1 0 0,0 0-1 0 0,0 0 1 0 0,-1 0-1 0 0,1-1 0 0 0,-1 1 1 0 0,1 0-1 0 0,0 0 1 0 0,0 0-1 0 0,0 0 1 0 0,-1 0-1 0 0,1 1 0 0 0,0-1 1 0 0,-1 0-1 0 0,1 0 1 0 0,0 1-1 0 0,0-1 1 0 0,-1 0-1 0 0,1 1 0 0 0,-1-1 1 0 0,1 0-1 0 0,0 0 1 0 0,0 1-1 0 0,-1-1 1 0 0,1 1-1 0 0,-1-1 0 0 0,0 1 1 0 0,1 0-1 0 0,-1-1 1 0 0,1 1-1 0 0,-1-1 1 0 0,1 1-1 0 0,0 0 0 0 0,0 4 0 0 0,2-1-1 0 0,-1 0 1 0 0,3 11-1 0 0,-3-9 2 0 0,1 4-1 0 0,0 1-1 0 0,-1 0 1 0 0,2 13-1 0 0,2 14 22 0 0,-4-27 61 0 0,1 20-1 0 0,-1-3-71 0 0,1-13-14 0 0,-3-7 67 0 0,0-1 0 0 0,2-1 0 0 0,2 12 0 0 0,-3-11-108 0 0,0-7-574 0 0,2-2-245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19"/>
    </inkml:context>
    <inkml:brush xml:id="br0">
      <inkml:brushProperty name="width" value="0.05" units="cm"/>
      <inkml:brushProperty name="height" value="0.05" units="cm"/>
      <inkml:brushProperty name="color" value="#FDCA6D"/>
    </inkml:brush>
  </inkml:definitions>
  <inkml:trace contextRef="#ctx0" brushRef="#br0">1 0 21623 0 0,'1'5'690'0'0,"0"-1"0"0"0,0 1 0 0 0,-1 0 0 0 0,0 7-1 0 0,2 19-318 0 0,3 87 539 0 0,-1-12-88 0 0,21 74 986 0 0,-23-161-1607 0 0,-1-14-182 0 0,-1 0-1 0 0,1 0 0 0 0,-1 0 0 0 0,1 0 1 0 0,1 0-1 0 0,-1-1 0 0 0,0 1 1 0 0,2 0-1 0 0,4 8 0 0 0,-7-11-23 0 0,1-1 11 0 0,-1 0 1 0 0,1 0-1 0 0,0-1 1 0 0,-1 1-1 0 0,1 0 1 0 0,0 0-1 0 0,-1 0 1 0 0,0 0-1 0 0,1-1 1 0 0,0 1-1 0 0,0 0 0 0 0,0-1 1 0 0,-1 1-1 0 0,1 0 1 0 0,1-1-1 0 0,-1 1 1 0 0,0-1-1 0 0,-1 0 1 0 0,1 0-1 0 0,0 1 1 0 0,1-1-1 0 0,-1 0 0 0 0,-1 0 1 0 0,1 0-1 0 0,1 1 1 0 0,-1-1-1 0 0,0 0 1 0 0,-1 0-1 0 0,2-1 1 0 0,-1 1-1 0 0,0 0 1 0 0,1-1-1 0 0,8-3-91 0 0,-1 0-1 0 0,1 0 1 0 0,-2-2-1 0 0,1 1 1 0 0,0-1 0 0 0,7-7-1 0 0,-12 10-125 0 0,11-9-1043 0 0,14-15 0 0 0,-17 15-709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2:16:40.320"/>
    </inkml:context>
    <inkml:brush xml:id="br0">
      <inkml:brushProperty name="width" value="0.05" units="cm"/>
      <inkml:brushProperty name="height" value="0.05" units="cm"/>
      <inkml:brushProperty name="color" value="#FDCA6D"/>
    </inkml:brush>
  </inkml:definitions>
  <inkml:trace contextRef="#ctx0" brushRef="#br0">0 39 18975 0 0,'0'0'1463'0'0,"9"-9"480"0"0,3 6-1145 0 0,0-2 0 0 0,-1 3 0 0 0,1-1 0 0 0,0 1 0 0 0,1 0 0 0 0,18 1 0 0 0,-6 0-263 0 0,48-2 307 0 0,16-1-595 0 0,-45 3-197 0 0,-29 1 65 0 0,26-2 0 0 0,-39 1-139 0 0,0 1-1 0 0,1 0 1 0 0,-1 0 0 0 0,0 0-1 0 0,0 1 1 0 0,4 0 0 0 0,6 0-322 0 0,-11-1-335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3"/>
    </inkml:context>
    <inkml:brush xml:id="br0">
      <inkml:brushProperty name="width" value="0.05" units="cm"/>
      <inkml:brushProperty name="height" value="0.05" units="cm"/>
      <inkml:brushProperty name="color" value="#FFFFFF"/>
    </inkml:brush>
  </inkml:definitions>
  <inkml:trace contextRef="#ctx0" brushRef="#br0">2119 79 10136 0 0,'0'0'777'0'0,"-1"0"-364"0"0,-48-10 4002 0 0,18 9-2315 0 0,-35-6 1 0 0,18 0-364 0 0,-16-3 337 0 0,5-2-457 0 0,12 5-1413 0 0,18 3-208 0 0,-44-3 1 0 0,12 3 806 0 0,3-1 277 0 0,-55 1-915 0 0,-52 8-566 0 0,118-2-245 0 0,-18 1-65 0 0,-32 10 1267 0 0,0 3 1 0 0,-101 32 0 0 0,176-42-557 0 0,-31 11 0 0 0,-14 9 21 0 0,-36 17 22 0 0,26-9-74 0 0,-27 14-36 0 0,77-34 46 0 0,13-8 13 0 0,2 0-1 0 0,0 1 1 0 0,-15 11 0 0 0,-2 5 8 0 0,12-11 0 0 0,0 1 0 0 0,1 1 0 0 0,1 0 0 0 0,-20 25 0 0 0,19-18-40 0 0,2 1-1 0 0,0 1 1 0 0,2 0-1 0 0,-19 47 1 0 0,21-25-26 0 0,8-37 51 0 0,1-2-1 0 0,0 2 1 0 0,0-1-1 0 0,0 1 1 0 0,1-2-1 0 0,1 12 1 0 0,-1-1-9 0 0,5 25-6 0 0,-4-34 7 0 0,0-4 21 0 0,0 1 0 0 0,1-1 1 0 0,0 0-1 0 0,-1 0 0 0 0,6 9 0 0 0,-1-2-8 0 0,0-1-6 0 0,0-1 1 0 0,1-1 0 0 0,0 1 0 0 0,1 0-1 0 0,-1-2 1 0 0,12 11 0 0 0,-4-6 13 0 0,1-1 0 0 0,0 1 1 0 0,0-2-1 0 0,1-1 0 0 0,22 10 0 0 0,-9-4 2 0 0,-22-11 0 0 0,1 0 0 0 0,11 5 0 0 0,133 31 0 0 0,-111-33 58 0 0,80 5 0 0 0,42-11 144 0 0,-80-2-136 0 0,140-16 258 0 0,-128 6-64 0 0,222-28 413 0 0,-236 27-506 0 0,41-7 63 0 0,11-2-108 0 0,-47 3-38 0 0,-24 4-35 0 0,59-12 171 0 0,-1-5 0 0 0,124-49-1 0 0,-200 64-86 0 0,44-19 397 0 0,-63 25-201 0 0,-10 2 51 0 0,19-10 0 0 0,-6 1-514 0 0,-18 12 66 0 0,0-1 0 0 0,-1 0 0 0 0,0 0 0 0 0,0-2 1 0 0,0 1-1 0 0,-1-1 0 0 0,14-15 0 0 0,-17 14 117 0 0,0 0 1 0 0,0-1-1 0 0,-1 1 0 0 0,0 0 1 0 0,4-12-1 0 0,-6 15-17 0 0,-2-1-1 0 0,1 0 0 0 0,-1 1 0 0 0,1-1 1 0 0,-2 0-1 0 0,0 1 0 0 0,0-1 1 0 0,0-1-1 0 0,-1-6 0 0 0,0 8-18 0 0,-1 1 0 0 0,1-1 0 0 0,-1 1 0 0 0,-1-1 0 0 0,2 1-1 0 0,-3 0 1 0 0,2-1 0 0 0,-1 1 0 0 0,-1 1 0 0 0,1-1 0 0 0,0 0 0 0 0,-2 1 0 0 0,1 0 0 0 0,0-1-1 0 0,-6-2 1 0 0,-7-6 14 0 0,-1 0 0 0 0,-33-15 0 0 0,32 19-8 0 0,-1 0 1 0 0,-26-7 0 0 0,-5-1 27 0 0,49 16-46 0 0,-39-15 51 0 0,-48-11 1 0 0,21 11-11 0 0,-121-24 85 0 0,88 24-127 0 0,-173-5 0 0 0,231 22-393 0 0,-1 2-1 0 0,-65 12 1 0 0,73-6-667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4"/>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0,0 1 1 0 0,-1-1-1 0 0,1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0,0 0 1 0 0,-1 1 0 0 0,2 4 0 0 0,-2-8 8 0 0,0 1 0 0 0,1-1-1 0 0,-1 1 1 0 0,0-1 0 0 0,0 0 0 0 0,0 1 0 0 0,0-1 0 0 0,0 1 0 0 0,0-1 0 0 0,0 1 0 0 0,0-1 0 0 0,0 1-1 0 0,0 0 1 0 0,0-1 0 0 0,0 0 0 0 0,0 0 0 0 0,-1 1 0 0 0,1-1 0 0 0,0 1 0 0 0,0-1 0 0 0,0 1-1 0 0,-1-1 1 0 0,0 2 0 0 0,-1 6-833 0 0,-4 5-722 0 0,2-4 655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3:57.708"/>
    </inkml:context>
    <inkml:brush xml:id="br0">
      <inkml:brushProperty name="width" value="0.05" units="cm"/>
      <inkml:brushProperty name="height" value="0.05" units="cm"/>
      <inkml:brushProperty name="color" value="#FDCA6D"/>
    </inkml:brush>
  </inkml:definitions>
  <inkml:trace contextRef="#ctx0" brushRef="#br0">0 39 18975 0 0,'0'0'1463'0'0,"9"-9"480"0"0,3 6-1145 0 0,0-1 0 0 0,-1 1 0 0 0,1 1 0 0 0,0-1 0 0 0,1 1 0 0 0,18 2 0 0 0,-6-2-263 0 0,48-1 307 0 0,16-1-595 0 0,-45 3-197 0 0,-29 1 65 0 0,26-2 0 0 0,-39 1-139 0 0,0 1-1 0 0,1 0 1 0 0,-1 0 0 0 0,0 0-1 0 0,0 1 1 0 0,4 0 0 0 0,6 0-322 0 0,-11-1-335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5"/>
    </inkml:context>
    <inkml:brush xml:id="br0">
      <inkml:brushProperty name="width" value="0.05" units="cm"/>
      <inkml:brushProperty name="height" value="0.05" units="cm"/>
      <inkml:brushProperty name="color" value="#FFFFFF"/>
    </inkml:brush>
  </inkml:definitions>
  <inkml:trace contextRef="#ctx0" brushRef="#br0">121 73 1352 0 0,'-1'-5'12'0'0,"1"5"-5"0"0,0-1 0 0 0,0-1 1 0 0,0 1-1 0 0,0 0 0 0 0,0 1 1 0 0,0-2-1 0 0,0 1 0 0 0,0 0 1 0 0,1 0-1 0 0,-1 0 0 0 0,1 0 0 0 0,-1 0 1 0 0,0 0-1 0 0,0 0 0 0 0,1 1 1 0 0,1-3-1 0 0,0-4 280 0 0,-2 7-236 0 0,0 0-1 0 0,0 0 1 0 0,0-1 0 0 0,0 1 0 0 0,0 0 0 0 0,0-1 0 0 0,0 1 0 0 0,0-1 0 0 0,0 1-1 0 0,0-1 1 0 0,1 1 0 0 0,-1-1 0 0 0,0 1 0 0 0,1 0 0 0 0,-1 0 0 0 0,0 0 0 0 0,1 0-1 0 0,0-1 1 0 0,1-2 767 0 0,1 0-1 0 0,-1 0 1 0 0,1 1-1 0 0,2-6 1 0 0,5-6 4342 0 0,-5 11-1257 0 0,-11 2-1380 0 0,4 1-2103 0 0,1 0-1 0 0,-1 1 0 0 0,0-1 0 0 0,1 1 1 0 0,-2-1-1 0 0,1 1 0 0 0,1-1 0 0 0,-1 0 1 0 0,0 1-1 0 0,-2 2 0 0 0,3-2-322 0 0,0-1 1 0 0,0 1-1 0 0,-1 0 0 0 0,1 1 0 0 0,0-1 1 0 0,0-1-1 0 0,0 2 0 0 0,0-1 1 0 0,0 1-1 0 0,0-2 0 0 0,0 2 0 0 0,1-1 1 0 0,-1 1-1 0 0,0-1 0 0 0,0 0 0 0 0,1 1 1 0 0,0-1-1 0 0,0 1 0 0 0,-1 0 1 0 0,1 2-1 0 0,-1 1 22 0 0,1 1 1 0 0,-1-1-1 0 0,-3 11 0 0 0,2-12-64 0 0,1 1 0 0 0,1-1 0 0 0,-2 10 0 0 0,2 4 65 0 0,-1 10 108 0 0,7 46 0 0 0,-1-20 28 0 0,0 24 104 0 0,-4-47-208 0 0,-1 2-1 0 0,-2-1 1 0 0,-8 53-1 0 0,5-51 11 0 0,-2-2 8 0 0,5-22-103 0 0,0-1 1 0 0,1 1 0 0 0,-1 10-1 0 0,1-10 14 0 0,0 1 0 0 0,-3 13 0 0 0,2-14-41 0 0,1 0 0 0 0,-1 12 0 0 0,0 6 21 0 0,0-24-51 0 0,2 0 0 0 0,-1 1 1 0 0,1-1-1 0 0,0 1 0 0 0,0-1 1 0 0,1 7-1 0 0,1-3 23 0 0,-2 1 0 0 0,1-1-1 0 0,-1 0 1 0 0,0 1 0 0 0,0-1 0 0 0,-3 15-1 0 0,1-11 12 0 0,1 0-1 0 0,1 16 1 0 0,0-15 8 0 0,-2 23 0 0 0,-3 18-41 0 0,0 24 191 0 0,2-41-188 0 0,0 3-90 0 0,2-29 90 0 0,0 0-1 0 0,1 17 1 0 0,0-18-8 0 0,0 0 0 0 0,0-1 0 0 0,-3 12 0 0 0,-4 30-6 0 0,-1 26 16 0 0,7-70 44 0 0,1 1 0 0 0,1 13-1 0 0,-1-15-39 0 0,0 0 1 0 0,0 0-1 0 0,0 1 0 0 0,-2 6 0 0 0,-7 60-97 0 0,8-63 73 0 0,1 0 0 0 0,0 18 0 0 0,0-19-4 0 0,0 0 0 0 0,-1 0 1 0 0,-2 13-1 0 0,-2 13 8 0 0,4-30 24 0 0,1 1-1 0 0,0-1 0 0 0,0 1 1 0 0,0 8-1 0 0,1-9 5 0 0,-1 0 0 0 0,0 0 0 0 0,0 0-1 0 0,-1 7 1 0 0,-8 44 196 0 0,8-44-194 0 0,0-1 0 0 0,0 0 0 0 0,2 19 1 0 0,0-3 36 0 0,-1 115 441 0 0,0-137-465 0 0,0-1 1 0 0,1 0-1 0 0,0 1 0 0 0,2 5 0 0 0,-2-5 1 0 0,1 0-1 0 0,-1-1 0 0 0,0 1 0 0 0,-1 8 0 0 0,5 41 261 0 0,-5-54 112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6"/>
    </inkml:context>
    <inkml:brush xml:id="br0">
      <inkml:brushProperty name="width" value="0.05" units="cm"/>
      <inkml:brushProperty name="height" value="0.05" units="cm"/>
      <inkml:brushProperty name="color" value="#FFFFFF"/>
    </inkml:brush>
  </inkml:definitions>
  <inkml:trace contextRef="#ctx0" brushRef="#br0">1 0 8840 0 0,'0'0'1074'0'0,"1"9"1981"0"0,14 20 3117 0 0,-13-25-5673 0 0,1 0 0 0 0,-1 0 0 0 0,7 7 0 0 0,5 10 363 0 0,-10-15-641 0 0,0 1-1 0 0,1-1 1 0 0,0 0-1 0 0,0 0 0 0 0,11 9 1 0 0,2 3 228 0 0,-17-16-384 0 0,2 0-1 0 0,-2 0 0 0 0,2-1 0 0 0,-1 1 1 0 0,0-1-1 0 0,1 1 0 0 0,2 1 1 0 0,11 5 296 0 0,10 10 422 0 0,34 15 0 0 0,91 39 271 0 0,-50-29-497 0 0,-75-30-402 0 0,2-2-1 0 0,37 11 0 0 0,18 0 1 0 0,-50-12-76 0 0,20 2-9 0 0,50 11 234 0 0,-70-17-247 0 0,150 21 178 0 0,-121-19-194 0 0,-39-4 26 0 0,41 1 0 0 0,-17-5 40 0 0,128-1 205 0 0,0-16-3 0 0,-117 10-134 0 0,-25 2-104 0 0,45-10 0 0 0,19-7 46 0 0,-70 14-65 0 0,107-35 358 0 0,-37 11 19 0 0,-38 12-429 0 0,16-6 0 0 0,58-24 13 0 0,-101 37 55 0 0,-17 7 7 0 0,15-7 1 0 0,-13 6 5 0 0,-9 2 23 0 0,2 1 0 0 0,-2-1-1 0 0,16-11 1 0 0,-15 9 10 0 0,9-9 107 0 0,-10 7-130 0 0,16-14 1 0 0,4-3 14 0 0,-10 12-106 0 0,-5 4 0 0 0,44-35 0 0 0,-53 40 0 0 0,-3 1-27 0 0,-1 3-111 0 0,-11 2-670 0 0,6 3-499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2"/>
    </inkml:context>
    <inkml:brush xml:id="br0">
      <inkml:brushProperty name="width" value="0.05" units="cm"/>
      <inkml:brushProperty name="height" value="0.05" units="cm"/>
      <inkml:brushProperty name="color" value="#FFFFFF"/>
    </inkml:brush>
  </inkml:definitions>
  <inkml:trace contextRef="#ctx0" brushRef="#br0">382 15 15520 0 0,'0'0'1193'0'0,"-7"-9"1717"0"0,2 7-1470 0 0,4 2-1312 0 0,1 0 0 0 0,0-1 0 0 0,0 1 0 0 0,-1 0 0 0 0,0-1 0 0 0,1 1 0 0 0,-1 0 0 0 0,0 0 0 0 0,0-1 0 0 0,1 1 0 0 0,0 0 0 0 0,-1 0 0 0 0,1 0 0 0 0,-2 0 0 0 0,-7 1 355 0 0,0 0 0 0 0,0 0 0 0 0,1 2 0 0 0,-1-1-1 0 0,1 1 1 0 0,-1-1 0 0 0,-12 9 0 0 0,-22 13 9 0 0,7-4-295 0 0,23-11-176 0 0,0-1 0 0 0,-22 19 0 0 0,-1 3-4 0 0,27-24-17 0 0,1 2 0 0 0,-13 14 0 0 0,-2 1 0 0 0,14-9 0 0 0,8-10 11 0 0,11 0 42 0 0,35-12-42 0 0,-20 6 18 0 0,-20 1-24 0 0,1 0 0 0 0,-1 1 0 0 0,0 0-1 0 0,7 0 1 0 0,5 2-16 0 0,0 1 0 0 0,30 9 0 0 0,-38-9 5 0 0,0 0-1 0 0,-1 1 1 0 0,0 1 0 0 0,0-1-1 0 0,0 1 1 0 0,0 0 0 0 0,7 7-1 0 0,-8-5-32 0 0,-3-5 35 0 0,0 2-1 0 0,0 0 0 0 0,0-1 0 0 0,3 6 0 0 0,-6-8 5 0 0,0 1 1 0 0,0-1-1 0 0,0 0 0 0 0,0 0 0 0 0,-1 1 0 0 0,0-1 0 0 0,0 0 0 0 0,1 1 1 0 0,-1 0-1 0 0,1-2 0 0 0,-1 2 0 0 0,0 0 0 0 0,0-1 0 0 0,0 0 0 0 0,0 1 0 0 0,0 0 1 0 0,0-2-1 0 0,0 2 0 0 0,-1 0 0 0 0,0 2 0 0 0,0 1 3 0 0,1-3 8 0 0,-1-2 1 0 0,1 2 0 0 0,-1-1 0 0 0,1 1 0 0 0,-1-2 0 0 0,1 2-1 0 0,-1-1 1 0 0,1 0 0 0 0,-1 0 0 0 0,0 0 0 0 0,0 0 0 0 0,0 0-1 0 0,0 1 1 0 0,-8 5 37 0 0,4-2 37 0 0,0-1 0 0 0,-1 1 0 0 0,1-1 0 0 0,-1 0 0 0 0,-1-1-1 0 0,1 0 1 0 0,-7 3 0 0 0,-89 26 1067 0 0,75-25-864 0 0,-33 5 289 0 0,44-8-521 0 0,13-3-42 0 0,1 0 0 0 0,-1 0 0 0 0,1 0 1 0 0,-1-1-1 0 0,-4 0 0 0 0,4 0-13 0 0,0 1 0 0 0,0-1-1 0 0,0 1 1 0 0,0-1 0 0 0,0 1 0 0 0,0 0 0 0 0,1 0-1 0 0,-6 3 1 0 0,4-3-14 0 0,3-1-115 0 0,7-6-3458 0 0,-2 2 1829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3"/>
    </inkml:context>
    <inkml:brush xml:id="br0">
      <inkml:brushProperty name="width" value="0.05" units="cm"/>
      <inkml:brushProperty name="height" value="0.05" units="cm"/>
      <inkml:brushProperty name="color" value="#FFFFFF"/>
    </inkml:brush>
  </inkml:definitions>
  <inkml:trace contextRef="#ctx0" brushRef="#br0">144 50 13792 0 0,'0'0'1061'0'0,"1"-1"-841"0"0,-1 0 0 0 0,1 1 1 0 0,-1 0-1 0 0,1-1 0 0 0,-1 0 0 0 0,1 0 0 0 0,-1 0 1 0 0,0 0-1 0 0,0 1 0 0 0,0-1 0 0 0,0-1 0 0 0,0 1 98 0 0,-1 0 0 0 0,0 1 0 0 0,0 0 0 0 0,0-1-1 0 0,0 0 1 0 0,0 1 0 0 0,0-1 0 0 0,-1 1 0 0 0,1-1-1 0 0,1 1 1 0 0,-2 0 0 0 0,-1-1 0 0 0,2 1-151 0 0,-2 0-1 0 0,2 1 1 0 0,-1-1 0 0 0,-1 0 0 0 0,2 1 0 0 0,-1 0 0 0 0,0-1-1 0 0,1 1 1 0 0,-1 0 0 0 0,0-1 0 0 0,-2 3 0 0 0,-9 4 421 0 0,10-6-463 0 0,-1 1-1 0 0,1 0 1 0 0,0 0 0 0 0,0 0 0 0 0,0 0 0 0 0,0 1-1 0 0,-4 4 1 0 0,-6 7 124 0 0,3-3-80 0 0,1 1 0 0 0,-8 14 0 0 0,14-21-117 0 0,1-1 1 0 0,-1 1-1 0 0,1-1 0 0 0,1 1 0 0 0,-1 0 1 0 0,0 0-1 0 0,2 0 0 0 0,-1 0 0 0 0,0 0 1 0 0,0 7-1 0 0,1-6 1 0 0,0-1 1 0 0,1 1-1 0 0,0 0 0 0 0,0 0 1 0 0,-1 0-1 0 0,2 0 0 0 0,0-1 1 0 0,4 10-1 0 0,-5-11-44 0 0,2 0 0 0 0,-1-1 0 0 0,1 1 0 0 0,-1 0 0 0 0,2-1 0 0 0,-1 0 0 0 0,-1 0 0 0 0,2-1 0 0 0,-1 2 0 0 0,1-2 0 0 0,0 1 0 0 0,4 1 0 0 0,-2-2 32 0 0,-1 0 0 0 0,1 0 0 0 0,-1-1 1 0 0,1 0-1 0 0,0 1 0 0 0,0-2 0 0 0,1 1 0 0 0,-2-1 0 0 0,8-1 0 0 0,-6 1 28 0 0,4-1-10 0 0,1 0 0 0 0,-1 0-1 0 0,-1-1 1 0 0,1-1 0 0 0,-1 0-1 0 0,0 0 1 0 0,1-1 0 0 0,10-6 0 0 0,1-1-1 0 0,-2-2 1 0 0,31-22-1 0 0,-41 27-35 0 0,0-1-1 0 0,0 0 1 0 0,-1-1-1 0 0,-1 0 1 0 0,0 0-1 0 0,9-16 0 0 0,-15 23-5 0 0,-1 1 0 0 0,1-2 1 0 0,-1 2-1 0 0,1-1 0 0 0,-2-1 0 0 0,1 2 0 0 0,0-2 0 0 0,0 1 0 0 0,-1 0 0 0 0,1-1 0 0 0,-1 2 0 0 0,0-1 0 0 0,0-1 0 0 0,0 1 0 0 0,-1 0 0 0 0,0-1 0 0 0,1 2 0 0 0,-1-2 0 0 0,0 1 0 0 0,0 0 0 0 0,0 0 0 0 0,-1 0 0 0 0,1 0 0 0 0,0 1 0 0 0,-1-1 0 0 0,0 0 0 0 0,0 1 0 0 0,0-1 0 0 0,0 1 0 0 0,-1-1 0 0 0,-3-2 0 0 0,1 0-5 0 0,0 1-1 0 0,-1 0 1 0 0,0 0-1 0 0,0 1 1 0 0,-1 0-1 0 0,2-1 1 0 0,-2 2 0 0 0,0-1-1 0 0,1 2 1 0 0,-1-1-1 0 0,0 0 1 0 0,1 1 0 0 0,-15-1-1 0 0,12 2-157 0 0,-1 0 1 0 0,0 1-1 0 0,0 1 0 0 0,0-1 1 0 0,1 1-1 0 0,-1 0 0 0 0,1 1 1 0 0,0 0-1 0 0,0 1 0 0 0,0 0 1 0 0,0 1-1 0 0,1-1 0 0 0,0 1 1 0 0,-12 9-1 0 0,10-5-1717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4"/>
    </inkml:context>
    <inkml:brush xml:id="br0">
      <inkml:brushProperty name="width" value="0.05" units="cm"/>
      <inkml:brushProperty name="height" value="0.05" units="cm"/>
      <inkml:brushProperty name="color" value="#FFFFFF"/>
    </inkml:brush>
  </inkml:definitions>
  <inkml:trace contextRef="#ctx0" brushRef="#br0">1 0 16783 0 0,'0'0'5571'0'0,"6"5"-3910"0"0,-1 1-1217 0 0,0-1 0 0 0,-1 1 0 0 0,1 0-1 0 0,-1 0 1 0 0,-1 1 0 0 0,4 6 0 0 0,1 2-186 0 0,-1-3-70 0 0,-3-4-104 0 0,1 1 0 0 0,0 0 0 0 0,1-2 0 0 0,0 2 0 0 0,11 10 0 0 0,1-1 46 0 0,-15-14-99 0 0,1 0 1 0 0,0 1-1 0 0,0-1 1 0 0,5 3-1 0 0,-1-1-25 0 0,-6-3 2 0 0,1-2 1 0 0,0 1-1 0 0,-1 0 0 0 0,2 0 0 0 0,-1 0 1 0 0,6 1-1 0 0,-9-3-23 0 0,0 0 1 0 0,0 0-1 0 0,0 0 0 0 0,0 0 1 0 0,1 0-1 0 0,-1 0 0 0 0,0 0 0 0 0,0 0 1 0 0,0 0-1 0 0,0 0 0 0 0,0 0 1 0 0,0 0-1 0 0,1 0 0 0 0,-1-1 1 0 0,0 1-1 0 0,0 0 0 0 0,0 0 0 0 0,0 0 1 0 0,0 0-1 0 0,0 0 0 0 0,0 0 1 0 0,0 0-1 0 0,0 0 0 0 0,0-1 0 0 0,0 1 1 0 0,0 0-1 0 0,1 0 0 0 0,-1 0 1 0 0,0 0-1 0 0,0 0 0 0 0,0 0 0 0 0,0 0 1 0 0,0 0-1 0 0,0 0 0 0 0,0 0 1 0 0,0 0-1 0 0,0 0 0 0 0,0-1-175 0 0,4-4-741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5"/>
    </inkml:context>
    <inkml:brush xml:id="br0">
      <inkml:brushProperty name="width" value="0.05" units="cm"/>
      <inkml:brushProperty name="height" value="0.05" units="cm"/>
      <inkml:brushProperty name="color" value="#FFFFFF"/>
    </inkml:brush>
  </inkml:definitions>
  <inkml:trace contextRef="#ctx0" brushRef="#br0">1 1 18863 0 0,'6'0'1827'0'0,"-5"0"-1777"0"0,-1 0 0 0 0,1 0-1 0 0,-1 0 1 0 0,0 0 0 0 0,1 0 0 0 0,-1 0-1 0 0,1 0 1 0 0,0 1 0 0 0,-1-1 0 0 0,1 0-1 0 0,0 0 1 0 0,-1 1 0 0 0,0-1 0 0 0,0 0 0 0 0,1 1-1 0 0,-1-1 1 0 0,1 0 0 0 0,-1 0 0 0 0,1 0-1 0 0,-1 1 1 0 0,1-1 0 0 0,-1 1 0 0 0,0-1-1 0 0,0 1 1 0 0,0-1 0 0 0,0 1 0 0 0,1 0-1 0 0,-1-1 1 0 0,3 19 1605 0 0,-2-8-797 0 0,0 3-167 0 0,1 0-1 0 0,0 23 1 0 0,-2-20-152 0 0,3 24 0 0 0,-1-23-267 0 0,-1-10-144 0 0,-1-1 0 0 0,2 0-1 0 0,-1 0 1 0 0,4 9 0 0 0,1 3 35 0 0,-5-14-82 0 0,0 0-1 0 0,1 0 1 0 0,4 7-1 0 0,8 20 511 0 0,-11-23-260 0 0,-3-8-309 0 0,0-1 1 0 0,0 1-1 0 0,0-1 0 0 0,0 0 0 0 0,1 1 0 0 0,-1 0 1 0 0,0 0-1 0 0,0-1 0 0 0,1 1 0 0 0,-1 0 0 0 0,0-1 0 0 0,1 0 1 0 0,-1 0-1 0 0,0 1 0 0 0,0 0 0 0 0,0-1 0 0 0,1 1 0 0 0,-1-1 1 0 0,1 1-1 0 0,-1-1 0 0 0,1 1 0 0 0,0-1 0 0 0,-1 0 1 0 0,1 0-1 0 0,-1 0 0 0 0,0 1 0 0 0,1-1 0 0 0,0 0 0 0 0,-1 0 1 0 0,1 0-1 0 0,0 1 0 0 0,-1-1 0 0 0,1 0 0 0 0,4 0 104 0 0,0 0 0 0 0,0 0 0 0 0,0-1-1 0 0,0 0 1 0 0,7-1 0 0 0,28-4-62 0 0,-15 0-155 0 0,0 2 1 0 0,0 1-1 0 0,40-1 0 0 0,-35-1-1215 0 0,-20 5 343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6"/>
    </inkml:context>
    <inkml:brush xml:id="br0">
      <inkml:brushProperty name="width" value="0.05" units="cm"/>
      <inkml:brushProperty name="height" value="0.05" units="cm"/>
      <inkml:brushProperty name="color" value="#FFFFFF"/>
    </inkml:brush>
  </inkml:definitions>
  <inkml:trace contextRef="#ctx0" brushRef="#br0">300 16 19063 0 0,'-11'-7'2599'0'0,"7"5"-2291"0"0,0 0 0 0 0,0 1 0 0 0,0 1-1 0 0,0-1 1 0 0,0 0 0 0 0,0 0 0 0 0,0 1 0 0 0,0 0 0 0 0,0 0 0 0 0,-1 0-1 0 0,-5 2 1 0 0,-1-1 236 0 0,-2 3 0 0 0,-17 5 1 0 0,19-6-508 0 0,1 2 1 0 0,0-1 0 0 0,0 2 0 0 0,0 0 0 0 0,0 0 0 0 0,1 1 0 0 0,0-1 0 0 0,0 2 0 0 0,0-1 0 0 0,1 1-1 0 0,1 1 1 0 0,-1 0 0 0 0,-9 16 0 0 0,0-2-49 0 0,14-18-42 0 0,7 0-11 0 0,-3-5 59 0 0,0 0 0 0 0,0 1 0 0 0,0-1 0 0 0,1 1 0 0 0,-1-1 0 0 0,0 1 0 0 0,0-1 0 0 0,1 0 0 0 0,-1 1 0 0 0,-1-1 0 0 0,2 0 0 0 0,-1 0 0 0 0,1 0 0 0 0,1 0 1 0 0,7-4-25 0 0,1 1 1 0 0,-1 1-1 0 0,1 0 1 0 0,0 0-1 0 0,20 1 1 0 0,-18 1 13 0 0,1 1 0 0 0,-1 1 0 0 0,0 0-1 0 0,1 0 1 0 0,25 10 0 0 0,-35-11-8 0 0,0 1 0 0 0,0 0-1 0 0,1 0 1 0 0,-2 0 0 0 0,1 0 0 0 0,-1 2 0 0 0,5 2-1 0 0,-7-6 14 0 0,0 2 0 0 0,1 0 0 0 0,0-1-1 0 0,-2 1 1 0 0,2 0 0 0 0,-1-1 0 0 0,1 1-1 0 0,-2 0 1 0 0,1-1 0 0 0,0 2 0 0 0,0-1-1 0 0,0 0 1 0 0,0 0 0 0 0,-1-1 0 0 0,0 2-1 0 0,1 3 1 0 0,-2-1 11 0 0,1 0 0 0 0,0 0-1 0 0,-1 0 1 0 0,0 0 0 0 0,-1 0-1 0 0,1 0 1 0 0,-1-1 0 0 0,0 1-1 0 0,0-1 1 0 0,-1 1 0 0 0,1-1-1 0 0,-1 0 1 0 0,-5 8 0 0 0,2-6 102 0 0,0 0 0 0 0,0 0 0 0 0,-1 0 0 0 0,0 0 0 0 0,1-1 0 0 0,-2-1 0 0 0,-9 6-1 0 0,-37 23 713 0 0,28-18-434 0 0,-14 7 211 0 0,35-19-531 0 0,0-1 39 0 0,1 1 0 0 0,-1-2 1 0 0,0 1-1 0 0,-1 0 0 0 0,1-1 0 0 0,0 0 1 0 0,0 0-1 0 0,-10 1 0 0 0,14-2-61 0 0,-1 0-1 0 0,1 0 1 0 0,0 0-1 0 0,-1 0 1 0 0,0-1-1 0 0,2 1 1 0 0,-2 0-1 0 0,1-1 1 0 0,-2 0-1 0 0,1-3-35 0 0,7-4-354 0 0,-3 8 61 0 0,0-2-1 0 0,0 1 0 0 0,0 0 1 0 0,-1 0-1 0 0,2 0 0 0 0,2-1 1 0 0,4 1-1337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7"/>
    </inkml:context>
    <inkml:brush xml:id="br0">
      <inkml:brushProperty name="width" value="0.05" units="cm"/>
      <inkml:brushProperty name="height" value="0.05" units="cm"/>
      <inkml:brushProperty name="color" value="#FFFFFF"/>
    </inkml:brush>
  </inkml:definitions>
  <inkml:trace contextRef="#ctx0" brushRef="#br0">0 176 14832 0 0,'0'0'1137'0'0,"10"5"2607"0"0,-8-5-3372 0 0,-1 0 1 0 0,1 1-1 0 0,0-1 1 0 0,-1 0-1 0 0,0 0 0 0 0,1 0 1 0 0,0 0-1 0 0,-1-1 1 0 0,1 1-1 0 0,0 0 1 0 0,-2-1-1 0 0,5 0 1 0 0,15-2 1589 0 0,-10 1-1763 0 0,-1 1 1 0 0,1-1-1 0 0,-1-1 1 0 0,1 1-1 0 0,-1-1 1 0 0,0-2-1 0 0,17-7 1 0 0,-2 0-133 0 0,-15 8-53 0 0,-2 0 0 0 0,0-1 0 0 0,12-9-1 0 0,6-5 7 0 0,-24 19-16 0 0,0-1-1 0 0,0 0 1 0 0,0 0 0 0 0,1-1-1 0 0,-1 2 1 0 0,-1-1 0 0 0,1-1-1 0 0,0 1 1 0 0,0 0-1 0 0,0 0 1 0 0,0-1 0 0 0,-1 0-1 0 0,0 2 1 0 0,1-2 0 0 0,-1 0-1 0 0,1-1 1 0 0,2-25-2 0 0,-4 27-2 0 0,1 0 0 0 0,-1-1 0 0 0,0 1 0 0 0,0 0 0 0 0,0-1 0 0 0,1 0 0 0 0,-1 2 0 0 0,0-2 0 0 0,0 1 0 0 0,-1 0 0 0 0,2 0 0 0 0,-1 0 0 0 0,-1 0 0 0 0,1 0 0 0 0,0 0 0 0 0,-4-1 0 0 0,-1-4 0 0 0,4 5 0 0 0,0 0 0 0 0,1 0 0 0 0,-2 1 0 0 0,2-1 0 0 0,-1 0 0 0 0,0 0 0 0 0,0 1 0 0 0,0-1 0 0 0,0 1 0 0 0,0-1 0 0 0,-2 1 0 0 0,-8-1 0 0 0,9 0 0 0 0,-1 0 0 0 0,0 1 0 0 0,1 0 0 0 0,0 0 0 0 0,-2 0 0 0 0,2 1 0 0 0,0-1 0 0 0,-1 1 0 0 0,0 0 0 0 0,1-1 0 0 0,0 2 0 0 0,-1-1 0 0 0,1 1 0 0 0,0-1 0 0 0,-1 1 0 0 0,1 0 0 0 0,0 0 0 0 0,-3 2 0 0 0,-1 2 0 0 0,1-1 0 0 0,0 1 0 0 0,0 0 0 0 0,1 0 0 0 0,-1 1 0 0 0,-7 13 0 0 0,9-14 8 0 0,2 0 0 0 0,-1-1 0 0 0,1 1 0 0 0,0-1 0 0 0,0 2 0 0 0,1-1 0 0 0,-2 8 0 0 0,2 4 79 0 0,0 21 1 0 0,1-33-62 0 0,0-3-9 0 0,0 0-1 0 0,0 1 1 0 0,1-2-1 0 0,-1 1 1 0 0,0 1-1 0 0,1-2 1 0 0,0 2-1 0 0,0-2 1 0 0,1 1-1 0 0,-2 0 1 0 0,2-1-1 0 0,0 2 1 0 0,-1-2-1 0 0,1 1 1 0 0,0-1-1 0 0,0 1 1 0 0,0-2-1 0 0,4 5 0 0 0,-3-3 3 0 0,1 0-1 0 0,0 0 0 0 0,1-1 0 0 0,-1 0 1 0 0,0 0-1 0 0,1 0 0 0 0,-1 0 0 0 0,1-2 1 0 0,-1 2-1 0 0,1-1 0 0 0,5 1 0 0 0,10 1-5 0 0,-14-1-13 0 0,0-1-1 0 0,1 0 1 0 0,5 0-1 0 0,44 1-46 0 0,-33 0-34 0 0,42-3 0 0 0,-45-1-732 0 0,0-2 0 0 0,0 0 0 0 0,33-12 0 0 0,-37 11-1518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8"/>
    </inkml:context>
    <inkml:brush xml:id="br0">
      <inkml:brushProperty name="width" value="0.05" units="cm"/>
      <inkml:brushProperty name="height" value="0.05" units="cm"/>
      <inkml:brushProperty name="color" value="#FFFFFF"/>
    </inkml:brush>
  </inkml:definitions>
  <inkml:trace contextRef="#ctx0" brushRef="#br0">1 13 14832 0 0,'0'0'1137'0'0,"1"10"1725"0"0,3 11-352 0 0,-3-17-2043 0 0,-1 0 0 0 0,1-1 0 0 0,0 1 0 0 0,2 6 1 0 0,7 31 846 0 0,-4-19-809 0 0,-4-15-340 0 0,1 0 0 0 0,-1 0 0 0 0,6 9 1 0 0,-7-12-40 0 0,1 0 0 0 0,0-1 1 0 0,-1 1-1 0 0,0 0 1 0 0,0 0-1 0 0,1 5 2686 0 0,-1-18-1925 0 0,-1 6-802 0 0,1 1 0 0 0,0-1 0 0 0,0 0 0 0 0,0 0-1 0 0,0 1 1 0 0,-1-1 0 0 0,0 0 0 0 0,0 1 0 0 0,0-2 0 0 0,0-4 0 0 0,0-15 166 0 0,1 15-246 0 0,0 1 0 0 0,1-1 1 0 0,0 1-1 0 0,0-1 0 0 0,1 1 0 0 0,0 0 1 0 0,0-1-1 0 0,0 2 0 0 0,1-1 0 0 0,6-7 0 0 0,-4 6-65 0 0,-3 4-63 0 0,-1 1 1 0 0,1 0 0 0 0,0 0 0 0 0,0 1-1 0 0,0-2 1 0 0,0 2 0 0 0,0-1-1 0 0,5-2 1 0 0,2 1-345 0 0,0-1-394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9"/>
    </inkml:context>
    <inkml:brush xml:id="br0">
      <inkml:brushProperty name="width" value="0.05" units="cm"/>
      <inkml:brushProperty name="height" value="0.05" units="cm"/>
      <inkml:brushProperty name="color" value="#FFFFFF"/>
    </inkml:brush>
  </inkml:definitions>
  <inkml:trace contextRef="#ctx0" brushRef="#br0">5 14 14256 0 0,'-5'-13'9101'0'0,"10"18"-6991"0"0,17 26-443 0 0,34 45-634 0 0,-52-70-1054 0 0,7 12 73 0 0,5 5 9 0 0,19 22 26 0 0,-24-30 19 0 0,-8-11-106 0 0,-2-4-148 0 0,-1 5-3010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03.471"/>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0"/>
    </inkml:context>
    <inkml:brush xml:id="br0">
      <inkml:brushProperty name="width" value="0.05" units="cm"/>
      <inkml:brushProperty name="height" value="0.05" units="cm"/>
      <inkml:brushProperty name="color" value="#FFFFFF"/>
    </inkml:brush>
  </inkml:definitions>
  <inkml:trace contextRef="#ctx0" brushRef="#br0">41 4 18055 0 0,'0'0'547'0'0,"5"-3"1400"0"0,-5 20-248 0 0,1-10-1371 0 0,-1 0-1 0 0,0 0 0 0 0,0 0 0 0 0,-1 1 1 0 0,0-2-1 0 0,-3 12 0 0 0,-2 10 317 0 0,2-6-233 0 0,-7 32 546 0 0,7-39-629 0 0,-4 19-1 0 0,1 0-56 0 0,6-21-166 0 0,1-12 35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1"/>
    </inkml:context>
    <inkml:brush xml:id="br0">
      <inkml:brushProperty name="width" value="0.05" units="cm"/>
      <inkml:brushProperty name="height" value="0.05" units="cm"/>
      <inkml:brushProperty name="color" value="#FFFFFF"/>
    </inkml:brush>
  </inkml:definitions>
  <inkml:trace contextRef="#ctx0" brushRef="#br0">0 190 21503 0 0,'3'-1'451'0'0,"-1"0"-1"0"0,1 1 0 0 0,-1-1 1 0 0,1 0-1 0 0,-1-1 0 0 0,0 1 1 0 0,0 0-1 0 0,0 0 0 0 0,3-3 1 0 0,10-5 468 0 0,0 1-698 0 0,-1 1 0 0 0,0-3 0 0 0,0 2 0 0 0,16-15 0 0 0,-5-3-221 0 0,2-7 0 0 0,-26 33 2 0 0,0-1 0 0 0,0 0 0 0 0,-1 0 0 0 0,0 0 0 0 0,1 0 0 0 0,-1 1 0 0 0,1-1 0 0 0,-1-1 0 0 0,1 1 0 0 0,-1 0 0 0 0,1 1 0 0 0,-1-1 0 0 0,0-1-1 0 0,0 1 1 0 0,0 0 0 0 0,0 1 0 0 0,1-2 0 0 0,-2 1 0 0 0,1 0 0 0 0,0 0 0 0 0,0 0 0 0 0,0 0 0 0 0,0 0 0 0 0,-1 0 0 0 0,1 0 0 0 0,-2-2 0 0 0,2 2 1 0 0,-1 0 1 0 0,1-1 0 0 0,-1 0-1 0 0,0 1 1 0 0,0 0-1 0 0,0-1 1 0 0,0 1 0 0 0,0 0-1 0 0,0 0 1 0 0,0-1-1 0 0,-1 1 1 0 0,2 0 0 0 0,-2 1-1 0 0,0-1 1 0 0,1 0-1 0 0,0 0 1 0 0,-3-1-1 0 0,0 2-1 0 0,-1-1-1 0 0,1 0 0 0 0,-1 0 0 0 0,1 1 0 0 0,-1 0 0 0 0,0 0 0 0 0,1 1 1 0 0,-1 0-1 0 0,1 0 0 0 0,-9 1 0 0 0,1 1 8 0 0,5-1-4 0 0,0 0 0 0 0,1 0-1 0 0,0 2 1 0 0,0-2 0 0 0,0 1 0 0 0,0 1 0 0 0,0 0 0 0 0,1-1-1 0 0,0 1 1 0 0,-7 7 0 0 0,10-8 3 0 0,0-1 0 0 0,0 2 0 0 0,0-2 0 0 0,0 1-1 0 0,0 1 1 0 0,1-2 0 0 0,0 2 0 0 0,-1-1 0 0 0,1 0 0 0 0,0 1 0 0 0,1 0-1 0 0,-1-1 1 0 0,1 0 0 0 0,-1 1 0 0 0,1 6 0 0 0,1-1 36 0 0,0-1 0 0 0,1 1 0 0 0,0-1 1 0 0,0 0-1 0 0,4 11 0 0 0,-3-15-8 0 0,-1 1-1 0 0,1 0 1 0 0,5 7 0 0 0,-2-3 3 0 0,-3-4-11 0 0,1-1-1 0 0,0 0 0 0 0,0-1 0 0 0,0 1 1 0 0,5 4-1 0 0,4 1 33 0 0,-9-6-41 0 0,0 1 0 0 0,1-1 0 0 0,-1 0 0 0 0,1-1 0 0 0,0 1 0 0 0,0-1 0 0 0,1 0 0 0 0,-1-1 0 0 0,9 3 0 0 0,0-2-1 0 0,0 0-1 0 0,24 0 1 0 0,-18-4-686 0 0,0 0 0 0 0,0-1 0 0 0,0-1 0 0 0,22-9 0 0 0,-26 9-1264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2"/>
    </inkml:context>
    <inkml:brush xml:id="br0">
      <inkml:brushProperty name="width" value="0.05" units="cm"/>
      <inkml:brushProperty name="height" value="0.05" units="cm"/>
      <inkml:brushProperty name="color" value="#FFFFFF"/>
    </inkml:brush>
  </inkml:definitions>
  <inkml:trace contextRef="#ctx0" brushRef="#br0">1 59 23551 0 0,'1'6'1383'0'0,"0"1"-768"0"0,1-1-1 0 0,1 16 1 0 0,1 1-105 0 0,1 0-227 0 0,-1-1-1 0 0,2 38 0 0 0,-6-50-162 0 0,1 1 0 0 0,-1-1 0 0 0,2 0 0 0 0,0 1 0 0 0,0-1 0 0 0,1 0 0 0 0,6 14 0 0 0,-9-23-90 0 0,0-1 0 0 0,0 0 0 0 0,0 0 0 0 0,0 0 0 0 0,0 0 0 0 0,0 0 1 0 0,0 0-1 0 0,0 0 0 0 0,0 0 0 0 0,0 0 0 0 0,0 1 0 0 0,0-1 0 0 0,1 0 0 0 0,-1 0 0 0 0,0 0 0 0 0,0 0 0 0 0,0 0 0 0 0,0 0 0 0 0,0 0 0 0 0,0 0 0 0 0,0 0 1 0 0,0 0-1 0 0,0 0 0 0 0,0 1 0 0 0,0-1 0 0 0,0 0 0 0 0,0 0 0 0 0,0 0 0 0 0,1 0 0 0 0,-1 0 0 0 0,0 0 0 0 0,0 0 0 0 0,0 0 0 0 0,0 0 0 0 0,0 0 0 0 0,0 0 0 0 0,0 0 1 0 0,0 0-1 0 0,0 0 0 0 0,0 0 0 0 0,0 0 0 0 0,0 0 0 0 0,0 0 0 0 0,0 0 0 0 0,0 0 0 0 0,0 0 0 0 0,0 0 0 0 0,0 0 0 0 0,0 0 0 0 0,0 0 0 0 0,0 0 0 0 0,1 0 0 0 0,-1 0 1 0 0,0 0-1 0 0,0 0 0 0 0,0 0 0 0 0,0-1 0 0 0,0 1 0 0 0,0 0 0 0 0,0 0 0 0 0,0 0 0 0 0,0 0 0 0 0,0 0 0 0 0,0 0 0 0 0,0 0 0 0 0,0 0 0 0 0,3-9 585 0 0,-3-15-443 0 0,0 23-93 0 0,0-11-51 0 0,0-10 193 0 0,4-33 0 0 0,-3 48-181 0 0,0-1 0 0 0,1 1 0 0 0,1-1 1 0 0,-1 1-1 0 0,1 0 0 0 0,0 0 1 0 0,8-13-1 0 0,-8 15-48 0 0,1 1 0 0 0,0-1 1 0 0,0 0-1 0 0,0 0 0 0 0,1 2 0 0 0,8-8 0 0 0,34-16-107 0 0,-17 10 44 0 0,22-5-756 0 0,-25 7-1132 0 0,-9 7-5787 0 0,-2 3-1728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2"/>
    </inkml:context>
    <inkml:brush xml:id="br0">
      <inkml:brushProperty name="width" value="0.05" units="cm"/>
      <inkml:brushProperty name="height" value="0.05" units="cm"/>
      <inkml:brushProperty name="color" value="#00B05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7"/>
    </inkml:context>
    <inkml:brush xml:id="br0">
      <inkml:brushProperty name="width" value="0.05" units="cm"/>
      <inkml:brushProperty name="height" value="0.05" units="cm"/>
      <inkml:brushProperty name="color" value="#00B050"/>
    </inkml:brush>
  </inkml:definitions>
  <inkml:trace contextRef="#ctx0" brushRef="#br0">77 1443 8496 0 0,'0'0'1592'0'0,"17"0"1592"0"0,33 4 2085 0 0,-19 1-3445 0 0,6-1 150 0 0,-2 1-923 0 0,-12-6-647 0 0,-7 1-115 0 0,0 0 0 0 0,27 4 1 0 0,-38-4-250 0 0,-1 1 1 0 0,0-1-1 0 0,1 0 1 0 0,4-1-1 0 0,-4 1-12 0 0,-1 0 0 0 0,0 0 0 0 0,-1 0 0 0 0,1 0-1 0 0,6 2 1 0 0,-2-1 27 0 0,0 1-1 0 0,16-1 1 0 0,13 3 123 0 0,-9-3-59 0 0,-23-1-62 0 0,0 1 0 0 0,1-1-1 0 0,6 2 1 0 0,-2-1 34 0 0,0 0-1 0 0,0 0 0 0 0,0-1 1 0 0,12-1-1 0 0,4 0-18 0 0,41-4 122 0 0,-50 5-140 0 0,11 0 49 0 0,-17 0-80 0 0,0 1-1 0 0,0-1 1 0 0,1 0 0 0 0,10-2 0 0 0,20-1 20 0 0,-40 3-43 0 0,4 0 2 0 0,-1 0 0 0 0,0-1-1 0 0,1 1 1 0 0,0 0 0 0 0,6-3 0 0 0,29-2 62 0 0,-5 1 0 0 0,4-2 56 0 0,-21 1-63 0 0,1 2 1 0 0,0 0-1 0 0,35 1 0 0 0,5 2 7 0 0,-50-2-64 0 0,-10 2 0 0 0,1 0 0 0 0,0-1 0 0 0,0 1 0 0 0,-1 0 0 0 0,1 0 0 0 0,0 0 0 0 0,-1 0 0 0 0,0 0 0 0 0,1 0 0 0 0,0 0 0 0 0,-1 0 0 0 0,1 0 0 0 0,0 1 0 0 0,0-1 0 0 0,-1 0 0 0 0,1 1 0 0 0,1-1 0 0 0,0 1 0 0 0,0-1 0 0 0,0 0 0 0 0,-1 0 0 0 0,1 0 0 0 0,0 0 0 0 0,-1 0 0 0 0,1 0 0 0 0,0-1 0 0 0,0 1 0 0 0,2-2 0 0 0,7 1 0 0 0,28-4 54 0 0,-14 0-44 0 0,0 0-10 0 0,-10 5 0 0 0,-7 0 0 0 0,0 0 0 0 0,1 0 0 0 0,-2 0 0 0 0,1 1 0 0 0,8 3 0 0 0,-12-4 0 0 0,-1 1 0 0 0,1-1 0 0 0,-1 1 0 0 0,2-1 0 0 0,-2 0 0 0 0,0 0 0 0 0,1-1 0 0 0,0 1 0 0 0,7-2 0 0 0,14-2 0 0 0,-16 4 0 0 0,-5 0 0 0 0,1 0 0 0 0,-1 0 0 0 0,0 0 0 0 0,0 0 0 0 0,1 0 0 0 0,-1 1 0 0 0,7 3 0 0 0,14 0 0 0 0,-21-3 0 0 0,-1-1 0 0 0,0 0 0 0 0,1 0 0 0 0,-1 1 0 0 0,0-1 0 0 0,7-1 0 0 0,2 1 0 0 0,14-5 0 0 0,-24 5-1 0 0,-2 0 0 0 0,8-4 14 0 0,-5 3-7 0 0,1 1 1 0 0,-1-1-1 0 0,0 1 0 0 0,1 0 1 0 0,-1 0-1 0 0,1 0 1 0 0,5 1-1 0 0,4-1-4 0 0,54 0-2 0 0,-46 5 0 0 0,35 0 0 0 0,-52-6 0 0 0,0 0 0 0 0,0-1 0 0 0,0 1 0 0 0,6-3 0 0 0,-5 3 11 0 0,0 1 31 0 0,-1 0-19 0 0,-3 0 178 0 0,-1 0-134 0 0,0-5-14 0 0,0 1-42 0 0,0-2-11 0 0,0 4 1 0 0,1 0 0 0 0,-1 0 0 0 0,0 0 0 0 0,0 0-1 0 0,-1 1 1 0 0,1-2 0 0 0,0 2 0 0 0,-1-1 0 0 0,1 0 0 0 0,-1 1 0 0 0,0-1 0 0 0,0-2 0 0 0,1 3 10 0 0,-1-1-1 0 0,1 1 0 0 0,0 0 1 0 0,-1 0-1 0 0,1-1 0 0 0,0 1 1 0 0,0 0-1 0 0,0 0 1 0 0,0-1-1 0 0,0 1 0 0 0,0 0 1 0 0,1-3-1 0 0,0 4 7 0 0,-1-2 0 0 0,0 1 0 0 0,0-1 0 0 0,0 2 0 0 0,0-2 0 0 0,0 1 0 0 0,0-1 0 0 0,0 2 0 0 0,0-2 0 0 0,0 0 0 0 0,-1 1 0 0 0,0-1 0 0 0,-5-20 247 0 0,4 12-168 0 0,2 7-61 0 0,-1 0 0 0 0,1-1 1 0 0,-1 1-1 0 0,2-6 0 0 0,-2-10 77 0 0,-2 3-15 0 0,-1 1-25 0 0,1 1 0 0 0,0-1-1 0 0,1-17 1 0 0,-3-22 157 0 0,0 4-58 0 0,5 40-172 0 0,1 2 37 0 0,-1 0-1 0 0,-1 0 0 0 0,0 0 1 0 0,-2-11-1 0 0,-2-4 98 0 0,-1-12-46 0 0,3 27-59 0 0,2 1-1 0 0,-2-2 0 0 0,2 1 1 0 0,-1-15-1 0 0,1 18 13 0 0,1 1 0 0 0,-1-1 0 0 0,0 1-1 0 0,-2-8 1 0 0,1 7-37 0 0,2 1 0 0 0,-1-1 0 0 0,0 1 0 0 0,0-8 0 0 0,-4-24-70 0 0,5 30 70 0 0,-1 1-1 0 0,0-1 1 0 0,-1-10 0 0 0,1 12 8 0 0,0-1 1 0 0,0 1 0 0 0,1 0-1 0 0,0-8 1 0 0,0 9-13 0 0,0-1 0 0 0,0 0 1 0 0,0 1-1 0 0,0-1 0 0 0,0 0 1 0 0,-2-3-1 0 0,1 3 10 0 0,0-1 0 0 0,0 1 0 0 0,1-1 0 0 0,0 0 0 0 0,0 0 0 0 0,1-7 0 0 0,0-4 45 0 0,-1-42 21 0 0,-5 33-11 0 0,5 20-64 0 0,0 2 0 0 0,0 1 0 0 0,0-1 0 0 0,0 1 0 0 0,0-1 0 0 0,0 1 0 0 0,-1-1 0 0 0,0 1 0 0 0,1 0 0 0 0,0 0 0 0 0,-3-4 0 0 0,3 5 0 0 0,-1 0 0 0 0,1 1 0 0 0,0-1 0 0 0,0 0 0 0 0,-1 1 0 0 0,1 0 0 0 0,0-1 0 0 0,0 0 0 0 0,0 0 0 0 0,0 1 0 0 0,0-1 0 0 0,0 0 0 0 0,0 0 0 0 0,0-8 0 0 0,-2 1 67 0 0,-1 1 1 0 0,2 0-1 0 0,-2-11 0 0 0,-2-16-56 0 0,0 7-26 0 0,5-82-186 0 0,-2 103 242 0 0,1 5-34 0 0,1 1-1 0 0,0 0 1 0 0,-1-1-1 0 0,1 1 1 0 0,0-1-1 0 0,-1 1 1 0 0,1-1-1 0 0,0 1 1 0 0,0 0-1 0 0,-1 0 1 0 0,1-1-1 0 0,0 0 1 0 0,0 1-1 0 0,0-1 1 0 0,0 1 0 0 0,0-2-1 0 0,0 1 0 0 0,0-1 1 0 0,0 0-1 0 0,0 0 1 0 0,0 0-1 0 0,0 0 0 0 0,0 0 1 0 0,-1 0-1 0 0,0 1 1 0 0,-1-4-1 0 0,-3-14-6 0 0,4 1 0 0 0,1 13 0 0 0,0 5 0 0 0,-1-1 0 0 0,1 0 0 0 0,-1 1 0 0 0,1 0 0 0 0,0-1 0 0 0,0 0 0 0 0,0 0 0 0 0,-1 0 0 0 0,1 0 0 0 0,0 1 0 0 0,0 0 0 0 0,0-1 0 0 0,0 0 0 0 0,0 0 0 0 0,0 1 0 0 0,0-1 0 0 0,1 0 0 0 0,-1 1 0 0 0,0-1 0 0 0,0 0 0 0 0,1 1 0 0 0,-1-1 0 0 0,0 0 0 0 0,1 0 0 0 0,-1 0 0 0 0,0-1 0 0 0,0 0 0 0 0,0 1 0 0 0,0-2 0 0 0,0 2 0 0 0,0-1 0 0 0,0-1 0 0 0,0 2 0 0 0,0-1 0 0 0,0 0 0 0 0,0 0 0 0 0,1 0 0 0 0,-1 1 0 0 0,1-2 0 0 0,0 1 0 0 0,1-1 0 0 0,-2 3 0 0 0,0-1 0 0 0,0 1 0 0 0,0 0 0 0 0,0 0 0 0 0,0 0 0 0 0,0-1 0 0 0,1 1 0 0 0,-1 0 0 0 0,0 0 0 0 0,0 0 0 0 0,0 0 0 0 0,0 0 0 0 0,0-1 0 0 0,0 1 0 0 0,0 0 0 0 0,1-1 0 0 0,-1 1 0 0 0,0 0 0 0 0,0-1 0 0 0,0 1 0 0 0,0 0 0 0 0,0-1 0 0 0,-1 1 0 0 0,1 0 0 0 0,0 0 0 0 0,0-1 0 0 0,0 1 0 0 0,0 0 0 0 0,0-2 0 0 0,2 1 0 0 0,0-1 0 0 0,-2-13 0 0 0,0 12-16 0 0,0 1-1 0 0,1-1 1 0 0,-1 1-1 0 0,1-1 1 0 0,-1 1 0 0 0,1-1-1 0 0,0 1 1 0 0,0-1-1 0 0,0 1 1 0 0,0 0 0 0 0,3-5-1 0 0,0 0-2 0 0,-3 4 19 0 0,0 2 0 0 0,0-2 0 0 0,0 1 0 0 0,0-1 0 0 0,-1 1 0 0 0,0-3 0 0 0,5-13 0 0 0,-4 16 0 0 0,-1-2 0 0 0,1 2 0 0 0,-1-2 0 0 0,1 2 0 0 0,-1-1 0 0 0,0-1 0 0 0,0 2 0 0 0,-1-5 0 0 0,0-5 0 0 0,1-9-11 0 0,0 20-42 0 0,-1 1 10 0 0,0 0 46 0 0,-1-1 0 0 0,0 1-1 0 0,2-1 1 0 0,-2 1 0 0 0,0-1-1 0 0,1 1 1 0 0,0 0 0 0 0,-1-1-1 0 0,1 0 1 0 0,0 0 0 0 0,-3-1-1 0 0,0 1-7 0 0,1 0 0 0 0,-1 0 0 0 0,0 1 0 0 0,0 0 0 0 0,1 0 0 0 0,-1 0-1 0 0,-4 1 1 0 0,-4 0-7 0 0,-5-1 19 0 0,5-1 7 0 0,1 1 1 0 0,0 1-1 0 0,-20 3 0 0 0,23-3-14 0 0,0 0 0 0 0,0-1 0 0 0,0 0 0 0 0,-10 0 0 0 0,-5-1 0 0 0,-73-3 0 0 0,73 2 0 0 0,-43 2 0 0 0,25 1 0 0 0,-10 4 0 0 0,36-5 0 0 0,-9 0 0 0 0,-40-4 0 0 0,52 2 0 0 0,-1 2 0 0 0,-16 0 0 0 0,6 1 0 0 0,-29 4 0 0 0,6-1 0 0 0,41-4 0 0 0,-1 1 0 0 0,0 0 0 0 0,-7 1 0 0 0,7 0 0 0 0,0-1 0 0 0,0-1 0 0 0,-7 2 0 0 0,-39 2 0 0 0,1 1 0 0 0,37-5 0 0 0,-4 0 0 0 0,-34-3 0 0 0,47 2 0 0 0,-1 1 0 0 0,0 0 0 0 0,1 0 0 0 0,-10 2 0 0 0,-15 0 0 0 0,6-2 0 0 0,0 1 0 0 0,-34 7 0 0 0,22-3 0 0 0,-1-1-11 0 0,-9 1 11 0 0,11-4 14 0 0,27-1-15 0 0,-1 0 0 0 0,-10 3 0 0 0,10-2-2 0 0,1 0 1 0 0,-1-1-1 0 0,1 0 0 0 0,-1 0 0 0 0,-9-3 1 0 0,-20 1 7 0 0,7-3 6 0 0,23 5-11 0 0,2-1 0 0 0,1 1 0 0 0,-1 1 0 0 0,0-1 0 0 0,-1 0 0 0 0,-6 4 0 0 0,-28 0 0 0 0,5 0 0 0 0,5 1 0 0 0,6-1 0 0 0,5 1 0 0 0,9 0-64 0 0,5-4 41 0 0,6-1-62 0 0,0 0 1 0 0,0 0-1 0 0,-1 0 1 0 0,1 0 0 0 0,0 0-1 0 0,0 0 1 0 0,0 0-1 0 0,0 0 1 0 0,-1 0 0 0 0,1 0-1 0 0,0 0 1 0 0,0 0-1 0 0,0 0 1 0 0,-1 0-1 0 0,1 0 1 0 0,0 0 0 0 0,0 0-1 0 0,0 0 1 0 0,0 0-1 0 0,0 0 1 0 0,0 0-1 0 0,0 0 1 0 0,0 0 0 0 0,0 1-1 0 0,0-1 1 0 0,0 0-1 0 0,-1 0 1 0 0,1 0 0 0 0,0 0-1 0 0,0 0 1 0 0,0 1-1 0 0,0-1 1 0 0,0 0-1 0 0,0 0 1 0 0,0 0 0 0 0,0 0-1 0 0,0 1 1 0 0,-1-1-1 0 0,1 0 1 0 0,0 0 0 0 0,0 0-1 0 0,0 0 1 0 0,0 0-1 0 0,0 0 1 0 0,0 0-1 0 0,0 0 1 0 0,0 0 0 0 0,0 1-1 0 0,0-1 1 0 0,1 0-1 0 0,-1 0 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8"/>
    </inkml:context>
    <inkml:brush xml:id="br0">
      <inkml:brushProperty name="width" value="0.05" units="cm"/>
      <inkml:brushProperty name="height" value="0.05" units="cm"/>
      <inkml:brushProperty name="color" value="#00B050"/>
    </inkml:brush>
  </inkml:definitions>
  <inkml:trace contextRef="#ctx0" brushRef="#br0">0 114 5528 0 0,'0'0'5986'0'0,"16"0"-1246"0"0,-6-2-3959 0 0,-1 1-1 0 0,1 0 1 0 0,-1 0 0 0 0,12 2-1 0 0,-10-1-351 0 0,-1 0-1 0 0,0 0 1 0 0,17-4-1 0 0,9 0 404 0 0,-27 3-576 0 0,1 0 0 0 0,12 0 0 0 0,-12 1-67 0 0,-1 0 1 0 0,13-2-1 0 0,-12 1 10 0 0,19-1-1 0 0,-1 1-12 0 0,112-22 1175 0 0,-125 21-1306 0 0,0 1 0 0 0,-1 1 1 0 0,17 1-1 0 0,1 0-4 0 0,1-1-2 0 0,-9 1 54 0 0,-1-1 1 0 0,27-5-1 0 0,-9 1 154 0 0,-29 2-195 0 0,2 1-1 0 0,-2 1 1 0 0,17 1-1 0 0,0 0-3 0 0,34-5-47 0 0,-8-1 42 0 0,-34 4 27 0 0,0 0 0 0 0,30-5 0 0 0,5 1 149 0 0,-35 4-174 0 0,-18 1-49 0 0,2-1 0 0 0,-1 1 0 0 0,-1-1 1 0 0,7-1-1 0 0,3 0 49 0 0,-12 2-55 0 0,0 0 0 0 0,0 0 0 0 0,1 0 0 0 0,-2 0-1 0 0,1 0 1 0 0,0 0 0 0 0,0-1 0 0 0,0 1 0 0 0,0-1-1 0 0,0 1 1 0 0,1-1 0 0 0,0 0 12 0 0,1 0 1 0 0,0-1-1 0 0,0 1 0 0 0,-1 1 1 0 0,2-1-1 0 0,2 0 0 0 0,3-1 33 0 0,17-2 61 0 0,4-1 28 0 0,-24 4-132 0 0,0 0 1 0 0,0 1-1 0 0,-1 0 1 0 0,1 0-1 0 0,-1 1 1 0 0,10 1-1 0 0,14 1 58 0 0,-19-3-60 0 0,0 0 0 0 0,0 1 0 0 0,0 0 0 0 0,-1 1 0 0 0,13 3 0 0 0,-18-5 0 0 0,0 1 0 0 0,0 0 0 0 0,1-1 0 0 0,-1 0 0 0 0,0 0 0 0 0,7-1 0 0 0,6 0 0 0 0,-7 1 0 0 0,-6 1 0 0 0,0-1 0 0 0,0 0 0 0 0,1 0 0 0 0,-1-1 0 0 0,0 1 0 0 0,0 0 0 0 0,8-4 0 0 0,-11 3 4 0 0,1 1 1 0 0,0 0-1 0 0,0 0 0 0 0,0 0 1 0 0,0 0-1 0 0,0 0 0 0 0,0 0 0 0 0,3 0 1 0 0,10 0 20 0 0,10-4-25 0 0,-20 4 0 0 0,0-1 0 0 0,0 1 0 0 0,7-3 0 0 0,18-1 53 0 0,-9-1-42 0 0,-11 4-1931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69"/>
    </inkml:context>
    <inkml:brush xml:id="br0">
      <inkml:brushProperty name="width" value="0.05" units="cm"/>
      <inkml:brushProperty name="height" value="0.05" units="cm"/>
      <inkml:brushProperty name="color" value="#00B050"/>
    </inkml:brush>
  </inkml:definitions>
  <inkml:trace contextRef="#ctx0" brushRef="#br0">1 64 9704 0 0,'0'0'7999'0'0,"11"-4"-5183"0"0,44 0 1166 0 0,-29-1-3570 0 0,36 1-22 0 0,31 8-214 0 0,-67-4-179 0 0,-2 0 117 0 0,42-4-1 0 0,2-5 375 0 0,-1 5-122 0 0,-60 2-339 0 0,1 1 0 0 0,12 1 1 0 0,13-2 28 0 0,-26 1-39 0 0,0 1 0 0 0,0 0 1 0 0,-1 0-1 0 0,9 2 0 0 0,15 1 47 0 0,-24-3-36 0 0,1 0 0 0 0,0 0 0 0 0,-1 1 0 0 0,8 2 0 0 0,-4-2 25 0 0,0 0 0 0 0,0-1 0 0 0,0 0 0 0 0,11 0 0 0 0,7-1 96 0 0,53-4 155 0 0,7 0 128 0 0,-37 0-156 0 0,-38 5-247 0 0,-5 0 2 0 0,-1 0 0 0 0,1 0 0 0 0,0 0 0 0 0,10-3 0 0 0,-10 1-8 0 0,-2 2 1 0 0,2 0-1 0 0,-1-1 0 0 0,13 2 1 0 0,2 0-17 0 0,153-1 121 0 0,-122 4-128 0 0,22-4 128 0 0,-72 0-119 0 0,0 0-1 0 0,0 0 1 0 0,-1-1-1 0 0,1 0 1 0 0,4-2-1 0 0,-4 3 3 0 0,-1-1 0 0 0,1 0 0 0 0,-1 0 0 0 0,2 1 0 0 0,3-1 0 0 0,-6 1-9 0 0,0 0-1 0 0,0 0 1 0 0,0 0-1 0 0,1 0 0 0 0,-1 0 1 0 0,0 0-1 0 0,0-1 0 0 0,0 1 1 0 0,0-1-1 0 0,2 0 1 0 0,0-1 34 0 0,-1 2 1 0 0,1-1-1 0 0,-1 0 1 0 0,1 0-1 0 0,-1 1 1 0 0,2-1 0 0 0,-2 1-1 0 0,1 0 1 0 0,-1-1-1 0 0,5 2 1 0 0,28-5 348 0 0,-9 4-900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0"/>
    </inkml:context>
    <inkml:brush xml:id="br0">
      <inkml:brushProperty name="width" value="0.05" units="cm"/>
      <inkml:brushProperty name="height" value="0.05" units="cm"/>
      <inkml:brushProperty name="color" value="#00B050"/>
    </inkml:brush>
  </inkml:definitions>
  <inkml:trace contextRef="#ctx0" brushRef="#br0">5 11 1840 0 0,'-5'-10'17608'0'0,"8"20"-17639"0"0,-1-2 300 0 0,-2-4-169 0 0,1-2 0 0 0,-1 1 0 0 0,1-1 0 0 0,0 1 0 0 0,-1 0 0 0 0,2 2 0 0 0,0-2 15 0 0,-1-1 0 0 0,-1 1 0 0 0,0-1 0 0 0,1 0 0 0 0,0 5-1 0 0,-1-4-25 0 0,1-2-1 0 0,-1 1 1 0 0,1 1-1 0 0,0-2 1 0 0,-1 1-1 0 0,0 0 1 0 0,3 2-1 0 0,1 7 195 0 0,3 26 358 0 0,-4-25-505 0 0,-1-7-60 0 0,-1-1 0 0 0,0 1-1 0 0,0-1 1 0 0,0 6 0 0 0,5 23 269 0 0,-1 8 15 0 0,-4-31-282 0 0,3 20 1 0 0,-3-19-22 0 0,3 19 1 0 0,1 12-4 0 0,1 12 143 0 0,-1-17 0 0 0,0-2-133 0 0,0 11 80 0 0,-5 116 32 0 0,5-117-165 0 0,-5-42 15 0 0,0 1 0 0 0,0 0 0 0 0,0 0 0 0 0,0-1-1 0 0,1 1 1 0 0,2 6 0 0 0,3 14 38 0 0,-1 2-64 0 0,0-4 0 0 0,-1-2 75 0 0,-3-16-50 0 0,0 0-1 0 0,-1 1 1 0 0,1 0-1 0 0,-1-1 1 0 0,0 0 0 0 0,-2 8-1 0 0,2 4-15 0 0,0 88 119 0 0,5-66-56 0 0,0 16-61 0 0,-4-48 0 0 0,-1-1-1 0 0,1 0 1 0 0,-1 1 0 0 0,3 5-1 0 0,-3-6-10 0 0,1-1 0 0 0,-1 1 0 0 0,1-1 0 0 0,-2 8 0 0 0,0-2 0 0 0,-4 18 64 0 0,5 18 0 0 0,5-28 16 0 0,0 5-26 0 0,0 4 82 0 0,-5-3 280 0 0,0-24-435 0 0,0 1-22 0 0,0 0-1 0 0,0 0 1 0 0,0 0 0 0 0,0-1 0 0 0,0 1 0 0 0,0 0 0 0 0,0 0 0 0 0,0 0 0 0 0,1 0 0 0 0,-1-1 0 0 0,0 1 0 0 0,0 0 0 0 0,1 0 0 0 0,-1-1 0 0 0,1 1 0 0 0,-1 0-1 0 0,1-1 1 0 0,-1 1 0 0 0,1-1 0 0 0,-1 2 0 0 0,0-2 10 0 0,0 0 0 0 0,1 0 0 0 0,-1 1 0 0 0,0-1-1 0 0,0 0 1 0 0,0 0 0 0 0,0 0 0 0 0,0 1 0 0 0,0-1 0 0 0,1 0 0 0 0,-1 0-1 0 0,0 0 1 0 0,0 0 0 0 0,0 0 0 0 0,0 0 0 0 0,0 0 0 0 0,0 1-1 0 0,0-1 1 0 0,0 0 0 0 0,0 0 0 0 0,0 1 0 0 0,0-1 0 0 0,0 0-1 0 0,0 0 1 0 0,-1 1 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71"/>
    </inkml:context>
    <inkml:brush xml:id="br0">
      <inkml:brushProperty name="width" value="0.05" units="cm"/>
      <inkml:brushProperty name="height" value="0.05" units="cm"/>
      <inkml:brushProperty name="color" value="#00B050"/>
    </inkml:brush>
  </inkml:definitions>
  <inkml:trace contextRef="#ctx0" brushRef="#br0">0 1 5904 0 0,'0'0'12590'0'0,"1"5"-10929"0"0,0-5-1604 0 0,0 1-1 0 0,-1-1 0 0 0,0 1 0 0 0,0 0 0 0 0,0-1 0 0 0,1 0 1 0 0,-1 1-1 0 0,1 0 0 0 0,-1-1 0 0 0,0 1 0 0 0,0 0 0 0 0,1 0 1 0 0,-1-1-1 0 0,0 0 0 0 0,0 1 0 0 0,0 0 0 0 0,0 0 0 0 0,0 0 1 0 0,0 0-1 0 0,0-1 0 0 0,0 0 0 0 0,-1 3 0 0 0,1-2 5 0 0,0 0-1 0 0,0-1 0 0 0,-1 2 1 0 0,1-1-1 0 0,0 0 0 0 0,1 0 0 0 0,-1 0 1 0 0,0 0-1 0 0,0 1 0 0 0,1-1 1 0 0,-1-1-1 0 0,1 4 0 0 0,0-2 27 0 0,-1 1 0 0 0,1-1-1 0 0,0 1 1 0 0,0-1-1 0 0,-1 1 1 0 0,1 0-1 0 0,-1 3 1 0 0,3 16 460 0 0,2 4-75 0 0,0 2-160 0 0,-4-22-235 0 0,1 0 1 0 0,-2 1-1 0 0,0 0 0 0 0,0-1 0 0 0,-1 9 0 0 0,0 6 132 0 0,1-6-157 0 0,0-4 10 0 0,0 1-1 0 0,0-2 1 0 0,2 1 0 0 0,1 12-1 0 0,-2-18-43 0 0,0 1-1 0 0,-1-1 1 0 0,0 0-1 0 0,0 0 1 0 0,0 11-1 0 0,-1-10 3 0 0,1 0-1 0 0,0 1 1 0 0,0-2-1 0 0,1 7 1 0 0,0-4-10 0 0,2 7 26 0 0,-1 0 0 0 0,1 17-1 0 0,-3 123 365 0 0,5-110-400 0 0,-5-44 0 0 0,0 12 0 0 0,0 1 0 0 0,4 21 0 0 0,-3-30 0 0 0,-1 0 0 0 0,1 0 0 0 0,-1 0 0 0 0,-1 6 0 0 0,1-7 0 0 0,-1 1 0 0 0,1-1 0 0 0,0 0 0 0 0,2 8 0 0 0,0 1 19 0 0,0 1-1 0 0,-1 0 1 0 0,-1 0-1 0 0,0 15 1 0 0,0-3 6 0 0,-6 6-15 0 0,6 40 54 0 0,6-48 0 0 0,-6-17-64 0 0,0-1 0 0 0,0 1 0 0 0,1 0 0 0 0,2 7 0 0 0,7 32 144 0 0,-5-19-144 0 0,1 9 64 0 0,-6-29-48 0 0,1-1 1 0 0,0 1-1 0 0,-1 0 0 0 0,0-1 0 0 0,-1 10 0 0 0,0 3 26 0 0,1-14 1 0 0,0-1 1 0 0,0 1 0 0 0,0 0-1 0 0,1 0 1 0 0,3 8-1 0 0,-4-12-23 0 0,0 0 0 0 0,0 0 0 0 0,1 1 0 0 0,-1 0 0 0 0,1-2-1 0 0,-1 2 1 0 0,0-1 0 0 0,0 1 0 0 0,0-1 0 0 0,0 0 0 0 0,-1 3 0 0 0,0 38 264 0 0,1-5-167 0 0,0-33-117 0 0,-4 0 11 0 0,3-3 107 0 0,1 10 70 0 0,0-5-177 0 0,0 0-11 0 0,0 12-12 0 0,1-18-372 0 0,3-5-1308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3"/>
    </inkml:context>
    <inkml:brush xml:id="br0">
      <inkml:brushProperty name="width" value="0.05" units="cm"/>
      <inkml:brushProperty name="height" value="0.05" units="cm"/>
      <inkml:brushProperty name="color" value="#F06928"/>
    </inkml:brush>
  </inkml:definitions>
  <inkml:trace contextRef="#ctx0" brushRef="#br0">45 88 11688 0 0,'0'0'3004'0'0,"13"-8"567"0"0,-2 6-2609 0 0,-11 2-943 0 0,1 0 0 0 0,0 0 1 0 0,0 0-1 0 0,0 0 0 0 0,-1 0 0 0 0,0 0 0 0 0,1 0 0 0 0,0 0 0 0 0,0 0 0 0 0,-1 0 0 0 0,1 0 0 0 0,0 0 0 0 0,-1 0 0 0 0,1 0 0 0 0,-1 0 0 0 0,1 0 0 0 0,0 0 0 0 0,1 1 0 0 0,0 0 6 0 0,1 0 0 0 0,-1 0-1 0 0,1-1 1 0 0,0 0-1 0 0,-1 0 1 0 0,1 0-1 0 0,-1 0 1 0 0,1 0-1 0 0,0 0 1 0 0,0-1 0 0 0,-1 0-1 0 0,3-1 1 0 0,15 0 355 0 0,-17 2-529 0 0,5 0 898 0 0,-6 2-166 0 0,-6-1-283 0 0,3 0-265 0 0,-2 0 0 0 0,2-1 0 0 0,-1 1 1 0 0,-1-1-1 0 0,2 0 0 0 0,-2 0 0 0 0,2 0 0 0 0,-2 0 0 0 0,1 0 1 0 0,-3-1-1 0 0,-12 1 119 0 0,6 2-10 0 0,0-2-1 0 0,-17 1 0 0 0,22-1-93 0 0,-1 2 43 0 0,7-1-88 0 0,0-1-1 0 0,-1 0 1 0 0,0 1 0 0 0,0-1-1 0 0,0 0 1 0 0,1 0-1 0 0,-1 0 1 0 0,1 0 0 0 0,-1 0-1 0 0,0 0 1 0 0,0 0-1 0 0,0 0 1 0 0,0 0 0 0 0,15 4 5 0 0,-8-4-10 0 0,-1-2 28 0 0,0 0 0 0 0,0-1-1 0 0,0 1 1 0 0,0-1-1 0 0,0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0,0-1-38 0 0,1 0 0 0 0,0 0-1 0 0,0 0 1 0 0,0 0 0 0 0,0 1-1 0 0,0 0 1 0 0,0 0 0 0 0,-4 1 0 0 0,-3-1 32 0 0,1 2 25 0 0,9-2-81 0 0,0 0 0 0 0,0 0 0 0 0,1 1 0 0 0,-1-1 0 0 0,1 0 0 0 0,-1 0 0 0 0,0 0 0 0 0,0 0 0 0 0,0 0 0 0 0,1 0 0 0 0,-1 0 0 0 0,1 0 0 0 0,-1-1 0 0 0,0 1 0 0 0,0 0 0 0 0,0 0 0 0 0,1-1 0 0 0,-2 1 2 0 0,1-1-1 0 0,0 1 1 0 0,0 0-1 0 0,1 0 1 0 0,-1 0 0 0 0,0 0-1 0 0,0 0 1 0 0,-1 1-1 0 0,2-1 1 0 0,-1 0-1 0 0,0 0 1 0 0,0 1-1 0 0,-1 0 1 0 0,0 0 130 0 0,9-4-99 0 0,49-19 15 0 0,-14 10-53 0 0,-30 8 0 0 0,-10 3 0 0 0,0 0 0 0 0,0 1 0 0 0,0-1 0 0 0,0 0 0 0 0,-1 1 0 0 0,2-2 0 0 0,1-1 0 0 0,-44 3 11 0 0,-53 8 421 0 0,93-8-272 0 0,19 0-163 0 0,-13 0 3 0 0,1-1 0 0 0,0 0 0 0 0,-1 0 0 0 0,9-4 0 0 0,24-4 0 0 0,-38 8 0 0 0,-1 1 0 0 0,0 0 0 0 0,0-1 0 0 0,0 1 0 0 0,0 0 0 0 0,1 0 0 0 0,-1-1 0 0 0,1 1 0 0 0,-1 0 0 0 0,0 0 0 0 0,1 0 0 0 0,-1 0 0 0 0,0 0 0 0 0,1-1 0 0 0,-1 1 0 0 0,1 0 0 0 0,-1 0 0 0 0,0 0 0 0 0,0 0 0 0 0,0 0 0 0 0,1 0 0 0 0,-1 0 0 0 0,1 0 0 0 0,-1 0 0 0 0,0 0 0 0 0,1 1 0 0 0,0 0-1 0 0,-4 0-1 0 0,-6 3 6 0 0,6-3 11 0 0,-11 5 133 0 0,11-5-148 0 0,1 0 0 0 0,-2 0 1 0 0,2 0-1 0 0,-1 0 0 0 0,1 0 1 0 0,-1 1-1 0 0,1-1 0 0 0,-1 1 1 0 0,1 0-1 0 0,0-1 0 0 0,0 2 1 0 0,0-1-1 0 0,-3 3 0 0 0,4-4 3 0 0,1-1-10 0 0,-1 1 0 0 0,1-1 0 0 0,0 0 0 0 0,-1 1 0 0 0,1-1 0 0 0,0 0 1 0 0,0 1-1 0 0,0-1 0 0 0,0 1 0 0 0,0-1 0 0 0,-1 0 0 0 0,1 0 0 0 0,0 1 0 0 0,0-1 0 0 0,0 1 1 0 0,0-1-1 0 0,0 1 0 0 0,0-1 0 0 0,0 1 0 0 0,0-1 0 0 0,0 1 0 0 0,0-1 0 0 0,0 0 0 0 0,0 0 0 0 0,0 1 1 0 0,0-1-1 0 0,0 1 0 0 0,0-1 0 0 0,0 1 0 0 0,1-1 0 0 0,-1 1 0 0 0,0-1 0 0 0,0 0 0 0 0,0 1 1 0 0,0-1-1 0 0,0 0 0 0 0,1 0 0 0 0,-1 0 0 0 0,0 1 0 0 0,1 0 0 0 0,1 0 7 0 0,-1 0 0 0 0,1 0 0 0 0,0 0 0 0 0,-1 0 0 0 0,1 0 0 0 0,0 0 0 0 0,-1-1 0 0 0,1 1 0 0 0,1-1 0 0 0,-2 0 0 0 0,1 1 0 0 0,0-1 0 0 0,0 0 0 0 0,0 0 0 0 0,-1 0 0 0 0,1 0 0 0 0,3-1 0 0 0,3 1 0 0 0,9-4 0 0 0,-14 4 0 0 0,-1-1 0 0 0,1 1 0 0 0,-1 0 0 0 0,1-1 0 0 0,-1 0 0 0 0,3-1 0 0 0,-2 0 15 0 0,-2 1 122 0 0,-1 1-132 0 0,0-1-1 0 0,0 1 0 0 0,0 0 1 0 0,0 0-1 0 0,0-1 1 0 0,0 1-1 0 0,0 0 1 0 0,0 0-1 0 0,-1-1 0 0 0,1 1 1 0 0,0 0-1 0 0,0 0 1 0 0,0 0-1 0 0,0 0 0 0 0,0 0 1 0 0,0 0-1 0 0,0 0 1 0 0,0 0-1 0 0,0-1 1 0 0,-1 1-1 0 0,1 0 0 0 0,0 0 1 0 0,0 0-1 0 0,-1 0 1 0 0,1 0-1 0 0,0 0 0 0 0,0 0 1 0 0,-1-1-1 0 0,-1 1-4 0 0,-2 0 0 0 0,0 0 0 0 0,1 0 0 0 0,-1 1 0 0 0,0-1 0 0 0,0 1 0 0 0,-4 1 0 0 0,-40 8 0 0 0,28-1 43 0 0,13-5 31 0 0,12-6-95 0 0,0-1-812 0 0,-1 3-294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07.042"/>
    </inkml:context>
    <inkml:brush xml:id="br0">
      <inkml:brushProperty name="width" value="0.05" units="cm"/>
      <inkml:brushProperty name="height" value="0.05" units="cm"/>
      <inkml:brushProperty name="color" value="#44CEEA"/>
    </inkml:brush>
  </inkml:definitions>
  <inkml:trace contextRef="#ctx0" brushRef="#br0">23 645 2760 0 0,'-3'-3'244'0'0,"1"-1"0"0"0,-1 0 0 0 0,1 1 0 0 0,0-1 0 0 0,0 0 1 0 0,1-1-1 0 0,0 1 0 0 0,-1 0 0 0 0,0-6 0 0 0,1-2 3157 0 0,-1-26 1 0 0,3 29-2600 0 0,-1 5-258 0 0,1 0 0 0 0,0-1 0 0 0,0 1 0 0 0,0 1 0 0 0,1-1 0 0 0,-1 0 0 0 0,1 0 0 0 0,1 1 0 0 0,2-6 0 0 0,-5 9-481 0 0,0-1 0 0 0,0 1-1 0 0,1 0 1 0 0,-1-1 0 0 0,0 1 0 0 0,0 0-1 0 0,0-1 1 0 0,1 1 0 0 0,-1 0 0 0 0,0-1-1 0 0,1 1 1 0 0,-1 0 0 0 0,0 0-1 0 0,0 0 1 0 0,1 0 0 0 0,-1 0 0 0 0,0 0-1 0 0,1 0 1 0 0,-1 0 0 0 0,0-1 0 0 0,0 1-1 0 0,0 0 1 0 0,1 0 0 0 0,-1 0 0 0 0,1 0-1 0 0,-1 0 1 0 0,0 0 0 0 0,1 0 0 0 0,-1 0-1 0 0,1 0 1 0 0,0 0 0 0 0,-1 1 30 0 0,0-1 1 0 0,1 0 0 0 0,0 0-1 0 0,0 1 1 0 0,-1 0-1 0 0,1-1 1 0 0,0 1 0 0 0,-1 0-1 0 0,0 0 1 0 0,0-1-1 0 0,1 0 1 0 0,0 3 0 0 0,9 24 1006 0 0,-2 15-369 0 0,-6-34-657 0 0,-1-1 0 0 0,1 1 0 0 0,-2 0 0 0 0,1 11 0 0 0,1 10 191 0 0,0 25 405 0 0,-2-37-193 0 0,3 29 1 0 0,1 16 383 0 0,0 19-422 0 0,11-2-286 0 0,-2-20-89 0 0,-2-5-53 0 0,-6-35 12 0 0,-4-15-18 0 0,0 0-1 0 0,0 0 0 0 0,0 0 0 0 0,-1 0 1 0 0,1 0-1 0 0,-1 9 0 0 0,-4 49 60 0 0,3-21-16 0 0,1-26-13 0 0,-3 19 0 0 0,-1 10 252 0 0,2 86 1 0 0,3-66-189 0 0,3 68-35 0 0,0-78-64 0 0,-4 60 64 0 0,-4-59-64 0 0,3-31 18 0 0,1-17-9 0 0,-1 1 1 0 0,1-1-1 0 0,1 1 0 0 0,-1 8 0 0 0,2-7-9 0 0,-1 0 0 0 0,-1 13 0 0 0,0-14 0 0 0,0 1 0 0 0,2 12 0 0 0,3 46 64 0 0,-1-25-64 0 0,6 24 0 0 0,6 13 0 0 0,-11-32 64 0 0,-1 10-64 0 0,-3-50 13 0 0,-1 0 0 0 0,1 0-1 0 0,-2 14 1 0 0,1-14-9 0 0,0-1 0 0 0,0-1 0 0 0,0 2 0 0 0,1-1 0 0 0,1 7 0 0 0,-1-9 1 0 0,0 1 0 0 0,-1-2 1 0 0,0 1-1 0 0,0 0 0 0 0,0 0 1 0 0,-1 0-1 0 0,0 0 0 0 0,1-1 1 0 0,-3 6-1 0 0,2 1-2 0 0,2-8 5 0 0,-6 28 56 0 0,5-29-56 0 0,0 1 0 0 0,0-2 0 0 0,0 1 0 0 0,0 1 0 0 0,0-1 0 0 0,0 0 0 0 0,0 0 1 0 0,0 0-1 0 0,0 0 0 0 0,1 1 0 0 0,-1-2 0 0 0,1 1 0 0 0,-1 0 0 0 0,1 2 0 0 0,1 2 72 0 0,-2-4-32 0 0,1 1-40 0 0,1 0 0 0 0,0-1-1 0 0,-2 0 1 0 0,2 1 0 0 0,0-1 0 0 0,-1 0 0 0 0,1 0-1 0 0,0 1 1 0 0,-1-1 0 0 0,1-1 0 0 0,1 1-1 0 0,-2 0 1 0 0,1 0 0 0 0,0 0 0 0 0,0-1 0 0 0,0 1-1 0 0,4-1 1 0 0,19 5 45 0 0,37 2-42 0 0,-55-6-11 0 0,-1-1 0 0 0,13 3 0 0 0,12 1 0 0 0,4-4 0 0 0,-12-1 0 0 0,44 1 0 0 0,-27 1 0 0 0,-29-1 0 0 0,6 0 0 0 0,0 0 0 0 0,22-4 0 0 0,32-4 0 0 0,-50 5 0 0 0,32-1 0 0 0,-17 3 0 0 0,8-2 0 0 0,-5 1 0 0 0,45-8 0 0 0,7-1 0 0 0,46 8 0 0 0,-72 5 0 0 0,66-6 0 0 0,-103 4 0 0 0,14 0 0 0 0,-30 0 0 0 0,-1 0 0 0 0,15-2 0 0 0,10 0 0 0 0,166-6 0 0 0,-110 5 0 0 0,-32-1 0 0 0,85-1 0 0 0,-43 1 12 0 0,82-3 128 0 0,-52 3-228 0 0,-22 0 88 0 0,30 4 0 0 0,-43-4 0 0 0,-5 0 0 0 0,88 4 0 0 0,-156 2 0 0 0,-18-1 0 0 0,1-1 0 0 0,12 1 0 0 0,96-8 0 0 0,-41 6 0 0 0,-38 2 0 0 0,-11 0 0 0 0,-18 0 0 0 0,2 0 0 0 0,12-1 0 0 0,44-3 0 0 0,0 3 0 0 0,-36 0 0 0 0,-24 1 0 0 0,1-1 0 0 0,-1 0 0 0 0,8-1 0 0 0,-10 1 0 0 0,1 0 0 0 0,-1 0 0 0 0,0 0 0 0 0,1 0 0 0 0,5 1 0 0 0,10 1 0 0 0,73-5 0 0 0,-77 2 0 0 0,-10 1 0 0 0,0-1 0 0 0,0 1 0 0 0,8 1 0 0 0,-11-1 0 0 0,1 1 0 0 0,-1-1 0 0 0,1 0 0 0 0,-1-1 0 0 0,0 1 0 0 0,4-1 0 0 0,-4 0 0 0 0,1 0 0 0 0,-1 1 0 0 0,0 0 0 0 0,1-1 0 0 0,-1 1 0 0 0,4 1 0 0 0,6 1 0 0 0,2 0 0 0 0,-2-1 0 0 0,2-1 0 0 0,21-1 0 0 0,-21 2 0 0 0,-1 1 0 0 0,-10-3 0 0 0,-1 0 0 0 0,1 1 0 0 0,-1-1 0 0 0,1 1 0 0 0,-1 0 0 0 0,1 0 0 0 0,0 1 0 0 0,-1-1 0 0 0,5 2 0 0 0,-5-2 0 0 0,-1 0 0 0 0,0 0 0 0 0,1 0 0 0 0,0 0 0 0 0,-1 0 0 0 0,0 0 0 0 0,1 0 0 0 0,2-2 0 0 0,-2 2 0 0 0,-1-1 0 0 0,1 1 0 0 0,-1 0 0 0 0,0 0 0 0 0,1 0 0 0 0,0 0 0 0 0,-1 0 0 0 0,3 0 0 0 0,2 1 0 0 0,-1-1 0 0 0,0 1 0 0 0,1-1 0 0 0,-1-1 0 0 0,7 0 0 0 0,-8 1 0 0 0,0 0 0 0 0,0 0 0 0 0,1 0 0 0 0,3 0 0 0 0,-5 1 0 0 0,1-1 0 0 0,-2 1 0 0 0,1-1 0 0 0,1 0 0 0 0,-1 0 0 0 0,0-1 0 0 0,0 1 0 0 0,4-1 0 0 0,-5 0 0 0 0,0 1 0 0 0,0-1 0 0 0,1 1 0 0 0,-2 0 0 0 0,2 0 0 0 0,-1 0 0 0 0,4 1 0 0 0,13-1 0 0 0,-18 0 0 0 0,3-1 0 0 0,1 0 0 0 0,-1 1 0 0 0,0 0 0 0 0,0 0 0 0 0,0 0 0 0 0,0 0 0 0 0,1 1 0 0 0,3 1 0 0 0,-3-2 0 0 0,0 1 0 0 0,0 0 0 0 0,1-1 0 0 0,-1 0 0 0 0,0 0 0 0 0,5-2 0 0 0,11 2 0 0 0,-8-1 0 0 0,9 1 0 0 0,26 1 0 0 0,-9 2 0 0 0,-22-4 0 0 0,-15 1 0 0 0,0 0 0 0 0,0-1 0 0 0,0 1 0 0 0,0 0 0 0 0,-1 1 0 0 0,2-1 0 0 0,1 1 0 0 0,19-1 0 0 0,-1 0 64 0 0,-21 0-64 0 0,0 0 0 0 0,-1 0 0 0 0,1 0 0 0 0,-1 0 0 0 0,0 0 0 0 0,1 0 0 0 0,0 0 0 0 0,-1 0 0 0 0,1-1 0 0 0,0 1 0 0 0,-1 0 0 0 0,1 0 0 0 0,-1 0 0 0 0,0-1 0 0 0,1 1 0 0 0,0 0 0 0 0,-1-1 0 0 0,1 1 0 0 0,0 0 0 0 0,9-5 0 0 0,-9 5 5 0 0,0-1 0 0 0,0 1-1 0 0,1-1 1 0 0,-1 0 0 0 0,0 0 0 0 0,0 0-1 0 0,0 0 1 0 0,0 0 0 0 0,0 0-1 0 0,1-1 1 0 0,2-3 18 0 0,-2 3-10 0 0,0 0 0 0 0,-2 1 0 0 0,2-1 0 0 0,0 0 0 0 0,-1 0-1 0 0,-1 0 1 0 0,2 0 0 0 0,-1 0 0 0 0,0-1 0 0 0,0 1 0 0 0,-1-4 0 0 0,5-28 105 0 0,-3 13 6 0 0,1 0 26 0 0,-3 0 0 0 0,-1-22-1 0 0,0 4 5 0 0,1-246 179 0 0,-11 152-284 0 0,4 71-34 0 0,-2-4-15 0 0,-4-12 0 0 0,7 30 60 0 0,-6-91 8 0 0,9 65-68 0 0,-3-13 64 0 0,5 57-44 0 0,0 18-6 0 0,-1-2 1 0 0,-2-11 0 0 0,2 15-4 0 0,1 1-1 0 0,0-11 1 0 0,1 11 0 0 0,-1 0-1 0 0,-2-12 1 0 0,-6-30-11 0 0,5 35-1 0 0,1-1 0 0 0,-1-19 0 0 0,1 17 8 0 0,-5-26 0 0 0,-1-8 95 0 0,0 0-23 0 0,-3-20-26 0 0,8 46-42 0 0,-5-67-11 0 0,4 44 0 0 0,1 2 0 0 0,2 24 0 0 0,2-46 0 0 0,1 28 0 0 0,3-24 0 0 0,1 3 0 0 0,25-104 0 0 0,-21 111 0 0 0,-8 38 0 0 0,-1 15 0 0 0,0 1 0 0 0,0 0 0 0 0,0 0 0 0 0,1-1 0 0 0,-1 1 0 0 0,1 0 0 0 0,1-3 0 0 0,-3 2 17 0 0,1-2 1 0 0,0 2-1 0 0,-1 0 1 0 0,0-1-1 0 0,0 1 1 0 0,1 0-1 0 0,-1-1 1 0 0,-3-4-1 0 0,4 6-6 0 0,-1 1-11 0 0,0-1 0 0 0,-1 1 0 0 0,1 0 0 0 0,1 0 0 0 0,-1-1 0 0 0,-1 1 0 0 0,1 0 0 0 0,0 0 0 0 0,0 0 0 0 0,-1 0 0 0 0,1 0 0 0 0,0 0 0 0 0,-4 0 0 0 0,-19-8 0 0 0,-4 5 0 0 0,0 2 0 0 0,-44 1 0 0 0,46 1 0 0 0,-43 4 53 0 0,35-2-46 0 0,-38 6 0 0 0,-8 1-10 0 0,-46 0 1 0 0,-130 6 15 0 0,85-7 40 0 0,-70-1-53 0 0,-202-22 144 0 0,278 5-144 0 0,61 5 0 0 0,-148-4 64 0 0,152 1-64 0 0,-84-3 0 0 0,110 9 0 0 0,37-1 0 0 0,-38 4 0 0 0,-14 3 0 0 0,31-2 0 0 0,6-1 0 0 0,6 2 0 0 0,22-3 0 0 0,-33 6 0 0 0,20-1 0 0 0,21-4 0 0 0,-18 4 0 0 0,17-1 0 0 0,-33 2 0 0 0,-8 0 0 0 0,-15 6 0 0 0,41-6 0 0 0,-15 4 0 0 0,33-7 0 0 0,-18 2 0 0 0,-5 2 0 0 0,18-4 0 0 0,1 0 0 0 0,-1-1 0 0 0,-38-2 0 0 0,29-1 0 0 0,-64-2 0 0 0,34-1 0 0 0,-17 8 0 0 0,-21 4 0 0 0,14-8 0 0 0,37 4 0 0 0,-17 0 0 0 0,14-1 0 0 0,10 1 0 0 0,-34 0 0 0 0,55-4 0 0 0,13 0 0 0 0,3 4 0 0 0,-3-3 0 0 0,0-1 0 0 0,-2 1 0 0 0,-15 9 0 0 0,9-3-6977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4"/>
    </inkml:context>
    <inkml:brush xml:id="br0">
      <inkml:brushProperty name="width" value="0.05" units="cm"/>
      <inkml:brushProperty name="height" value="0.05" units="cm"/>
      <inkml:brushProperty name="color" value="#F06928"/>
    </inkml:brush>
  </inkml:definitions>
  <inkml:trace contextRef="#ctx0" brushRef="#br0">72 13 8896 0 0,'0'0'3117'0'0,"-5"0"196"0"0,5-1-3155 0 0,-1 1 0 0 0,0 0 0 0 0,1-1 0 0 0,-1 1 0 0 0,1 0 0 0 0,-1-1-1 0 0,1 1 1 0 0,0 0 0 0 0,-1 0 0 0 0,0-1 0 0 0,1 1 0 0 0,-1 0 0 0 0,0 0 0 0 0,1 0 0 0 0,-1 0-1 0 0,1 0 1 0 0,-1 0 0 0 0,1 0 0 0 0,-1 0 0 0 0,0 0 0 0 0,1 1 0 0 0,-1-1 0 0 0,0 0 0 0 0,1 0-1 0 0,0 0 1 0 0,-1 1 0 0 0,1-1 0 0 0,-1 0 0 0 0,-2 2 2250 0 0,5 0-2156 0 0,1 1-157 0 0,-3-3-102 0 0,3 0 52 0 0,-1 1 0 0 0,1-1 1 0 0,-1 1-1 0 0,1-1 0 0 0,-1 0 1 0 0,1 0-1 0 0,0 0 1 0 0,0 0-1 0 0,-1 0 0 0 0,1-1 1 0 0,-1 1-1 0 0,1-1 0 0 0,-2 1 1 0 0,2-1-1 0 0,-1 0 1 0 0,1 0-1 0 0,-1-1 0 0 0,4-1 1 0 0,4-2 118 0 0,-5 5-104 0 0,-1 0-32 0 0,-3 0 132 0 0,-7-4-64 0 0,5 4-83 0 0,-1 0 0 0 0,0-1-1 0 0,0 1 1 0 0,0 0-1 0 0,0 0 1 0 0,0 1 0 0 0,0-1-1 0 0,1 0 1 0 0,-5 2 0 0 0,-7 0 36 0 0,-12 1 87 0 0,20-2-80 0 0,-2 0 1 0 0,1 0-1 0 0,0 1 0 0 0,0-1 0 0 0,0 1 1 0 0,-7 3-1 0 0,11-3-20 0 0,-2 0-15 0 0,2-2 22 0 0,3 1-37 0 0,-1-1 0 0 0,1 1 0 0 0,-1-1 0 0 0,0 1 0 0 0,1-1 0 0 0,0 0 0 0 0,0 0 0 0 0,0 0 0 0 0,-1 1 1 0 0,1-1-1 0 0,-1 0 0 0 0,1 0 0 0 0,0 0 0 0 0,0 0 0 0 0,-1 0 0 0 0,1 0 0 0 0,0 0 0 0 0,-1 0 0 0 0,1 0 0 0 0,1 0 1 0 0,1-1 7 0 0,1 0 1 0 0,0-1 0 0 0,0 1 0 0 0,7 0-1 0 0,-9 1-13 0 0,1 0-1 0 0,0-1 0 0 0,0 1 0 0 0,-1-1 0 0 0,1 0 0 0 0,-1 0 0 0 0,1 0 0 0 0,-1 0 0 0 0,6-3 0 0 0,-8 4 0 0 0,1-1 0 0 0,1 0 0 0 0,-1 1 0 0 0,0-1 0 0 0,0 0 0 0 0,1 1 0 0 0,0-1 0 0 0,-2 1 0 0 0,2 0 0 0 0,-1 0 0 0 0,1 0 0 0 0,-1 0 0 0 0,0 0 0 0 0,1 0 0 0 0,1 0 0 0 0,3 0 0 0 0,-6 1 0 0 0,0-1 0 0 0,0 0 0 0 0,0 1 0 0 0,0-1 0 0 0,0 0 0 0 0,0 1 0 0 0,0-1 0 0 0,0 1 0 0 0,0-1 0 0 0,-1 0 0 0 0,1 1 0 0 0,0-1 0 0 0,0 0 0 0 0,0 0 0 0 0,0 0 0 0 0,-1 0 0 0 0,1 1 0 0 0,0-1 0 0 0,0 0 0 0 0,0 0 0 0 0,-1 1 0 0 0,1-1 0 0 0,0 0 0 0 0,0 0 0 0 0,0 1 0 0 0,0-1 0 0 0,0 0 0 0 0,-1 0 0 0 0,-9 9 0 0 0,-29 8 331 0 0,36-16-288 0 0,3 2-33 0 0,3-2 1 0 0,0-1-5 0 0,-1 0 1 0 0,0 0-1 0 0,1 0 0 0 0,-2 0 1 0 0,2-1-1 0 0,-2 1 1 0 0,1-1-1 0 0,1 0 0 0 0,2 0 1 0 0,23-3 46 0 0,-27 3-53 0 0,0 1 0 0 0,-1 0 0 0 0,1 0 0 0 0,0 0 0 0 0,0 0 0 0 0,1 0 0 0 0,-2 0 0 0 0,1 0 0 0 0,0 0 0 0 0,2 0 0 0 0,3 0 0 0 0,-1 1 0 0 0,-1 2 11 0 0,-21 5 160 0 0,1 1-114 0 0,9-5-35 0 0,2-1 1 0 0,-2 1-1 0 0,-6 6 0 0 0,-11 3 42 0 0,21-9-64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0,0 0 0 0 0,0 0 0 0 0,0-1 0 0 0,0 1 0 0 0,0 0 0 0 0,0 0 0 0 0,0 0 0 0 0,0 0 0 0 0,1 0 0 0 0,-1 0 0 0 0,0 0 0 0 0,0 0 0 0 0,0 0 0 0 0,0 0 0 0 0,0 0 0 0 0,0 0 0 0 0,17-7 43 0 0,-10 6-8 0 0,-2-2-1 0 0,2 1 1 0 0,6-5 0 0 0,-3 2-24 0 0,-8 5-10 0 0,0-1 0 0 0,-1 0 0 0 0,1 1 0 0 0,0-1 0 0 0,-1 0 0 0 0,1 0 1 0 0,0 0-1 0 0,0-1 0 0 0,8-2 52 0 0,-43 17-53 0 0,25-11 60 0 0,-1 2 0 0 0,-9 0-1 0 0,7-1 42 0 0,-5 6 23 0 0,12-6-112 0 0,4-3-12 0 0,0 0-1 0 0,0 0 1 0 0,-1 0-1 0 0,1 0 1 0 0,0 0-1 0 0,0 0 1 0 0,0 0-1 0 0,-1 0 0 0 0,1 0 1 0 0,0 0-1 0 0,0 0 1 0 0,0 1-1 0 0,0-1 1 0 0,0 0-1 0 0,0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0,0 0 1 0 0,0 0-1 0 0,0 0 1 0 0,0 0-1 0 0,7 1-33 0 0,-7-1 33 0 0,3 0 1 0 0,-2 0 0 0 0,2-1 0 0 0,-2 1 0 0 0,1 0 0 0 0,1 0 0 0 0,-2-1 0 0 0,4-2 0 0 0,9-1 0 0 0,-11 3 0 0 0,-1 0 0 0 0,1 0 0 0 0,-1 0 0 0 0,1-1 0 0 0,-1 1 0 0 0,1-1 0 0 0,2-1 0 0 0,-3 0 0 0 0,1 1 0 0 0,-1 1 0 0 0,1-1 0 0 0,-1 0 0 0 0,4 0 0 0 0,19-7 0 0 0,-26 8 0 0 0,0 0 0 0 0,0 1 0 0 0,0-1 0 0 0,0 1 0 0 0,0 0 0 0 0,0-1 0 0 0,0 1 0 0 0,-1 0 0 0 0,1 0 0 0 0,1 0 0 0 0,-2 0 0 0 0,1 0 0 0 0,0 0 0 0 0,0 0 0 0 0,-2 1 0 0 0,-2 1 9 0 0,-1 0 0 0 0,1 0 0 0 0,-1 0 0 0 0,1-1 0 0 0,-11 1 0 0 0,-6 2 36 0 0,15 0-24 0 0,17-4-13 0 0,15-5-8 0 0,-17 2 0 0 0,-1-1 0 0 0,-7 3 0 0 0,0 1 0 0 0,0 0 0 0 0,1-1 0 0 0,-1 1 0 0 0,1 0 0 0 0,-1-1 0 0 0,1 1 0 0 0,-1 0 0 0 0,1 0 0 0 0,-1 0 0 0 0,1 0 0 0 0,-1 0 0 0 0,0 0 0 0 0,0 0 0 0 0,1 0 0 0 0,-1-1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0,-15 2 0 0 0,-22 0 75 0 0,44-3-22 0 0,1 0-51 0 0,0 0 0 0 0,-1-1 0 0 0,1 1 0 0 0,0 0 0 0 0,0-1-1 0 0,0 1 1 0 0,0 0 0 0 0,0 0 0 0 0,0 0 0 0 0,0 0 0 0 0,0-1 0 0 0,0 1 0 0 0,0-1 0 0 0,0 1-1 0 0,0 0 1 0 0,1-1 0 0 0,-1 1 0 0 0,0 0 0 0 0,0-1 0 0 0,0 1 0 0 0,0 0 0 0 0,0-1-1 0 0,1 1 1 0 0,-1 0 0 0 0,0 0 0 0 0,0 0 0 0 0,0 0 0 0 0,0 0 0 0 0,0 0 0 0 0,0-1-1 0 0,1 1 1 0 0,-1 0 0 0 0,0 0 0 0 0,1 0 0 0 0,-1 0 0 0 0,1-1 0 0 0,9-6-8 0 0,-1 2 6 0 0,-6 4 0 0 0,0-1 0 0 0,-1 0 0 0 0,2 1 0 0 0,-2 0 0 0 0,2 0 0 0 0,-1 0 0 0 0,0-1 0 0 0,0 2 0 0 0,3-1 0 0 0,-1 0 2 0 0,-3 0-6 0 0,-1 1 0 0 0,0-1 1 0 0,0 1-1 0 0,-1-1 0 0 0,2 1 1 0 0,-1 0-1 0 0,0 0 0 0 0,0 0 1 0 0,0 0-1 0 0,0 0 0 0 0,1 0 1 0 0,-1 0-1 0 0,-1 0 1 0 0,3 0-1 0 0,-2 0 121 0 0,-11 4-42 0 0,3-3-38 0 0,-14 6-10 0 0,20-7-47 0 0,1 0 0 0 0,0 0-1 0 0,0 0 1 0 0,0 1 0 0 0,-1-1 0 0 0,1 0 0 0 0,0 1 0 0 0,-1-1 0 0 0,1 0-1 0 0,0 1 1 0 0,-1-1 0 0 0,1 0 0 0 0,0 0 0 0 0,0 0 0 0 0,-1 1 0 0 0,1-1 0 0 0,0 0-1 0 0,0 1 1 0 0,0-1 0 0 0,0 1 0 0 0,0-1 0 0 0,-1 1 0 0 0,1-1 0 0 0,0 1-1 0 0,0-1 1 0 0,0 0 0 0 0,0 0 0 0 0,0 0 0 0 0,0 1 0 0 0,0-1 0 0 0,1 1-1 0 0,-1-1 1 0 0,0 1 0 0 0,0 1-563 0 0,0 2-648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5"/>
    </inkml:context>
    <inkml:brush xml:id="br0">
      <inkml:brushProperty name="width" value="0.05" units="cm"/>
      <inkml:brushProperty name="height" value="0.05" units="cm"/>
      <inkml:brushProperty name="color" value="#F06928"/>
    </inkml:brush>
  </inkml:definitions>
  <inkml:trace contextRef="#ctx0" brushRef="#br0">76 26 8496 0 0,'0'0'7558'0'0,"-14"1"-5142"0"0,8 1-1918 0 0,4-2-433 0 0,2 0-1 0 0,-1 0 1 0 0,-1 0-1 0 0,1 1 1 0 0,0-1 0 0 0,1 1-1 0 0,-2 0 1 0 0,1-1-1 0 0,-1 2 1 0 0,1-2-30 0 0,1 1 1 0 0,-1-1-1 0 0,0 1 0 0 0,0-1 0 0 0,1 1 1 0 0,-1-1-1 0 0,1 0 0 0 0,-1 1 0 0 0,1-1 1 0 0,-1 0-1 0 0,0 0 0 0 0,-1 1 0 0 0,2-1-11 0 0,-1 0 0 0 0,0 0-1 0 0,0 0 1 0 0,0 0-1 0 0,0 0 1 0 0,1 0 0 0 0,-1 0-1 0 0,1 1 1 0 0,-1-1 0 0 0,1 1-1 0 0,-1-1 1 0 0,-1 2-1 0 0,-5 2 233 0 0,5-3-215 0 0,1 0 0 0 0,-1 0 1 0 0,0 0-1 0 0,1 0 0 0 0,-1 1 0 0 0,1-2 0 0 0,-4 5 867 0 0,13-5-816 0 0,28-1 215 0 0,-34 1-278 0 0,0-1 1 0 0,0 1-1 0 0,1-1 1 0 0,-2 0 0 0 0,1 1-1 0 0,0-1 1 0 0,0 1-1 0 0,0-2 1 0 0,0 1-1 0 0,0 0 1 0 0,3-3 0 0 0,18-8 703 0 0,-46 16-292 0 0,19-3-379 0 0,2-1 0 0 0,0 0-1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1-1 0 0,0-1 0 0 0,0 0 0 0 0,0 0 1 0 0,0 0-1 0 0,0 0 0 0 0,0 0 1 0 0,0 0-1 0 0,0 0 0 0 0,0 0 1 0 0,0 0-1 0 0,0 0 0 0 0,0 0 0 0 0,0 0 1 0 0,0 0-1 0 0,0 0 0 0 0,0 0 1 0 0,0 0-1 0 0,-1 0 0 0 0,9 2-15 0 0,-4-2 16 0 0,-1 0 0 0 0,0 0 0 0 0,0 0 0 0 0,-1 0 0 0 0,2-1 0 0 0,-2 1 0 0 0,2-1 0 0 0,4-1 0 0 0,15-3-64 0 0,-18 2 64 0 0,-4 3 1 0 0,-2 2-2 0 0,-4 3 12 0 0,-17 4 96 0 0,4 1 39 0 0,6-3 54 0 0,-1 5-128 0 0,13-12-72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1 0 0 0,-1-1 0 0 0,1 0 0 0 0,-1 0 0 0 0,1 1 0 0 0,-1-1 0 0 0,4 0 0 0 0,0 1-2 0 0,-5-1 3 0 0,0 1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 0-1 0 0,6-3 1 0 0,-1 0 0 0 0,1 0 0 0 0,9-10 0 0 0,-16 14-1 0 0,2-4 3 0 0,2-2 8 0 0,-5 7-9 0 0,0 0 1 0 0,0 0 0 0 0,0 0-1 0 0,0 0 1 0 0,0 0-1 0 0,0-1 1 0 0,0 1-1 0 0,0 0 1 0 0,0 0 0 0 0,0 0-1 0 0,0 0 1 0 0,0 0-1 0 0,0-1 1 0 0,0 1-1 0 0,0 0 1 0 0,0 0 0 0 0,0 0-1 0 0,0 0 1 0 0,0 0-1 0 0,0 0 1 0 0,0 0-1 0 0,0 0 1 0 0,0 0 0 0 0,0 0-1 0 0,0 0 1 0 0,0 0-1 0 0,-1-1 1 0 0,1 1-1 0 0,0 0 1 0 0,0 0 0 0 0,0 0-1 0 0,0 0 1 0 0,0 0-1 0 0,-2-1 5 0 0,0 0 0 0 0,1 0 0 0 0,-1 0-1 0 0,0 1 1 0 0,0 0 0 0 0,0-1 0 0 0,1 1-1 0 0,-1-1 1 0 0,0 1 0 0 0,0 0 0 0 0,0 0-1 0 0,0 0 1 0 0,1 0 0 0 0,-1 0 0 0 0,0 1 0 0 0,0-1-1 0 0,0 1 1 0 0,-2 0 0 0 0,-14 2 87 0 0,-6 1 11 0 0,2 0 7 0 0,2-1 151 0 0,23-3-262 0 0,0 0 0 0 0,0 0 0 0 0,1-1 0 0 0,4-2 0 0 0,-5 2 0 0 0,0 1 0 0 0,1-1 0 0 0,-2 0 0 0 0,8 0 0 0 0,-5 0-10 0 0,0 0 1 0 0,-1 1-1 0 0,0-2 0 0 0,0 1 0 0 0,4-3 1 0 0,-1 1 3 0 0,-3 3 7 0 0,-3 0-1 0 0,0 0 1 0 0,0-1 0 0 0,0 1 0 0 0,0-1 0 0 0,0 1 0 0 0,1-1 0 0 0,-2 1 0 0 0,1-1 0 0 0,0 0 0 0 0,0 1-1 0 0,0 0 1 0 0,0-3 0 0 0,0 3 233 0 0,-10 4-168 0 0,5 0-66 0 0,1 0 0 0 0,6-4 0 0 0,0 0 15 0 0,-2 0 128 0 0,0 3-101 0 0,-5 7 6 0 0,3-7-48 0 0,2 2 0 0 0,3 1-22 0 0,-4-6 0 0 0,-1 7-8 0 0,0 0-24 0 0,-1-2 13 0 0,1-5 89 0 0,0 9-91 0 0,-2-9 42 0 0,1 1 44 0 0,-1 1-43 0 0,2-2-270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6"/>
    </inkml:context>
    <inkml:brush xml:id="br0">
      <inkml:brushProperty name="width" value="0.05" units="cm"/>
      <inkml:brushProperty name="height" value="0.05" units="cm"/>
      <inkml:brushProperty name="color" value="#F06928"/>
    </inkml:brush>
  </inkml:definitions>
  <inkml:trace contextRef="#ctx0" brushRef="#br0">18 34 10568 0 0,'0'0'7807'0'0,"9"-5"-5527"0"0,4 0-1167 0 0,20-3 0 0 0,-23 6-1096 0 0,2-2 44 0 0,-9 3-32 0 0,2 0-1 0 0,-2 0 1 0 0,1 0 0 0 0,7-1 0 0 0,-10 3-31 0 0,0-1 3 0 0,-1 0 0 0 0,0 0-1 0 0,0 0 1 0 0,0 0 0 0 0,1 0 0 0 0,-1 0 0 0 0,0 0-1 0 0,1 0 1 0 0,-1-1 0 0 0,1 1 0 0 0,-1 0 0 0 0,0 0-1 0 0,1 0 1 0 0,-1 0 0 0 0,0 0 0 0 0,1 0 0 0 0,-1 0 0 0 0,0 0-1 0 0,0 0 1 0 0,0-1 0 0 0,0 1 0 0 0,1 0 0 0 0,-1 0-1 0 0,0-1 1 0 0,1 0 0 0 0,0 1 179 0 0,-7 3-32 0 0,-41 15 100 0 0,33-12-194 0 0,12-5-30 0 0,-2 1 0 0 0,2 0 0 0 0,-1-1 0 0 0,0-1-1 0 0,0 2 1 0 0,-1-2 0 0 0,-3 2 0 0 0,7-1 30 0 0,0-1-54 0 0,0 1 0 0 0,0 0 0 0 0,0-1 0 0 0,0 1 0 0 0,0 0 0 0 0,0 0 1 0 0,0-1-1 0 0,1 0 0 0 0,-1 1 0 0 0,0 0 0 0 0,0 0 0 0 0,1 0 0 0 0,-1-1 1 0 0,0 1-1 0 0,0-1 0 0 0,0 0 0 0 0,1 1 0 0 0,-1 0 0 0 0,1-1 0 0 0,-1 1 1 0 0,1 0-1 0 0,0-1 0 0 0,-1 1 0 0 0,1-1 0 0 0,-1 0 0 0 0,0 0 1 0 0,1 0-1 0 0,0 1 0 0 0,-1-1 0 0 0,1 1 0 0 0,0-1 0 0 0,0 0 0 0 0,-1 0 1 0 0,0 0-1 0 0,1 1 0 0 0,0-1 0 0 0,0 0 0 0 0,0 0 0 0 0,0 0 0 0 0,-1 0 1 0 0,0 0-1 0 0,1-1 0 0 0,0 1 0 0 0,1 0 0 0 0,3-2 9 0 0,0 2-1 0 0,0-2 0 0 0,0 0 1 0 0,6-3-1 0 0,-6 3 34 0 0,-4 2-21 0 0,7 0 205 0 0,-12-3-151 0 0,-2 1-31 0 0,2 3-35 0 0,0-1 0 0 0,1 1 0 0 0,0 0 0 0 0,-2 1 0 0 0,2-1 1 0 0,0 0-1 0 0,-1 2 0 0 0,-2 0 0 0 0,-18 8 197 0 0,4-5-196 0 0,15-3-10 0 0,0 2 0 0 0,5-5 0 0 0,0 0 0 0 0,0 0 0 0 0,0 0 0 0 0,0 0 0 0 0,0 0 0 0 0,-1 1 0 0 0,1-1 0 0 0,0 0 0 0 0,0 0 0 0 0,0 0 0 0 0,0 1 0 0 0,0-1 0 0 0,-1 0 0 0 0,1 0 0 0 0,0 1 0 0 0,0-1 0 0 0,0 0 0 0 0,0 0 0 0 0,0 0 0 0 0,0 0 0 0 0,0 0 0 0 0,0 0 0 0 0,0 1 0 0 0,0-1 0 0 0,0 0 0 0 0,0 0 0 0 0,0 1 0 0 0,0-1 0 0 0,0 0 0 0 0,0 0 0 0 0,0 1 0 0 0,0-1 0 0 0,0 0 0 0 0,0 0 0 0 0,0 1 0 0 0,0-1 0 0 0,1 0 0 0 0,-1 0 0 0 0,0 1 0 0 0,0-1 0 0 0,0 0 0 0 0,0 0 0 0 0,1 0 0 0 0,-1 0 0 0 0,0 0 0 0 0,0 0 0 0 0,0 0 0 0 0,0 0 0 0 0,0 0 0 0 0,0 0 0 0 0,1 1 0 0 0,8 2 0 0 0,-4-1 0 0 0,-4-2 0 0 0,-1 0 0 0 0,1 1 0 0 0,-1-1 0 0 0,1 0 0 0 0,-1 0 0 0 0,0 1 0 0 0,1-1 0 0 0,-1 0 0 0 0,1 0 0 0 0,-1 0 0 0 0,0 0 0 0 0,0 0 0 0 0,1 0 0 0 0,-1 0 0 0 0,1 0 0 0 0,-1 0 0 0 0,1 0 0 0 0,-1 0 0 0 0,1 0 0 0 0,0 0 0 0 0,16-4 0 0 0,-14 4 0 0 0,1-1 0 0 0,-1 0 0 0 0,1 0 0 0 0,0 0 0 0 0,-1 0 0 0 0,4-3 0 0 0,5 0 6 0 0,-10 4 13 0 0,-1 0 0 0 0,0-1 0 0 0,1 1 0 0 0,-1 0 0 0 0,0-1 0 0 0,1 0 0 0 0,-1 1 0 0 0,1-1 0 0 0,-2 0 0 0 0,2 0 0 0 0,-1 1 0 0 0,1-1 0 0 0,-2-1 0 0 0,3 0 0 0 0,-2 1 162 0 0,-10 2-117 0 0,1 2-64 0 0,0 0 0 0 0,-11 2 0 0 0,3 0 0 0 0,-4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1-1 0 0,0-1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1-1 0 0,6-1 14 0 0,-4-1 16 0 0,0-1 1 0 0,0 0-1 0 0,15 0 0 0 0,-3-2-29 0 0,-15 4 0 0 0,-2-4-10 0 0,-2 3-45 0 0,-24 17-16 0 0,-25 9 71 0 0,45-23 0 0 0,2 1-13 0 0,1-2-30 0 0,13-5 299 0 0,11-4-192 0 0,-22 8-64 0 0,0 0-5 0 0,4-5 5 0 0,-16-3 507 0 0,4 8-500 0 0,4 0-7 0 0,1 0 1 0 0,0 0-1 0 0,0 0 1 0 0,-1 0-1 0 0,1 0 0 0 0,0 1 1 0 0,0-1-1 0 0,0 0 0 0 0,-1 1 1 0 0,1 0-1 0 0,-2-1 1 0 0,-16 8-3 0 0,19-8 2 0 0,0 0 0 0 0,1 0 0 0 0,-1 0 0 0 0,0 0 0 0 0,0 0 0 0 0,0 0 0 0 0,0-1 0 0 0,0 1 0 0 0,0 0 0 0 0,0 0 0 0 0,0 0 0 0 0,0 0 0 0 0,0 0 0 0 0,0-1 0 0 0,0 1 0 0 0,0 0 0 0 0,0 0 0 0 0,0 0 0 0 0,-1 0 0 0 0,1 0 0 0 0,0-1 0 0 0,0 1 0 0 0,0 0 0 0 0,0 0 0 0 0,0 0 0 0 0,0 0 0 0 0,0 0 0 0 0,0 0 0 0 0,0 0 0 0 0,0 0 0 0 0,-1 0 0 0 0,1 0 0 0 0,0 0 0 0 0,0 0 0 0 0,0 0 0 0 0,0 0 0 0 0,0 0 0 0 0,0 0 0 0 0,-1 0 0 0 0,1 0 0 0 0,0 0 0 0 0,0 0 0 0 0,0 0 0 0 0,0 0 0 0 0,0 0 0 0 0,-1 0 0 0 0,1 0 0 0 0,0 0 0 0 0,0 0 0 0 0,0 0 0 0 0,0 0 0 0 0,0 0 0 0 0,0 0 0 0 0,0 0 0 0 0,0 0 0 0 0,0 0 0 0 0,0 0 0 0 0,0 0 0 0 0,0 0 0 0 0,-1 0 0 0 0,1 0 0 0 0,0 0 0 0 0,1-1 11 0 0,0 0 1 0 0,0 0-1 0 0,1 0 0 0 0,-1 0 0 0 0,0 1 0 0 0,0-1 1 0 0,1 0-1 0 0,-1 0 0 0 0,2-1 0 0 0,11-4 69 0 0,-2-1-44 0 0,-6 5-8 0 0,-1-3-28 0 0,-5 2 0 0 0,0 2 0 0 0,0 1 1 0 0,0-1-1 0 0,0 1 0 0 0,0 0 1 0 0,0 0-1 0 0,-1 0 0 0 0,1-1 1 0 0,0 1-1 0 0,-1 0 0 0 0,1 0 0 0 0,0-1 1 0 0,-1 1-1 0 0,1 0 0 0 0,-1 0 1 0 0,1-1-1 0 0,0 1 0 0 0,-1 0 1 0 0,1 0-1 0 0,0 0 0 0 0,0 0 0 0 0,-1-1 1 0 0,1 1-1 0 0,0 0 0 0 0,-1 0 1 0 0,1 0-1 0 0,-1 0 0 0 0,1 0 1 0 0,-1 0-1 0 0,1 0 0 0 0,-1 1 0 0 0,-9-1-134 0 0,7 0-1070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7"/>
    </inkml:context>
    <inkml:brush xml:id="br0">
      <inkml:brushProperty name="width" value="0.05" units="cm"/>
      <inkml:brushProperty name="height" value="0.05" units="cm"/>
      <inkml:brushProperty name="color" value="#F06928"/>
    </inkml:brush>
  </inkml:definitions>
  <inkml:trace contextRef="#ctx0" brushRef="#br0">0 1 11376 0 0,'0'0'5615'0'0,"6"13"-3639"0"0,-4-12-1888 0 0,0 1 0 0 0,1-1 0 0 0,-2 0 0 0 0,2 0 0 0 0,-1 0 0 0 0,1 1 0 0 0,-2-1 0 0 0,2-1 0 0 0,-1 0 0 0 0,1 1 0 0 0,-1 0-1 0 0,1-1 1 0 0,-1 0 0 0 0,1 0 0 0 0,-1 0 0 0 0,1 0 0 0 0,3 0 0 0 0,-2 0-23 0 0,6-6 14 0 0,-8 4 342 0 0,-4 2 1367 0 0,-7 2-1330 0 0,8-2-437 0 0,-1 0-1 0 0,1 1 1 0 0,1-1-1 0 0,-2 0 1 0 0,1 1-1 0 0,0-1 1 0 0,0 0-1 0 0,0 1 1 0 0,0 0-1 0 0,0-1 1 0 0,-1 1-1 0 0,-27 16 44 0 0,28-15-63 0 0,1-2-1 0 0,-1 0 1 0 0,0 0-1 0 0,1 0 1 0 0,-1 1-1 0 0,1-1 1 0 0,-1 0-1 0 0,1 1 0 0 0,-1-1 1 0 0,1 1-1 0 0,0-1 1 0 0,0 1-1 0 0,0-1 1 0 0,-1 1-1 0 0,1-1 1 0 0,0 0-1 0 0,0 1 0 0 0,-1-1 1 0 0,1 1-1 0 0,0-1 1 0 0,0 1-1 0 0,0 0 1 0 0,-1 0-1 0 0,15-5 213 0 0,39-21 155 0 0,-7 5-122 0 0,-42 19-225 0 0,-3 1 160 0 0,-11 1-53 0 0,-7 7-8 0 0,11-7-79 0 0,1 2 0 0 0,0-1 0 0 0,0 1 0 0 0,1-1 0 0 0,-1 1 0 0 0,1 0 0 0 0,-5 5 0 0 0,8-7-43 0 0,0-1-8 0 0,0 1 0 0 0,0-1 1 0 0,0 1-1 0 0,1 0 0 0 0,0 0 0 0 0,-1 0 1 0 0,0-1-1 0 0,1 1 0 0 0,-1 0 1 0 0,1 0-1 0 0,-1 0 0 0 0,1 0 1 0 0,-1-1-1 0 0,1 1 0 0 0,0 0 0 0 0,0 0 1 0 0,0 1-1 0 0,0-2 0 0 0,0 1 1 0 0,0 0-1 0 0,0 2 0 0 0,0-2 7 0 0,0 0-1 0 0,0 0 1 0 0,1 0-1 0 0,0 0 0 0 0,-1-1 1 0 0,1 1-1 0 0,0-1 1 0 0,-1 1-1 0 0,1 0 1 0 0,-1 0-1 0 0,1 0 1 0 0,0-1-1 0 0,0 0 0 0 0,1 1 1 0 0,-1 0 2 0 0,1 0 0 0 0,0-1 0 0 0,0 0 1 0 0,0 1-1 0 0,-1-1 0 0 0,2 0 0 0 0,-1 0 0 0 0,-1 0 0 0 0,2-1 1 0 0,-2 1-1 0 0,1-1 0 0 0,1 1 0 0 0,1-2 0 0 0,22-9 3 0 0,-21 8-3 0 0,4 2 16 0 0,-9 1-11 0 0,1 0 1 0 0,-1 0-1 0 0,0 0 1 0 0,0 0-1 0 0,0 0 1 0 0,0 0-1 0 0,0 0 1 0 0,0 0-1 0 0,0 0 1 0 0,0 0-1 0 0,0-1 1 0 0,0 1-1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3 0 0 0,10-7 12 0 0,5-2 36 0 0,-3 2-36 0 0,6 1-12 0 0,-2-4 7 0 0,1 1-1 0 0,-1-1 0 0 0,0 0 1 0 0,1 0-1 0 0,-1 0 1 0 0,1 0-1 0 0,-2 0 0 0 0,2 0 1 0 0,0 0-1 0 0,-1 0 1 0 0,0-1-1 0 0,1 1 0 0 0,-1-1 1 0 0,2 1-1 0 0,18-11 90 0 0,-16 8-96 0 0,-1 1 0 0 0,0-1 0 0 0,1 2 0 0 0,0-1 0 0 0,-1 0 0 0 0,11-2 0 0 0,-14 5 5 0 0,-1-1-3 0 0,0 0 0 0 0,1 0 0 0 0,-1 0 0 0 0,0 0 0 0 0,1 0 0 0 0,-1 0 0 0 0,0 0 0 0 0,1 0 0 0 0,-1 0 0 0 0,0-1 0 0 0,1 1 0 0 0,-1 0 0 0 0,0 0 0 0 0,0 0 0 0 0,0 0 0 0 0,0 0 1 0 0,1 0-1 0 0,-1-1 0 0 0,0 1 0 0 0,0 0 0 0 0,1 0 0 0 0,-1-1 0 0 0,0 1 0 0 0,0 0 0 0 0,1 0 0 0 0,-1 0 0 0 0,0 0 0 0 0,0-1 0 0 0,-8 4 44 0 0,8-3-44 0 0,-1 1-1 0 0,0-1 0 0 0,0 0 1 0 0,0 0-1 0 0,0 1 0 0 0,1-1 1 0 0,-1 0-1 0 0,1 1 1 0 0,-1-1-1 0 0,0 0 0 0 0,0 0 1 0 0,0 1-1 0 0,-2 2-1 0 0,1-1 0 0 0,-2 0 0 0 0,1 0 0 0 0,0-1 0 0 0,0 1 0 0 0,0 0 0 0 0,-1-2 0 0 0,0 2 0 0 0,-3 0 0 0 0,3-1 0 0 0,1-1 0 0 0,0 1 0 0 0,-1 1 0 0 0,2-1 0 0 0,-1 0 0 0 0,-1 1 0 0 0,1 0 0 0 0,0-1 0 0 0,-2 4 0 0 0,-5 0 0 0 0,7-1 0 0 0,2-2-12 0 0,15-2-48 0 0,-7-1 78 0 0,-1-2-1 0 0,1 0 0 0 0,4-4 0 0 0,9-3 32 0 0,33-10 25 0 0,-61 23-54 0 0,5-3-8 0 0,0 1 0 0 0,0 0 0 0 0,0 0 0 0 0,0 0 0 0 0,0 0 0 0 0,0 1 0 0 0,1 0 0 0 0,-6 3 0 0 0,3-3-9 0 0,4-2-4 0 0,-1 0 0 0 0,1 0 0 0 0,0 1 0 0 0,0-1 1 0 0,0 1-1 0 0,0-1 0 0 0,0 1 0 0 0,0-1 0 0 0,1 1 0 0 0,-2-1 1 0 0,1 0-1 0 0,0 1 0 0 0,0 0 0 0 0,1 0 0 0 0,-2 1 1 0 0,2-2-1 0 0,0 0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0,1-1 34 0 0,-1-1 0 0 0,0-1 1 0 0,0 0-1 0 0,1 1 0 0 0,8-5 0 0 0,1 1 12 0 0,1 0 47 0 0,-14 3-65 0 0,-5 1 12 0 0,-3 1 24 0 0,-34 8 264 0 0,11-5-183 0 0,17-1-85 0 0,-5 1 95 0 0,8-1 49 0 0,10-6-32 0 0,11-9-220 0 0,-11 12-41 0 0,13-8-678 0 0,-7 5 162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8"/>
    </inkml:context>
    <inkml:brush xml:id="br0">
      <inkml:brushProperty name="width" value="0.05" units="cm"/>
      <inkml:brushProperty name="height" value="0.05" units="cm"/>
      <inkml:brushProperty name="color" value="#F06928"/>
    </inkml:brush>
  </inkml:definitions>
  <inkml:trace contextRef="#ctx0" brushRef="#br0">35 18 8952 0 0,'0'0'6045'0'0,"-15"-4"-744"0"0,14 4-5236 0 0,0 0-49 0 0,1 0 1 0 0,0 0 0 0 0,-1 0 0 0 0,0 0-1 0 0,1 0 1 0 0,-1 0 0 0 0,0 0 0 0 0,1 0-1 0 0,-1 0 1 0 0,1 0 0 0 0,0 0 0 0 0,-1 0 0 0 0,0 0-1 0 0,1 0 1 0 0,-1 0 0 0 0,0 0 0 0 0,1 1-1 0 0,-1-1 1 0 0,1 0 0 0 0,0 1 0 0 0,0-1-1 0 0,-1 1 1 0 0,1-1 0 0 0,-1 0 0 0 0,1 1 0 0 0,-1-1-1 0 0,1 1 1 0 0,-1-1 0 0 0,1 0 0 0 0,0 1-1 0 0,-1-1 1 0 0,1 1 0 0 0,0 0 0 0 0,-2 6 693 0 0,7-7 398 0 0,4-3-1068 0 0,-5 3 35 0 0,0-1 0 0 0,1 0 0 0 0,-2 1 0 0 0,1-1 0 0 0,0 0 0 0 0,0-1 0 0 0,0 1 0 0 0,-1-1-1 0 0,1 0 1 0 0,5-4 0 0 0,6-2 1180 0 0,-19 8-1232 0 0,1 0 1 0 0,-1 0-1 0 0,0 0 1 0 0,1 0 0 0 0,0 1-1 0 0,-1 0 1 0 0,1-1-1 0 0,0 1 1 0 0,-1 0-1 0 0,1 0 1 0 0,1 1-1 0 0,-2-1 1 0 0,-4 4-1 0 0,0 0-24 0 0,7-5 5 0 0,0 0-1 0 0,1 0 1 0 0,-1 0 0 0 0,0 1-1 0 0,0-1 1 0 0,1 1 0 0 0,-1-1-1 0 0,1 1 1 0 0,-1 0-1 0 0,0-1 1 0 0,1 1 0 0 0,-1-1-1 0 0,0 0 1 0 0,1 2 0 0 0,-2 2 6 0 0,-1-3-10 0 0,3 0 0 0 0,0-1 0 0 0,0 0 0 0 0,0 0 0 0 0,0 0 0 0 0,0 0 0 0 0,-1 1 0 0 0,1-1 0 0 0,0 0 0 0 0,0 0 0 0 0,0 1 0 0 0,0-1 0 0 0,0 0 0 0 0,0 0 0 0 0,0 0 0 0 0,0 0 0 0 0,0 0 0 0 0,0 0 0 0 0,0 0 0 0 0,0 1 0 0 0,0-1 0 0 0,0 0 0 0 0,0 0 0 0 0,0 1 0 0 0,0-1 0 0 0,0 0 0 0 0,0 1 0 0 0,1 1 0 0 0,-1-2 0 0 0,1 1 0 0 0,-1-1 0 0 0,1 1 0 0 0,0-1 0 0 0,-1 0 0 0 0,1 1 0 0 0,0-1 0 0 0,-1 1 0 0 0,0-1 0 0 0,1 0 0 0 0,0 0 0 0 0,-1 1 0 0 0,1-1 0 0 0,0 0 0 0 0,0 0 0 0 0,-1 0 0 0 0,0 0 0 0 0,1 0 0 0 0,0 0 0 0 0,0 0 0 0 0,0 0 0 0 0,-1 0 0 0 0,1 0 0 0 0,-1-1 0 0 0,2 1 0 0 0,18-6 0 0 0,-16 4 0 0 0,8-2 0 0 0,38-13 0 0 0,-36 12 0 0 0,-11 5 0 0 0,-1 0 0 0 0,1-1 0 0 0,-2 0 0 0 0,2 0 0 0 0,-2 0 0 0 0,5-2 0 0 0,-2 2 15 0 0,-4 1 186 0 0,-10 3-210 0 0,-24 15 68 0 0,28-14-69 0 0,-4 2 104 0 0,1 1-1 0 0,-16 13 0 0 0,24-16-92 0 0,1-3-2 0 0,-1-1 0 0 0,1 0 0 0 0,0 1 0 0 0,-1 0 0 0 0,1-1 0 0 0,-1 1 0 0 0,1 0 0 0 0,-1-1 0 0 0,1 1 0 0 0,-1-1 0 0 0,1 0 0 0 0,0 1 0 0 0,0-1 0 0 0,-1 1 0 0 0,-1 0 1 0 0,2-1-1 0 0,0 0 0 0 0,0 0 1 0 0,0 0-1 0 0,-1 0 0 0 0,1 0 0 0 0,0 1 1 0 0,0-1-1 0 0,0 0 0 0 0,0 0 1 0 0,0 0-1 0 0,-1 0 0 0 0,1 0 1 0 0,0 1-1 0 0,0-1 0 0 0,0 0 1 0 0,0 0-1 0 0,0 0 0 0 0,0 0 1 0 0,0 0-1 0 0,0 0 0 0 0,0 0 1 0 0,0 0-1 0 0,0 1 0 0 0,0-1 1 0 0,0 0-1 0 0,0 0 0 0 0,0 0 1 0 0,0 1-1 0 0,0-1 0 0 0,0 0 1 0 0,0 0-1 0 0,0 0 0 0 0,0 1 1 0 0,0-1-1 0 0,0 0 0 0 0,0 0 1 0 0,0 0-1 0 0,0 1 0 0 0,0-1 1 0 0,1 0-1 0 0,-1 0 0 0 0,0 0 0 0 0,0 0 1 0 0,0 0-1 0 0,0 1 0 0 0,0-1 1 0 0,1 0-1 0 0,-1 0 0 0 0,0 0 1 0 0,0 0-1 0 0,0 0 0 0 0,1 0 1 0 0,-1 0-1 0 0,0 0 0 0 0,0 0 1 0 0,0 0-1 0 0,1 0 0 0 0,-1 0 1 0 0,0 0-1 0 0,0 0 0 0 0,0 0 1 0 0,1 0-1 0 0,-1 0 0 0 0,0 0 1 0 0,10 2-29 0 0,-9-2 28 0 0,18-9 65 0 0,0-4-64 0 0,-6 4 0 0 0,-9 7 11 0 0,-3 2 170 0 0,-10 4-117 0 0,-20 19-64 0 0,18-18 0 0 0,7-2 0 0 0,0-2 0 0 0,-1 2 0 0 0,1 0 0 0 0,-5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0,1 1 0 0 0,0 0 0 0 0,-1-1 0 0 0,1 0 0 0 0,0 0-1 0 0,0 0 1 0 0,3-2 0 0 0,-5 2-9 0 0,1 0 0 0 0,0 0 0 0 0,-1 1 0 0 0,1-1 0 0 0,0 0 0 0 0,-1 1 0 0 0,3-2 0 0 0,11-4 0 0 0,21-14 0 0 0,-32 20 11 0 0,-4 0 42 0 0,-17 8 83 0 0,4 1-136 0 0,10-6 0 0 0,1-2 0 0 0,-1 1 0 0 0,1 0 0 0 0,-1-2 0 0 0,1 2 0 0 0,-5 1 0 0 0,-5 5 0 0 0,10-6 0 0 0,0-1 0 0 0,0 1 0 0 0,-1 0 0 0 0,1-1 0 0 0,-1 1 0 0 0,-3 0 0 0 0,3 1-10 0 0,25-3-44 0 0,20-17 118 0 0,-37 14-64 0 0,0 0 0 0 0,-2 2 11 0 0,-3 2 16 0 0,-8 9-108 0 0,3-5 39 0 0,4-5 41 0 0,0 0 0 0 0,1 0 0 0 0,0 0 0 0 0,-1 1 0 0 0,0-1 1 0 0,0 1-1 0 0,1-1 0 0 0,-1 1 0 0 0,0-1 0 0 0,1 1 0 0 0,0-1 0 0 0,-1 1 0 0 0,1-1 1 0 0,-1 1-1 0 0,-3 3 3 0 0,0-1 10 0 0,16-6 59 0 0,21-14-18 0 0,-25 14 15 0 0,-11 4-52 0 0,-15 4-3 0 0,14-4 37 0 0,-20 10 139 0 0,20-9-170 0 0,4-2-19 0 0,0 0 0 0 0,-1 1 0 0 0,0-1 0 0 0,1 1 0 0 0,-1-1 0 0 0,0 0 0 0 0,0 1 1 0 0,1-1-1 0 0,0 0 0 0 0,-1 0 0 0 0,0 1 0 0 0,0-1 0 0 0,0 0 0 0 0,0 0 0 0 0,0 0 0 0 0,6 2-1198 0 0,0-1-64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89"/>
    </inkml:context>
    <inkml:brush xml:id="br0">
      <inkml:brushProperty name="width" value="0.05" units="cm"/>
      <inkml:brushProperty name="height" value="0.05" units="cm"/>
      <inkml:brushProperty name="color" value="#F06928"/>
    </inkml:brush>
  </inkml:definitions>
  <inkml:trace contextRef="#ctx0" brushRef="#br0">15 1 11256 0 0,'0'0'6959'0'0,"5"4"-6533"0"0,-3-2-339 0 0,-1-1 1 0 0,0 0-1 0 0,1-1 1 0 0,0 0-1 0 0,-1 1 1 0 0,1 0 0 0 0,0-1-1 0 0,-1 1 1 0 0,1-1-1 0 0,-1 1 1 0 0,0-1-1 0 0,1 0 1 0 0,0 0-1 0 0,-1 0 1 0 0,1 0-1 0 0,0 0 1 0 0,-1 0 0 0 0,1-1-1 0 0,3 0 1 0 0,11-1 337 0 0,22-3 189 0 0,-27 5-130 0 0,-23 5-112 0 0,11-4-345 0 0,-2 0 0 0 0,2 0 0 0 0,-1-1-1 0 0,-1 1 1 0 0,2-1 0 0 0,-1 1 0 0 0,-4-1-1 0 0,-12 4 120 0 0,-9 4-12 0 0,24-6-106 0 0,0-1 1 0 0,0 0 0 0 0,1 0 0 0 0,-2 0-1 0 0,-2 1 1 0 0,-7 2 161 0 0,8-3-110 0 0,2-1-53 0 0,2 0 154 0 0,13 0-124 0 0,-6 0-58 0 0,-1 0 0 0 0,1 0 0 0 0,-1 0 0 0 0,1 0 0 0 0,-1-1 0 0 0,7-2 0 0 0,10-2-62 0 0,-9 5 120 0 0,-13 0-58 0 0,1 0 1 0 0,1 0 0 0 0,-1 0 0 0 0,0 0-1 0 0,-1 0 1 0 0,1 0 0 0 0,0 0-1 0 0,0 0 1 0 0,0 0 0 0 0,0-1 0 0 0,0 1-1 0 0,3-2 16 0 0,-3 1 282 0 0,-5 1-253 0 0,0 0 0 0 0,1 0-1 0 0,-2 0 1 0 0,1 0-1 0 0,1 1 1 0 0,-1 0 0 0 0,0 0-1 0 0,0 0 1 0 0,0 0 0 0 0,-3 2-1 0 0,-10 5-43 0 0,14-7 0 0 0,1 0 0 0 0,-1-1 0 0 0,0 1 0 0 0,1 1 0 0 0,0 0 0 0 0,-1-2 0 0 0,1 2 0 0 0,-1 0 0 0 0,2-1 0 0 0,-5 5 0 0 0,6-2 0 0 0,0-4 0 0 0,0 1 0 0 0,1 0 0 0 0,-1-1 0 0 0,1 1 0 0 0,-1 0 0 0 0,0 0 0 0 0,0-1 0 0 0,1 0 0 0 0,-1 0 0 0 0,1 1 0 0 0,0 0 0 0 0,-1-1 0 0 0,1 1 0 0 0,0-1 0 0 0,-1 1 0 0 0,0-1 0 0 0,1 0 0 0 0,0 1 0 0 0,-1-1 0 0 0,1 0 0 0 0,0 0 0 0 0,0 0 0 0 0,-1 0 0 0 0,0 0 0 0 0,1 0 0 0 0,0 0 0 0 0,0 0 0 0 0,0 0 0 0 0,0 0 0 0 0,-1 0 0 0 0,0 0 0 0 0,1 0 0 0 0,0 0 0 0 0,0 0 0 0 0,0 0 0 0 0,-1 0 0 0 0,1-1 0 0 0,19-3 0 0 0,-5 0 0 0 0,-14 3 0 0 0,1 1 0 0 0,0 0 0 0 0,-1 0 0 0 0,1 0 0 0 0,0-1 0 0 0,-1 1 0 0 0,1-1 0 0 0,0 0 0 0 0,1-1 0 0 0,1 1 0 0 0,-2 1 1 0 0,-1 0 0 0 0,-1 0-1 0 0,1 0 1 0 0,0-1 0 0 0,0 1-1 0 0,0 0 1 0 0,0-1 0 0 0,-1 1 0 0 0,1-1-1 0 0,-1 1 1 0 0,1-1 0 0 0,0 1 0 0 0,0 0-1 0 0,0-2 1 0 0,0 1 212 0 0,-4 1-181 0 0,0 1 0 0 0,0 0 0 0 0,0-1 0 0 0,0 1-1 0 0,-3 1 1 0 0,-6 2 33 0 0,5-1-65 0 0,1-1 0 0 0,0 1 0 0 0,0 0 0 0 0,-7 5 0 0 0,3-3 0 0 0,-13 12 0 0 0,23-17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1 0 0 0,0-1 0 0 0,0 0 0 0 0,0 0 0 0 0,0 0 0 0 0,0 0 0 0 0,0 0 0 0 0,0 0 0 0 0,0 0 0 0 0,1 0 0 0 0,-1 0 0 0 0,0 0 0 0 0,0 0 0 0 0,0 0 0 0 0,0 0 0 0 0,0 0 0 0 0,0 0 0 0 0,0 0 0 0 0,6 1-2 0 0,6 0 16 0 0,-12-1-10 0 0,5-1 24 0 0,0 0 0 0 0,0 1-1 0 0,-1-2 1 0 0,0 1 0 0 0,1-1 0 0 0,7-3 0 0 0,0 0 10 0 0,36-15-38 0 0,-43 19 16 0 0,-5 1 135 0 0,0 0-139 0 0,-2 0-1 0 0,1 1 1 0 0,0-1 0 0 0,0 0 0 0 0,1 0-1 0 0,0 0 1 0 0,-1 1 0 0 0,0-1 0 0 0,0 1-1 0 0,-1 0 1 0 0,-16 7-12 0 0,-6 5 54 0 0,7-3-50 0 0,14-9 24 0 0,-1 1 0 0 0,0 0 0 0 0,1-1 0 0 0,0 2 0 0 0,-4 2 0 0 0,6-4-82 0 0,1-1-16 0 0,0 1 68 0 0,0-1 0 0 0,0 0-1 0 0,0 0 1 0 0,0 0 0 0 0,0 0 0 0 0,0 0 0 0 0,0 0-1 0 0,1 1 1 0 0,-1-1 0 0 0,0 0 0 0 0,0 0 0 0 0,0 0-1 0 0,0 1 1 0 0,1-1 0 0 0,-1 0 0 0 0,0 0 0 0 0,0 0-1 0 0,0 1 1 0 0,1-1 0 0 0,-1 0 0 0 0,0 0-1 0 0,0 0 1 0 0,1 0 0 0 0,-1 0 0 0 0,0 0 0 0 0,0 0-1 0 0,0 1 1 0 0,2-1 2 0 0,0 0 0 0 0,0 0 0 0 0,0 0 0 0 0,0 0 0 0 0,-1-1 0 0 0,1 1 0 0 0,0 0 0 0 0,-1-1 0 0 0,1 1 0 0 0,0-1 0 0 0,2 0 0 0 0,20-4-117 0 0,-16 4 62 0 0,-7 2 53 0 0,0-1 1 0 0,-1 0-1 0 0,1 0 0 0 0,-1-1 0 0 0,1 1 0 0 0,-1 0 0 0 0,0 0 0 0 0,1 0 0 0 0,0 0 0 0 0,-1 0 1 0 0,1-1-1 0 0,-1 1 0 0 0,1 0 0 0 0,-1-1 0 0 0,1 1 0 0 0,-1-1 0 0 0,1 0 6 0 0,-16 2 114 0 0,-21 12-92 0 0,17-2 182 0 0,13-9-192 0 0,1 1 0 0 0,0-1 0 0 0,-7 4 0 0 0,8-3-30 0 0,3-2-56 0 0,5-1-1612 0 0,2 0-56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90"/>
    </inkml:context>
    <inkml:brush xml:id="br0">
      <inkml:brushProperty name="width" value="0.05" units="cm"/>
      <inkml:brushProperty name="height" value="0.05" units="cm"/>
      <inkml:brushProperty name="color" value="#F06928"/>
    </inkml:brush>
  </inkml:definitions>
  <inkml:trace contextRef="#ctx0" brushRef="#br0">27 14 12408 0 0,'0'0'373'0'0,"-5"-1"598"0"0,1-2-863 0 0,3 2 368 0 0,-14 2 6291 0 0,15-1-6742 0 0,0 0 0 0 0,0 0 1 0 0,0 0-1 0 0,0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0,-7-2-259 0 0,2 0 0 0 0,-2-1-1 0 0,2 0 1 0 0,-2 0 0 0 0,6 0 0 0 0,16-7 272 0 0,-18 5-181 0 0,2 0 0 0 0,-1 1 1 0 0,-1-1-1 0 0,13 0 0 0 0,-10 0 11 0 0,-8 1 155 0 0,-6 0-78 0 0,-34 5 233 0 0,36-4-418 0 0,0 0 0 0 0,-1 1 0 0 0,2 0 0 0 0,-2 0 0 0 0,1 0 0 0 0,0-1 0 0 0,-6 5 0 0 0,-1-1 96 0 0,6 0-124 0 0,3 0-10 0 0,1-4 0 0 0,0 1-1 0 0,0-1 0 0 0,0 1 0 0 0,0-1 1 0 0,0 0-1 0 0,0 0 0 0 0,1 1 1 0 0,-1-1-1 0 0,0 1 0 0 0,0-1 1 0 0,0 0-1 0 0,1 1 0 0 0,-1-1 1 0 0,0 1-1 0 0,1-1 0 0 0,-1 0 1 0 0,0 1-1 0 0,1-1 0 0 0,-1 0 1 0 0,0 1-1 0 0,1-1 0 0 0,-1 0 0 0 0,0 0 1 0 0,0 0-1 0 0,0 0 0 0 0,1 0 1 0 0,-1 0-1 0 0,1 0 0 0 0,-1 1 1 0 0,1-1-1 0 0,-1 0 0 0 0,1 0 1 0 0,-1 0-1 0 0,1 0 0 0 0,-1 0 1 0 0,1 0-1 0 0,11-1-8 0 0,9-5 21 0 0,-16 6-12 0 0,-1 0 0 0 0,1-2-1 0 0,-1 1 1 0 0,0-1 0 0 0,0 1 0 0 0,6-3-1 0 0,-6 2 21 0 0,-2 1 0 0 0,1 0 0 0 0,-1 1 0 0 0,2-1 0 0 0,-2 0 0 0 0,6 0 0 0 0,-4 0 6 0 0,-1 1 0 0 0,0-1 0 0 0,0 1 0 0 0,6-4 0 0 0,-3 4-16 0 0,-6 0-10 0 0,-2 0 0 0 0,-15 4 0 0 0,13-4 0 0 0,-1 1 0 0 0,0 0 0 0 0,2 0 0 0 0,-1 0 0 0 0,0 0 0 0 0,0 0 0 0 0,-7 5 0 0 0,-16 3 0 0 0,24-7 0 0 0,-1 0 1 0 0,1-1-1 0 0,0 1 0 0 0,-1 0 0 0 0,-2 3 0 0 0,-8 3-15 0 0,9-5-33 0 0,6-3 50 0 0,-1 1 0 0 0,1 0 0 0 0,0 0 0 0 0,-1 0 0 0 0,1-1 0 0 0,0 0 1 0 0,-1 1-1 0 0,0-1 0 0 0,1 1 0 0 0,0-1 0 0 0,0 1 0 0 0,0-1 0 0 0,0 1 1 0 0,-1-1-1 0 0,0 1 0 0 0,1-1 0 0 0,2 0 0 0 0,-2 0-2 0 0,1 0 0 0 0,0 0 0 0 0,-1 0 0 0 0,1 0 0 0 0,0 0 0 0 0,-1-1 0 0 0,1 1 0 0 0,0-1 0 0 0,1-1 0 0 0,16-2 0 0 0,10-5 0 0 0,-15 1 0 0 0,-43 15 0 0 0,25-6 0 0 0,3-1 0 0 0,1 0 0 0 0,0 0 0 0 0,-1 0 0 0 0,0 0 0 0 0,0 1 0 0 0,1-1 0 0 0,-1 0 0 0 0,0 1 0 0 0,1-1 0 0 0,0 0 0 0 0,-1 0 0 0 0,0 0 0 0 0,1 1 0 0 0,-2 0 0 0 0,-21 12 0 0 0,9-5 0 0 0,9-5 0 0 0,2-1 0 0 0,6 1 0 0 0,-2-2 0 0 0,-1 0 0 0 0,1 0 0 0 0,0-1 0 0 0,1 0 0 0 0,-1 0 0 0 0,-1 1 0 0 0,1-1 0 0 0,0 1 0 0 0,1-1 0 0 0,-1 0 0 0 0,-1 1 0 0 0,1-1 0 0 0,1 0 0 0 0,-1 0 0 0 0,0 0 0 0 0,0 0 0 0 0,0 0 0 0 0,2-1 0 0 0,19-5 0 0 0,-9 2 0 0 0,21-7 0 0 0,-11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0,4 0 47 0 0,7-2 54 0 0,-12 2-98 0 0,5-2 32 0 0,0 0 0 0 0,-1 1-1 0 0,8-5 1 0 0,-9 3-37 0 0,1 2 0 0 0,0-1-1 0 0,0 0 1 0 0,8-2 0 0 0,-7 3 2 0 0,0 0 0 0 0,0 0 0 0 0,0-1 0 0 0,-1 0 0 0 0,1 0 0 0 0,7-6 0 0 0,-13 10-17 0 0,-2 0-16 0 0,1-1 0 0 0,-1 2 0 0 0,1-1-1 0 0,0 0 1 0 0,-3 4 0 0 0,4-5 33 0 0,1 0 0 0 0,0-1 0 0 0,-1 0 0 0 0,1 0 0 0 0,0 0 0 0 0,-1 1 0 0 0,1-1 0 0 0,0 0 0 0 0,0 1 0 0 0,0-1 0 0 0,-1 0 0 0 0,1 1 0 0 0,-1-1 0 0 0,1 0 0 0 0,-1 0 0 0 0,1 0 0 0 0,-1 0 0 0 0,1 1 0 0 0,-1-1 0 0 0,1 0 0 0 0,0 0 0 0 0,-6 1 0 0 0,5-1 8 0 0,-7 5 38 0 0,3-1-36 0 0,0-3 1 0 0,1 3 42 0 0,18-8 11 0 0,1 4-64 0 0,-12-1 11 0 0,-2-2 42 0 0,-1 3 90 0 0,-3-1-96 0 0,1 1 0 0 0,-2 0 0 0 0,2 0 0 0 0,-1 0 0 0 0,0 0 0 0 0,-4 1 0 0 0,6 0 15 0 0,0-1-96 0 0,1 0 1 0 0,-1 0 0 0 0,1 1-1 0 0,-1-1 1 0 0,1 0 0 0 0,-1 0-1 0 0,1 0 1 0 0,0 1 0 0 0,0-1-1 0 0,-1 0 1 0 0,1 1 0 0 0,0-1-1 0 0,-1 0 1 0 0,1 0 0 0 0,-1 0-1 0 0,1 0 1 0 0,0 1 0 0 0,-1-1-1 0 0,1 1 1 0 0,0-1 0 0 0,0 1-1 0 0,-1 0 1 0 0,1 0-214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52:03.391"/>
    </inkml:context>
    <inkml:brush xml:id="br0">
      <inkml:brushProperty name="width" value="0.05" units="cm"/>
      <inkml:brushProperty name="height" value="0.05" units="cm"/>
      <inkml:brushProperty name="color" value="#F06928"/>
    </inkml:brush>
  </inkml:definitions>
  <inkml:trace contextRef="#ctx0" brushRef="#br0">4 30 9416 0 0,'-3'-8'13207'0'0,"12"7"-13064"0"0,1-1-1 0 0,-1 1 0 0 0,16-7 0 0 0,-10 4 15 0 0,-6 1-109 0 0,6 0 177 0 0,-14 3 280 0 0,-16 1 7 0 0,9 3-462 0 0,2-2-41 0 0,2-1 1 0 0,-1 1 0 0 0,-1 0 0 0 0,1-1 0 0 0,0 0 0 0 0,-1 0-1 0 0,-4 1 1 0 0,7-1-5 0 0,1-1-1 0 0,-1 0 0 0 0,0 0 1 0 0,1 0-1 0 0,0 0 1 0 0,-1 0-1 0 0,1 0 1 0 0,-1 0-1 0 0,1 0 0 0 0,-1 0 1 0 0,0 1-1 0 0,1-1 1 0 0,-1 1-1 0 0,1-1 0 0 0,0 0 1 0 0,-1 2-1 0 0,1-2 1 0 0,-1 1 1 0 0,1-1-1 0 0,-1 0 0 0 0,1 0 1 0 0,-1 0-1 0 0,1 0 0 0 0,-1 1 1 0 0,1-1-1 0 0,-1 0 0 0 0,1 1 1 0 0,0-1-1 0 0,-1 0 0 0 0,1 0 1 0 0,-1 0-1 0 0,1 0 0 0 0,-2 1 1 0 0,1-1 58 0 0,1 0-58 0 0,0 0 0 0 0,0 0 0 0 0,0 0 0 0 0,-1 0 0 0 0,1 1 0 0 0,0-1 0 0 0,-1 0 0 0 0,1 0 0 0 0,0 1 0 0 0,0-1 0 0 0,-1 0 0 0 0,1 0 0 0 0,0 0 0 0 0,0 0 0 0 0,0 1 0 0 0,-1-1 0 0 0,1 0 0 0 0,0 1 0 0 0,0 0 0 0 0,9 5 3 0 0,-9-5-9 0 0,0-1 0 0 0,1 0 0 0 0,0 1 0 0 0,-1-1 0 0 0,1 1 0 0 0,0-1 0 0 0,0 1 0 0 0,-1-1 0 0 0,1 0 0 0 0,-1 1 0 0 0,1-1 0 0 0,0 0 0 0 0,0 0 0 0 0,0 1 0 0 0,-1-1 0 0 0,1 0 0 0 0,-1 0 0 0 0,1 0 0 0 0,0 0 0 0 0,0 0 0 0 0,1 0 0 0 0,1 0 1 0 0,2-1-1 0 0,0 0 0 0 0,-1 1 0 0 0,1-2 0 0 0,7-1 0 0 0,-2 0 0 0 0,-4 0 11 0 0,-2-1 42 0 0,-4 4 169 0 0,-2 0-209 0 0,-1 1 0 0 0,1-1 0 0 0,-1 1 0 0 0,0-1 0 0 0,1 1 0 0 0,-4 3 0 0 0,-7 1-14 0 0,-15 8 1 0 0,10-5 0 0 0,18-7-1 0 0,-7 4-4 0 0,1 1-79 0 0,6-6 82 0 0,0 0 1 0 0,0 1 0 0 0,0-1 0 0 0,0 0 0 0 0,0 0-1 0 0,0 0 1 0 0,0 1 0 0 0,0-1 0 0 0,0 0 0 0 0,0 0-1 0 0,0 0 1 0 0,0 0 0 0 0,0 0 0 0 0,0 0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1 1 0 0,0-1-1 0 0,1 0 1 0 0,3-3-1 0 0,16-7 50 0 0,-13 4 31 0 0,-10 7-32 0 0,-3 2-40 0 0,-1 0-1 0 0,1 0 1 0 0,-2 1 0 0 0,2-1-1 0 0,0 1 1 0 0,-1 0-1 0 0,0-1 1 0 0,1 1 0 0 0,1 0-1 0 0,-6 4 1 0 0,3-3 32 0 0,3-2-50 0 0,2-1-1 0 0,-2 0 1 0 0,1 1 0 0 0,0 0-1 0 0,0 0 1 0 0,0-1-1 0 0,0 1 1 0 0,0 0-1 0 0,0-1 1 0 0,0 1-1 0 0,-1 2 1 0 0,-2 1-10 0 0,-1-4 3 0 0,11 0 28 0 0,-1 0-1 0 0,0 0 1 0 0,0-1-1 0 0,6-1 1 0 0,8-3-90 0 0,0 1 74 0 0,-69 37-64 0 0,26-17 64 0 0,23-15 0 0 0,-3 3 0 0 0,3 0 0 0 0,1-4 0 0 0,0 0 0 0 0,0 0 0 0 0,-1 0 0 0 0,1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0,15-4 0 0 0,-14 3 0 0 0,1 0 0 0 0,0 1 0 0 0,-1-1 0 0 0,1 0 0 0 0,0 1 0 0 0,0 0 0 0 0,2-1 0 0 0,-3 1 11 0 0,-1 1-8 0 0,1-1 0 0 0,-1 0 0 0 0,0 0 1 0 0,1 0-1 0 0,-1 0 0 0 0,0 0 0 0 0,0 0 1 0 0,0 0-1 0 0,1 0 0 0 0,-1 0 0 0 0,0 0 1 0 0,1 0-1 0 0,-1 0 0 0 0,0 0 0 0 0,1 0 1 0 0,-1-1-1 0 0,0 1 0 0 0,1 0 0 0 0,-1 0 1 0 0,0 0-1 0 0,1 0 0 0 0,-1 0 0 0 0,0 0 1 0 0,0 0-1 0 0,0 0 0 0 0,0-1 0 0 0,0 1 1 0 0,1 0-1 0 0,-1 0 0 0 0,0-1 0 0 0,0 1 1 0 0,0 0-1 0 0,1-1 0 0 0,-1 1 0 0 0,-14 4-63 0 0,9-1 71 0 0,0-1 0 0 0,1 2-1 0 0,0-1 1 0 0,0 0 0 0 0,-7 6-1 0 0,6-4-10 0 0,0-5 0 0 0,1 4 0 0 0,4 0-10 0 0,0-4 9 0 0,0 0 0 0 0,0 0 0 0 0,0 1 1 0 0,0-1-1 0 0,0 0 0 0 0,0 1 0 0 0,0-1 1 0 0,0 0-1 0 0,0 0 0 0 0,0 0 0 0 0,0 0 1 0 0,0 0-1 0 0,1 0 0 0 0,-1 0 1 0 0,0 1-1 0 0,0-1 0 0 0,0 0 0 0 0,1 0 1 0 0,-1 0-1 0 0,0 1 0 0 0,0-1 0 0 0,0 0 1 0 0,1 0-1 0 0,-1 0 0 0 0,0 0 1 0 0,1 0-1 0 0,-1 0 0 0 0,0 0 0 0 0,0 0 1 0 0,0 1-1 0 0,0-1 0 0 0,0 0 0 0 0,0 0 1 0 0,1 0-1 0 0,-1 0 0 0 0,0 0 0 0 0,1 0 1 0 0,-1-1-1 0 0,0 1 0 0 0,0 0 1 0 0,1 0-1 0 0,10-2-21 0 0,-9 1 21 0 0,33-13 1 0 0,-23 7 36 0 0,-5 2 3 0 0,-5 4-53 0 0,8-5 238 0 0,-22 5 241 0 0,7 2-396 0 0,5 0-62 0 0,-1 0-1 0 0,0 0 0 0 0,0 0 1 0 0,0-1-1 0 0,0 1 0 0 0,0 0 0 0 0,0 0 1 0 0,0-1-1 0 0,-1 1 0 0 0,2 0 1 0 0,-1-1-1 0 0,-1 0 0 0 0,1 0 1 0 0,0 1-1 0 0,-2-1 0 0 0,0 2-6 0 0,2 1-14 0 0,1-2-56 0 0,0 2-2502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2:24.041"/>
    </inkml:context>
    <inkml:brush xml:id="br0">
      <inkml:brushProperty name="width" value="0.05" units="cm"/>
      <inkml:brushProperty name="height" value="0.05" units="cm"/>
      <inkml:brushProperty name="color" value="#FFFFFF"/>
    </inkml:brush>
  </inkml:definitions>
  <inkml:trace contextRef="#ctx0" brushRef="#br0">42 385 4144 0 0,'-15'-17'4162'0'0,"11"13"-1973"0"0,-4 8 5731 0 0,7-1-7818 0 0,-1 1-28 0 0,1-1 0 0 0,-1 1 0 0 0,2 0 0 0 0,-1-1 0 0 0,0 1 0 0 0,1 1 0 0 0,-1-2 0 0 0,1 5 0 0 0,1 3 71 0 0,-1-7-54 0 0,0 1 0 0 0,0-1 0 0 0,0 1 0 0 0,-2 8 0 0 0,2-11-59 0 0,-1-1-1 0 0,1 1 0 0 0,0 0 0 0 0,0-1 1 0 0,0 1-1 0 0,0 0 0 0 0,1 3 0 0 0,-1-3 4 0 0,1 1 0 0 0,-1-2 0 0 0,0 2-1 0 0,0-1 1 0 0,0 1 0 0 0,0-2 0 0 0,-1 4-1 0 0,0 1 59 0 0,0 1-1 0 0,0-1 0 0 0,0 1 0 0 0,1-1 0 0 0,0 0 0 0 0,1 1 0 0 0,-1-1 1 0 0,3 12-1 0 0,-3-16-70 0 0,1-1 0 0 0,-1 1 0 0 0,0 0 0 0 0,0 0 1 0 0,0 0-1 0 0,0-1 0 0 0,-1 1 0 0 0,1 0 0 0 0,0-1 0 0 0,-1 4 0 0 0,-2 10 121 0 0,8 73 905 0 0,0-41-368 0 0,0 14-160 0 0,0-19-354 0 0,-5-39-151 0 0,0 9 61 0 0,0 0 1 0 0,1 0 0 0 0,3 16 0 0 0,-3-25-77 0 0,-1 0 0 0 0,1 0 0 0 0,-1-1 0 0 0,0 1 0 0 0,0 5 0 0 0,0 9 0 0 0,4 1 0 0 0,-2 1 0 0 0,1 24 0 0 0,2 0 0 0 0,1 9 0 0 0,-4-26 0 0 0,-1-22 0 0 0,0-1 0 0 0,0 0 0 0 0,-1 1 0 0 0,1 0 0 0 0,-1-1 0 0 0,0 0 0 0 0,-2 8 0 0 0,0 0 0 0 0,1 1 0 0 0,0-1 0 0 0,1 0 0 0 0,0 1 0 0 0,1-1 0 0 0,2 19 0 0 0,-2-28 0 0 0,-1 1 0 0 0,0 0 0 0 0,0 0 0 0 0,0-1 0 0 0,-2 6 0 0 0,0 8 0 0 0,7 63 0 0 0,0-1 0 0 0,0-13 0 0 0,-5-58 0 0 0,0-1 0 0 0,1 1 0 0 0,2 9 0 0 0,-1-10 0 0 0,-1 0 0 0 0,0 1 0 0 0,0 8 0 0 0,-1-8 4 0 0,1 1 0 0 0,0-1-1 0 0,2 8 1 0 0,-1-8 24 0 0,0 1 1 0 0,-1-1-1 0 0,0 9 0 0 0,4 54 100 0 0,0 41 174 0 0,-5 102-140 0 0,1-194-162 0 0,0-16 0 0 0,-1 1 0 0 0,1 0 0 0 0,-1 0 0 0 0,-1 1 0 0 0,0 2 0 0 0,1-4 0 0 0,0-1 0 0 0,0 1 0 0 0,0-1 0 0 0,0 0 0 0 0,0 0 0 0 0,1 1 0 0 0,0 2 0 0 0,0-4 0 0 0,-1 1 0 0 0,0 1 0 0 0,0-2 0 0 0,1 2 0 0 0,-1-2 0 0 0,0 2 0 0 0,-1 3 0 0 0,1-4 2 0 0,0 1-1 0 0,-1-1 1 0 0,1 1-1 0 0,-1-1 0 0 0,1 1 1 0 0,0-1-1 0 0,0 1 1 0 0,1-1-1 0 0,-1 1 1 0 0,0-1-1 0 0,1 4 1 0 0,-1-2 28 0 0,1 0 1 0 0,-2 0 0 0 0,1-1 0 0 0,0 1-1 0 0,-1 5 1 0 0,-2 9 61 0 0,3-10-87 0 0,0 9-3 0 0,0 0-1 0 0,-4 20 1 0 0,-1 33-2 0 0,3-57 0 0 0,2 0 0 0 0,0 0 0 0 0,0 15 0 0 0,1 2 0 0 0,4 11 0 0 0,-5-35 39 0 0,0 0-1 0 0,1 1 0 0 0,0-1 1 0 0,1 7-1 0 0,0 20 314 0 0,0-24-256 0 0,-1 0 0 0 0,0 15 0 0 0,5 7 22 0 0,-6-19-84 0 0,0-3-26 0 0,0-1 0 0 0,0 0 0 0 0,1 1 0 0 0,2 11 0 0 0,2 21-8 0 0,-2-20 0 0 0,-3-18 0 0 0,0 0 0 0 0,0 0 0 0 0,1 0 0 0 0,-1 0 0 0 0,1 5 0 0 0,5 22 0 0 0,-5-25 24 0 0,0 0-1 0 0,-1 0 0 0 0,1 0 1 0 0,-1 0-1 0 0,0 0 0 0 0,-2 5 1 0 0,2 6 36 0 0,0 35 79 0 0,6-32-86 0 0,-7-16-53 0 0,1-2 0 0 0,0 2 0 0 0,0-1 0 0 0,0 0 0 0 0,1 1 0 0 0,-1-1 0 0 0,0 0 0 0 0,1 0 0 0 0,1 4 0 0 0,-1-3 0 0 0,0 1 0 0 0,0 0 0 0 0,-1 0 0 0 0,1 0 0 0 0,-1 0 0 0 0,0 1 0 0 0,-1 5 0 0 0,0 6 0 0 0,1 63 0 0 0,-5-44 0 0 0,4-22 0 0 0,1-9 0 0 0,-1 0 0 0 0,1 0 0 0 0,0 1 0 0 0,1-1 0 0 0,-1 0 0 0 0,1 0 0 0 0,0 0 0 0 0,2 7 0 0 0,-3-11 0 0 0,0 1 0 0 0,0-1 0 0 0,0 1 0 0 0,1-1 0 0 0,-1 1-1 0 0,0-1 1 0 0,0 0 0 0 0,0 0 0 0 0,0 1 0 0 0,0-1 0 0 0,0 1 0 0 0,0-1-1 0 0,0 1 1 0 0,0-1 0 0 0,0 1 0 0 0,-1-1 0 0 0,1 1 0 0 0,0-1 0 0 0,0 1 0 0 0,-1-1 1 0 0,1 1 0 0 0,0 0-1 0 0,0 0 1 0 0,0 0 0 0 0,0-1-1 0 0,0 1 1 0 0,0-1 0 0 0,0 1-1 0 0,0 0 1 0 0,0 0 0 0 0,0 0-1 0 0,0-1 1 0 0,0 0 0 0 0,1 1-1 0 0,-1 0 1 0 0,0 0 0 0 0,1 0-1 0 0,0 0 1 0 0,0-1 30 0 0,1 3 25 0 0,-1 8-26 0 0,-2-10-30 0 0,2 0 0 0 0,3 6 0 0 0,-4-6 29 0 0,1-1-1 0 0,-1 1 0 0 0,1-1 1 0 0,-1 0-1 0 0,1 0 0 0 0,-1 1 1 0 0,0-1-1 0 0,1 0 1 0 0,-1 1-1 0 0,1-1 0 0 0,-1 0 1 0 0,1 1-1 0 0,0-1 1 0 0,0 0-1 0 0,-1 0 0 0 0,0 0 1 0 0,1 0-1 0 0,-1 0 0 0 0,1 0 1 0 0,0 0-1 0 0,-1 0 1 0 0,1 0-1 0 0,0 0 0 0 0,-1 0 1 0 0,0 0-1 0 0,2 0 0 0 0,0 0-18 0 0,1 0-8 0 0,0 0 5 0 0,0 0 1 0 0,0 0 0 0 0,1-1 0 0 0,-2 1 0 0 0,1-1 0 0 0,0 1-1 0 0,4-2 1 0 0,-3 1-8 0 0,0 1 0 0 0,0-1 0 0 0,0 1 0 0 0,0 0 0 0 0,1 0 0 0 0,5 1 0 0 0,1 0 0 0 0,7-1 0 0 0,-11 0 0 0 0,1 1 0 0 0,-1-2 0 0 0,1 1 0 0 0,-2-1 0 0 0,13-2 0 0 0,12-2 0 0 0,3 0 53 0 0,-31 4-50 0 0,1 0-1 0 0,0 1 0 0 0,0-1 0 0 0,6 1 1 0 0,10-2 49 0 0,-1 0-48 0 0,-1 0 0 0 0,29 1-1 0 0,-31 0-3 0 0,10 1 0 0 0,-24 1 0 0 0,0-1 0 0 0,0 0 0 0 0,1 0 0 0 0,-1 0 0 0 0,1 0 0 0 0,-1-1 0 0 0,4 0 0 0 0,-3 0 0 0 0,-2 1 0 0 0,2-1 0 0 0,-1 1 0 0 0,1 0 0 0 0,-2 0 0 0 0,6 0 0 0 0,6 2 0 0 0,1 0 0 0 0,0-2 0 0 0,-1 0 0 0 0,26-4 0 0 0,-38 4 0 0 0,1 0 0 0 0,0-1 0 0 0,0 1 0 0 0,0 0 0 0 0,-1 1 0 0 0,1-1 0 0 0,0 0 0 0 0,-1 1 0 0 0,3 0 0 0 0,-3-1 0 0 0,1 1 0 0 0,0-1 0 0 0,-1 1 0 0 0,1-1 0 0 0,0 0 0 0 0,0 0 0 0 0,0 0 0 0 0,0 0 0 0 0,1-1 0 0 0,19-1 0 0 0,31 0 0 0 0,17-2 0 0 0,-68 4 0 0 0,1 0 0 0 0,-1 0 0 0 0,1 0 0 0 0,-1 0 0 0 0,5 1 0 0 0,6 1 0 0 0,64-6 0 0 0,28-4 0 0 0,-90 6 0 0 0,47-9 0 0 0,-3 0 0 0 0,27-6 0 0 0,-11 2 0 0 0,-2 4 0 0 0,-52 8 0 0 0,-15 1 0 0 0,0 1 0 0 0,14-1 0 0 0,-2 1 0 0 0,0 0 0 0 0,21-6 0 0 0,-20 4 0 0 0,-1 0 0 0 0,23 0 0 0 0,46-2 0 0 0,-67 4 0 0 0,-13 0 0 0 0,0 1 0 0 0,13 1 0 0 0,-15-1 0 0 0,2 0 0 0 0,0 0 0 0 0,6-2 0 0 0,11 1 0 0 0,15 0 0 0 0,93 5 0 0 0,-73 1 0 0 0,0-1 0 0 0,2 1 0 0 0,-28-2 0 0 0,45-4 0 0 0,-28 0 0 0 0,-10 1 0 0 0,109-4 0 0 0,-82 0 0 0 0,27-1 0 0 0,6-5 0 0 0,120-13 64 0 0,-197 22-64 0 0,-12 0 0 0 0,-1 1 0 0 0,14-3 0 0 0,-3-2 0 0 0,2 1 0 0 0,43-1 0 0 0,-51 4 0 0 0,-1-1 0 0 0,14-3 0 0 0,7 0 0 0 0,39 0 0 0 0,-60 4 11 0 0,0-1 0 0 0,16-3-1 0 0,-17 3 1 0 0,1 0 0 0 0,16-1-1 0 0,32-1-10 0 0,-19-1 0 0 0,40 1 0 0 0,-16-1 0 0 0,-19 1 0 0 0,-40 3 0 0 0,1 0 0 0 0,10-2 0 0 0,-11 1 0 0 0,0 1 0 0 0,12-1 0 0 0,-11 2 0 0 0,-1-1 0 0 0,10-2 0 0 0,15-2 0 0 0,-22 5 16 0 0,20-4 0 0 0,-20 1 0 0 0,20 1 0 0 0,126 2-16 0 0,-147 0 0 0 0,-1-1 0 0 0,11-3 0 0 0,-11 3 0 0 0,1-1 0 0 0,10 0 0 0 0,43-3 0 0 0,26 1 0 0 0,-1-1 0 0 0,-10 5 0 0 0,-30-5 0 0 0,34 1 0 0 0,18 4 0 0 0,-47 4 0 0 0,-41-4 0 0 0,-2 0 0 0 0,-1 0 0 0 0,1 0 0 0 0,15-3 0 0 0,-20 2 0 0 0,-1 0 0 0 0,0 0 0 0 0,0 1 0 0 0,7 0 0 0 0,-8 0 0 0 0,1 0 0 0 0,0 0 0 0 0,-1 0 0 0 0,0 0 0 0 0,7-2 0 0 0,-3 0 0 0 0,1 1 0 0 0,-1 0 0 0 0,1 0 0 0 0,8 1 0 0 0,-4 0 0 0 0,1-1 0 0 0,1 2 0 0 0,20 2 0 0 0,-4-3 0 0 0,18 5 0 0 0,-35-3 15 0 0,0 0 0 0 0,0-1 0 0 0,19-1 1 0 0,-20 0-13 0 0,9 5-3 0 0,16-5 0 0 0,-32-1 0 0 0,1-2 0 0 0,-1 1 12 0 0,3 0 48 0 0,-5 0-7 0 0,1-2-30 0 0,-3 2-12 0 0,-1 2 1 0 0,0-2-1 0 0,1 0 0 0 0,-1 1 0 0 0,1 0 0 0 0,-1-1 1 0 0,1 0-1 0 0,-1 1 0 0 0,0 0 0 0 0,0-1 0 0 0,0-2 1 0 0,0 3-6 0 0,0 0 1 0 0,0 1 0 0 0,0-2-1 0 0,0 1 1 0 0,0 0 0 0 0,1 0-1 0 0,-1 1 1 0 0,0-1 0 0 0,1-1-1 0 0,-1 1 1 0 0,0 0 0 0 0,0-3 23 0 0,1 1 0 0 0,-1 0 0 0 0,0-1 0 0 0,0 1 0 0 0,-1-6 0 0 0,1-8 147 0 0,-5-23 87 0 0,0-4-189 0 0,5 35-49 0 0,0-15 84 0 0,4-35-1 0 0,-3 45-24 0 0,0-19 0 0 0,-1 18-27 0 0,3-20-1 0 0,2-29 70 0 0,0-2-51 0 0,-4 54-59 0 0,-1 0-1 0 0,0-19 1 0 0,-1 19 5 0 0,1 0 1 0 0,1-21-1 0 0,2 19-3 0 0,-1-1-1 0 0,-2 1 0 0 0,1-1 1 0 0,-2 0-1 0 0,1 1 0 0 0,-5-19 0 0 0,5 23-2 0 0,-1 0 0 0 0,0 0-1 0 0,2-16 1 0 0,0 3-4 0 0,-1-7-12 0 0,-5-33 0 0 0,0-15 0 0 0,4 59 0 0 0,0-25 0 0 0,2 27 0 0 0,-5-35 0 0 0,-6-34 64 0 0,9 81-62 0 0,0-1 0 0 0,1 1-1 0 0,0-8 1 0 0,0-10 44 0 0,-5-12-14 0 0,1-41 0 0 0,3 60-9 0 0,-4-20 0 0 0,3 21-8 0 0,-1-20-1 0 0,-3-16 50 0 0,2-42 0 0 0,1 32-32 0 0,1 3 0 0 0,0 40-16 0 0,1-21 0 0 0,1 24 0 0 0,-2-25 0 0 0,1 31-17 0 0,0 0 0 0 0,2-16-1 0 0,0 17 21 0 0,-1-1 0 0 0,-2-16 0 0 0,-7-45-8 0 0,7 57-11 0 0,2 1 0 0 0,0-17 0 0 0,0 14 0 0 0,-3-23 0 0 0,-2-26 53 0 0,0 17-42 0 0,0-20-11 0 0,4 43 0 0 0,0 4 0 0 0,-3-2 0 0 0,-2-34 0 0 0,6 47 0 0 0,-1 0 0 0 0,-1 0 0 0 0,-4-18 0 0 0,0 5 11 0 0,5 11 2 0 0,-1 0 0 0 0,0 1 1 0 0,1-13-1 0 0,-4-29-13 0 0,5 44 0 0 0,1-5 0 0 0,-2-1 0 0 0,-3-23 0 0 0,3 29 0 0 0,0-2 0 0 0,0 2 0 0 0,2-15 0 0 0,-1 15 0 0 0,0 1 0 0 0,0-1 0 0 0,0 1 0 0 0,-3-12 0 0 0,-2-19 0 0 0,4 34 0 0 0,0-1 0 0 0,1 0 0 0 0,-1 1 0 0 0,1-1 0 0 0,1-5 0 0 0,-1 7 0 0 0,0-2 0 0 0,0 2 0 0 0,0-1 0 0 0,0 0 0 0 0,-1 0 0 0 0,1 0 0 0 0,-3-6 0 0 0,2-7 37 0 0,1 12-21 0 0,0 4-13 0 0,0 0-1 0 0,1-1 0 0 0,-1 1 0 0 0,0 1 0 0 0,0-1 0 0 0,-1-1 0 0 0,1 1 0 0 0,0 0 1 0 0,0 0-1 0 0,-1 0 0 0 0,1 0 0 0 0,-1 0 0 0 0,1 0 0 0 0,-1 0 0 0 0,1-1 0 0 0,-2-4 28 0 0,1 1-27 0 0,0 0 0 0 0,0 1-1 0 0,-2-9 1 0 0,-1 1-3 0 0,-1 2 0 0 0,4 8 0 0 0,-3-2-15 0 0,-3-1-261 0 0,-6-5 42 0 0,12 10 49 0 0,0 0 1 0 0,1-1-1 0 0,-1 1 1 0 0,1 0-1 0 0,0-1 0 0 0,-1 1 1 0 0,0 0-1 0 0,1-1 1 0 0,-1 1-1 0 0,0 0 0 0 0,0 0 1 0 0,1 0-1 0 0,0 0 1 0 0,-1 0-1 0 0,0 0 0 0 0,1 0 1 0 0,-3 0-1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3:42:25.509"/>
    </inkml:context>
    <inkml:brush xml:id="br0">
      <inkml:brushProperty name="width" value="0.05" units="cm"/>
      <inkml:brushProperty name="height" value="0.05" units="cm"/>
      <inkml:brushProperty name="color" value="#FFFFFF"/>
    </inkml:brush>
  </inkml:definitions>
  <inkml:trace contextRef="#ctx0" brushRef="#br0">0 381 8752 0 0,'0'1'7226'0'0,"9"-1"-5389"0"0,14 3-1751 0 0,102-7 703 0 0,-23-5-278 0 0,-48 4-193 0 0,5 0 47 0 0,71-5 456 0 0,-37 6-415 0 0,1-1 10 0 0,20 0 90 0 0,49 1 194 0 0,-2-1-90 0 0,-71 1-394 0 0,-3-1-36 0 0,76 1 94 0 0,14-1 122 0 0,-52 1-246 0 0,2-1 122 0 0,342-15 919 0 0,-328 11-966 0 0,51-10-161 0 0,-26-1 13 0 0,-123 13-36 0 0,-2-1-30 0 0,-25 5-11 0 0,28-3-1 0 0,221-28 305 0 0,-168 23-304 0 0,0-1 0 0 0,-68 8 0 0 0,21-5 0 0 0,-39 6 0 0 0,20-1 0 0 0,-1 1 0 0 0,-26 2 0 0 0,14-2 0 0 0,0 0 0 0 0,21 1 0 0 0,16-3 0 0 0,-1 0 0 0 0,-36 5 31 0 0,25-5 0 0 0,-10 1-18 0 0,5-3 15 0 0,-24 4-19 0 0,-1 2-1 0 0,15-2 0 0 0,17 0-8 0 0,-33 1 0 0 0,-1 1 0 0 0,20 1 0 0 0,-21 1 0 0 0,0-1 0 0 0,15-2 0 0 0,4 0 0 0 0,-23 2 1 0 0,5 0 15 0 0,0 0 0 0 0,1-1-1 0 0,16-3 1 0 0,36-5-16 0 0,29 0 0 0 0,-84 7 1 0 0,7-1 2 0 0,0 1 1 0 0,16 0-1 0 0,-25 1 6 0 0,-1 0 0 0 0,1 0-1 0 0,11-3 1 0 0,-13 2-4 0 0,2 1-1 0 0,-1 0 1 0 0,11-1-1 0 0,-1 3-4 0 0,-13 0 0 0 0,-1-1 0 0 0,2 1 0 0 0,-2-1 0 0 0,1 0 0 0 0,-1 0 0 0 0,1 0 0 0 0,3-1 0 0 0,12-5 0 0 0,-15 4 0 0 0,1 1 0 0 0,0 0 0 0 0,1 0 0 0 0,-1 0 0 0 0,0 0 0 0 0,8 0 0 0 0,20-3 0 0 0,-24 3 0 0 0,-1 0 0 0 0,14-2 0 0 0,51-1 11 0 0,-4-1 42 0 0,-46 3-53 0 0,-17 2 0 0 0,0-1 0 0 0,1 1 0 0 0,8 0 0 0 0,-10 1 0 0 0,0-1 0 0 0,0 0 0 0 0,1 0 0 0 0,-1 1 0 0 0,0-2 0 0 0,1 1 0 0 0,7-1 0 0 0,-10 1 0 0 0,-1-1 0 0 0,0 1 0 0 0,1 0 0 0 0,-1 0 0 0 0,0 0 0 0 0,1 1 0 0 0,0-1 0 0 0,-1 0 0 0 0,0 1 0 0 0,1-1 0 0 0,-1 0 0 0 0,0 0 0 0 0,2 2 0 0 0,-1-2 0 0 0,-1 1 0 0 0,1 0 0 0 0,0 0 0 0 0,-1-1 0 0 0,1 0 0 0 0,0 0 0 0 0,2 0 0 0 0,6 0 0 0 0,-9 0 0 0 0,0-1 0 0 0,0 1 0 0 0,1 0 0 0 0,-1 0 0 0 0,0 0 0 0 0,0 0 0 0 0,1 0 0 0 0,-1 0 0 0 0,0 1 0 0 0,0-1 0 0 0,1 0 0 0 0,-1 0 0 0 0,-1 0 0 0 0,2 1 0 0 0,1 0 0 0 0,-3-1 1 0 0,0 1-1 0 0,1-1 0 0 0,0 1 1 0 0,0-1-1 0 0,0 0 1 0 0,0 0-1 0 0,-1 0 0 0 0,0 1 1 0 0,1-1-1 0 0,0 0 1 0 0,0 0-1 0 0,0 0 0 0 0,0 0 1 0 0,-1-1-1 0 0,1 1 0 0 0,-1 0 1 0 0,3-1-1 0 0,-2 1 3 0 0,-1 0-1 0 0,0 0 1 0 0,1 0 0 0 0,0-1-1 0 0,-1 1 1 0 0,1 0-1 0 0,0 0 1 0 0,0 0-1 0 0,-1 0 1 0 0,0 0 0 0 0,1 0-1 0 0,-1 1 1 0 0,1-1-1 0 0,0 0 1 0 0,0 0-1 0 0,-1 0 1 0 0,1 1 0 0 0,4 1 2 0 0,-5-1-2 0 0,1-1 1 0 0,0 1-1 0 0,0 0 0 0 0,0-1 0 0 0,0 1 1 0 0,-1-1-1 0 0,1 0 0 0 0,0 0 1 0 0,0 1-1 0 0,1-1 0 0 0,-2 0 0 0 0,1 0 1 0 0,0 0-1 0 0,0 1 0 0 0,1-1 0 0 0,-2 0 1 0 0,1 0-1 0 0,0-1 0 0 0,1 1 0 0 0,-1 0 1 0 0,0-1-1 0 0,3 1 7 0 0,-4 0-8 0 0,0 0-1 0 0,0-1 1 0 0,0 1 0 0 0,1 0-1 0 0,-1 0 1 0 0,0 0-1 0 0,1 0 1 0 0,-1 0-1 0 0,0 0 1 0 0,0 0-1 0 0,1 0 1 0 0,-1 0 0 0 0,0 0-1 0 0,1 0 1 0 0,-1 0-1 0 0,0 0 1 0 0,0 0-1 0 0,1 0 1 0 0,-1 0 0 0 0,0 0-1 0 0,0 0 1 0 0,0 0-1 0 0,0 1 1 0 0,0-1-1 0 0,0 0 1 0 0,1 0-1 0 0,-1 0 1 0 0,0 0 0 0 0,0 0-1 0 0,1 0 1 0 0,-1 0-1 0 0,0 0 1 0 0,0 0-1 0 0,0 1 1 0 0,1-1-1 0 0,-1 1 3 0 0,1-1-1 0 0,-1 0 1 0 0,1 1-1 0 0,-1-1 1 0 0,0 0-1 0 0,0 0 1 0 0,1 1-1 0 0,0-1 1 0 0,-1 0-1 0 0,1 0 1 0 0,-1 0-1 0 0,1 0 1 0 0,0 1-1 0 0,-1-1 1 0 0,0 0-1 0 0,1 0 1 0 0,0 0-1 0 0,0-1 1 0 0,-1 1-1 0 0,1 0 1 0 0,-1 1-1 0 0,1-1 1 0 0,-1 0-1 0 0,0 0 1 0 0,0 0-1 0 0,1 0 1 0 0,0 0-1 0 0,-1 0 1 0 0,1 0-1 0 0,-1 0 1 0 0,1 0-1 0 0,-1 1 1 0 0,1-1-1 0 0,-1 0 1 0 0,0 1-1 0 0,0-1 1 0 0,0 0-1 0 0,1 1 1 0 0,-1-1-1 0 0,0 1 1 0 0,1-1-1 0 0,-1 1 1 0 0,0-1-1 0 0,1 0 1 0 0,-1 1-4 0 0,0-1-1 0 0,1 0 1 0 0,-1 0 0 0 0,0 1 0 0 0,0-1 0 0 0,1 0-1 0 0,-1 0 1 0 0,0 0 0 0 0,0 1 0 0 0,0-1-1 0 0,0 0 1 0 0,1 0 0 0 0,-1 0 0 0 0,0 0 0 0 0,1 0-1 0 0,-1 0 1 0 0,0 0 0 0 0,1 0 0 0 0,-1 0-1 0 0,0 1 1 0 0,1-2 0 0 0,-1 1 0 0 0,0 0 0 0 0,1 0-1 0 0,-1 0 1 0 0,0 0 0 0 0,0 0 0 0 0,0 0 0 0 0,1 0-1 0 0,-1 0 1 0 0,0 0 0 0 0,1-1 0 0 0,-1 1-1 0 0,0 0 1 0 0,0 0 0 0 0,1-1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07.982"/>
    </inkml:context>
    <inkml:brush xml:id="br0">
      <inkml:brushProperty name="width" value="0.05" units="cm"/>
      <inkml:brushProperty name="height" value="0.05" units="cm"/>
      <inkml:brushProperty name="color" value="#FFFFFF"/>
    </inkml:brush>
  </inkml:definitions>
  <inkml:trace contextRef="#ctx0" brushRef="#br0">5 0 5472 0 0,'-4'0'480'0'0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38:36.953"/>
    </inkml:context>
    <inkml:brush xml:id="br0">
      <inkml:brushProperty name="width" value="0.05" units="cm"/>
      <inkml:brushProperty name="height" value="0.05" units="cm"/>
      <inkml:brushProperty name="color" value="#FFFFFF"/>
    </inkml:brush>
  </inkml:definitions>
  <inkml:trace contextRef="#ctx0" brushRef="#br0">6 1 9128 0 0,'0'0'1084'0'0,"0"2"-322"0"0,-5 24 3813 0 0,5 3 2291 0 0,0-11-4646 0 0,0 79-304 0 0,5-61-1681 0 0,-5-29-209 0 0,0-1 0 0 0,1 0-1 0 0,-1-1 1 0 0,3 10 0 0 0,-1-5-7 0 0,-1 0 0 0 0,2 10 0 0 0,1 13 8 0 0,-3-29-20 0 0,-1-1-1 0 0,0 2 1 0 0,1-1 0 0 0,-2 4-1 0 0,2 15 25 0 0,2 1 33 0 0,0 0-1 0 0,-2 0 1 0 0,-2 34-1 0 0,0-12 33 0 0,-5-9-14 0 0,6-18-58 0 0,1-9 10 0 0,-1 0-1 0 0,-1 0 1 0 0,0 1 0 0 0,-2 13-1 0 0,3-22-33 0 0,-1-1 0 0 0,1 0 0 0 0,0 0 0 0 0,0 1 0 0 0,0-1 0 0 0,0 0 0 0 0,0 0 0 0 0,0 1 0 0 0,1-1 0 0 0,-1-1 0 0 0,0 2 0 0 0,1 1 0 0 0,2 12 0 0 0,-3 4-2 0 0,-1-7-4 0 0,1 1 1 0 0,1-1 0 0 0,4 25-1 0 0,-4-31 16 0 0,0 0-1 0 0,-1-1 1 0 0,0 11 0 0 0,0-10-2 0 0,0 0 0 0 0,0 0 1 0 0,1 0-1 0 0,1 5 0 0 0,-1-5-8 0 0,0-1 0 0 0,-1 0 0 0 0,0 0 0 0 0,0 8 0 0 0,0-8 0 0 0,0 0 0 0 0,0 0 0 0 0,1 0 0 0 0,1 6 0 0 0,-1-5 0 0 0,0 0 0 0 0,-1 0 0 0 0,1 0 0 0 0,-2 9 0 0 0,1-10 0 0 0,0 0 0 0 0,0 1 0 0 0,1 0 0 0 0,1 7 0 0 0,0-6 6 0 0,-2 0 1 0 0,0-1-1 0 0,1 1 0 0 0,-2 11 1 0 0,1-12-1 0 0,0 0 1 0 0,0 1-1 0 0,0-1 1 0 0,3 13-1 0 0,-1-13-6 0 0,-2 0 0 0 0,0 1 0 0 0,0 0 0 0 0,0-2 0 0 0,0 9 0 0 0,-1 7 0 0 0,1-10 6 0 0,1-5 4 0 0,-1 1-1 0 0,0-1 1 0 0,-1-1 0 0 0,0 2-1 0 0,-2 10 1 0 0,2-13-2 0 0,0 0 0 0 0,1 1 0 0 0,-1-1 1 0 0,1 0-1 0 0,0 1 0 0 0,1 7 0 0 0,0 1 18 0 0,4 21-309 0 0,1-8 294 0 0,-1-6 106 0 0,-5-15-130 0 0,0 1-1 0 0,0 0 1 0 0,1 0 0 0 0,2 6-1 0 0,-2-7 12 0 0,-1-2 0 0 0,1 1 0 0 0,-1-1 0 0 0,0 2-1 0 0,0-1 1 0 0,-1 7 0 0 0,1 3 4 0 0,0-11-2 0 0,0 1 0 0 0,0 0 0 0 0,0-1 0 0 0,1 0 0 0 0,0 1 0 0 0,1 3 0 0 0,-1-3 0 0 0,0 1 0 0 0,-1 0 0 0 0,1 0 0 0 0,-1 0 0 0 0,0-1 0 0 0,-1 9 0 0 0,0 6 0 0 0,1 22 0 0 0,5-23 0 0 0,-5 16 0 0 0,0 2 0 0 0,0-34 0 0 0,0-2 0 0 0,-4 7 0 0 0,3 13 273 0 0,1-7-575 0 0,1-5 283 0 0,3 0 19 0 0,-4-7 0 0 0,-4 5 0 0 0,3-4 0 0 0,1 0 0 0 0,0-1 0 0 0,0 1 0 0 0,0 0 0 0 0,0-1 0 0 0,0 1 0 0 0,0 2 0 0 0,0 3 0 0 0,0 39 0 0 0,-1-40 0 0 0,-3 5 0 0 0,4-8 0 0 0,0 6 0 0 0,0-8-77 0 0,0-1 0 0 0,0 0 0 0 0,0 0 0 0 0,0 1 0 0 0,0 0 0 0 0,0-1 0 0 0,0 1 0 0 0,0-1 0 0 0,0 1 0 0 0,0 0 0 0 0,0-1 0 0 0,0 0 0 0 0,0 0 0 0 0,-1 1 0 0 0,1-1 0 0 0,0 1 0 0 0,-1-1 0 0 0,1 1 0 0 0,0-1 0 0 0,-1 1 0 0 0,1-1 0 0 0,0 1 0 0 0,-1-1 0 0 0,1 0 0 0 0,-1 0 0 0 0,1 0 0 0 0,0 0 0 0 0,0 1 0 0 0,-1-1 0 0 0,1 0 0 0 0,-1 0 0 0 0,0 1 0 0 0,1-1 0 0 0,-1 0 0 0 0,1 0 0 0 0,-1 0 0 0 0,-5 0-946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38:38.902"/>
    </inkml:context>
    <inkml:brush xml:id="br0">
      <inkml:brushProperty name="width" value="0.05" units="cm"/>
      <inkml:brushProperty name="height" value="0.05" units="cm"/>
      <inkml:brushProperty name="color" value="#FFFFFF"/>
    </inkml:brush>
  </inkml:definitions>
  <inkml:trace contextRef="#ctx0" brushRef="#br0">14 0 11432 0 0,'0'0'5309'0'0,"-10"13"-715"0"0,10 135 1485 0 0,0-49-5861 0 0,5-62 164 0 0,-5-29-383 0 0,0-1 0 0 0,0 1 0 0 0,0-1 1 0 0,4 9-1 0 0,-3-8-44 0 0,-1-1-1 0 0,1 1 1 0 0,-1-1 0 0 0,0 1-1 0 0,-1 7 1 0 0,1 6-22 0 0,0 281 75 0 0,-5-273 95 0 0,5-24 51 0 0,0-1-182 0 0,0-2-1 0 0,0 1 1 0 0,0 0-1 0 0,0 0 0 0 0,-1 1 1 0 0,0-2-1 0 0,1 1 1 0 0,-3 5-1 0 0,3 11 29 0 0,0-10 0 0 0,0-5 0 0 0,0-2 0 0 0,1 1 0 0 0,-1 1 0 0 0,0-1 0 0 0,-1 0 0 0 0,1 1 0 0 0,-1 5 0 0 0,0-7 0 0 0,1 0 0 0 0,-1 1 0 0 0,1-1 0 0 0,0 1 0 0 0,0-2 0 0 0,0 2 0 0 0,0-1 0 0 0,1 3 0 0 0,1 8 0 0 0,3 11 0 0 0,-5 46 8 0 0,0-53-219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39:02.494"/>
    </inkml:context>
    <inkml:brush xml:id="br0">
      <inkml:brushProperty name="width" value="0.05" units="cm"/>
      <inkml:brushProperty name="height" value="0.05" units="cm"/>
      <inkml:brushProperty name="color" value="#FFFFFF"/>
    </inkml:brush>
  </inkml:definitions>
  <inkml:trace contextRef="#ctx0" brushRef="#br0">22 14 920 0 0,'-5'-13'14084'0'0,"2"20"-13355"0"0,1 4 737 0 0,-3 12 5 0 0,5-12-882 0 0,0-6-284 0 0,0 0-1 0 0,0 1 1 0 0,0-1 0 0 0,-1 1-1 0 0,0-1 1 0 0,-2 7-1 0 0,3-10-192 0 0,-1 1-1 0 0,1-1 0 0 0,0 1 0 0 0,0-1 1 0 0,-1 1-1 0 0,2-1 0 0 0,-1 1 0 0 0,0-1 0 0 0,1 1 1 0 0,-1-1-1 0 0,1 4 0 0 0,3 13 313 0 0,-4-11-310 0 0,-1-3-64 0 0,1-1 0 0 0,1 1 0 0 0,-1 0-1 0 0,0 0 1 0 0,1-1 0 0 0,2 7 0 0 0,-2-6 7 0 0,-1 1 0 0 0,1-1 0 0 0,-1 0 0 0 0,0 1 0 0 0,-1 9 0 0 0,1 2 93 0 0,0 183 1176 0 0,-5-167-1235 0 0,5 36 37 0 0,-5-42 37 0 0,5 90 105 0 0,5-80-260 0 0,-10 24 54 0 0,5 53-377 0 0,5-89 636 0 0,-5 94-467 0 0,5-95 457 0 0,-5-21-411 0 0,0 1 1 0 0,0 0-1 0 0,-1-1 1 0 0,1 0-1 0 0,-1 1 1 0 0,-2 5-1 0 0,3-6 202 0 0,-1 1 0 0 0,1 1 0 0 0,-1-2 0 0 0,1 1-1 0 0,0 0 1 0 0,1 5 0 0 0,0 5 97 0 0,4 12-201 0 0,-5-25 0 0 0,0 1 0 0 0,0 0 0 0 0,0-2 0 0 0,0 2 0 0 0,0 0 0 0 0,0-1 0 0 0,0 0 0 0 0,0 0 0 0 0,1 1 0 0 0,-1-1 0 0 0,1 0 0 0 0,1 3 0 0 0,-2-4 0 0 0,1 0 0 0 0,-1 1 0 0 0,0 0 0 0 0,0 0 0 0 0,0 0 0 0 0,0 0 0 0 0,0-1 0 0 0,0 1 0 0 0,0 0 0 0 0,0 0 0 0 0,0 0 0 0 0,0 0 0 0 0,0 0 0 0 0,-1 0 0 0 0,1 0 0 0 0,0 0 0 0 0,0 0 0 0 0,0-1 0 0 0,0 0 0 0 0,0 1 0 0 0,0 0 0 0 0,0 0 0 0 0,1 0 0 0 0,-1 0 0 0 0,0-1 0 0 0,0 0 0 0 0,0 2 0 0 0,2 1 8 0 0,-1 2 0 0 0,0-2 0 0 0,0 0 0 0 0,-1 1 0 0 0,0 0 0 0 0,0-1 0 0 0,0 5 0 0 0,1-3-4 0 0,1-4 7 0 0,0 1 8 0 0,-2 10 1 0 0,-4-4-10 0 0,3-6-79 0 0,1 2-1 0 0,0-2 1 0 0,0 1-1 0 0,0 0 1 0 0,0 4 0 0 0,0-4-260 0 0,0 19 1312 0 0,0-22-540 0 0,0 1-277 0 0,-5 2-194 0 0,5-2-297 0 0,0 33-1859 0 0,0-26-915 0 0,0 0-3506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0:16.414"/>
    </inkml:context>
    <inkml:brush xml:id="br0">
      <inkml:brushProperty name="width" value="0.05" units="cm"/>
      <inkml:brushProperty name="height" value="0.05" units="cm"/>
      <inkml:brushProperty name="color" value="#FF0000"/>
    </inkml:brush>
  </inkml:definitions>
  <inkml:trace contextRef="#ctx0" brushRef="#br0">158 5751 1840 0 0,'0'0'8784'0'0,"6"-9"-7047"0"0,8-29 2126 0 0,-13 36-3721 0 0,-1-2 1 0 0,0 2 0 0 0,1-1 0 0 0,-1 0 0 0 0,0 0 0 0 0,0-1 0 0 0,0 2 0 0 0,-1-6 0 0 0,1-2 290 0 0,0 2-171 0 0,0 2 42 0 0,0 0 1 0 0,0-1-1 0 0,-1 0 1 0 0,0 1-1 0 0,-2-9 0 0 0,2 2 61 0 0,1 2-195 0 0,-9-41 439 0 0,8 47-549 0 0,0 0-1 0 0,1 0 0 0 0,-1-1 0 0 0,2-8 1 0 0,-1-15 195 0 0,-3 6-157 0 0,2 1 0 0 0,0-2-1 0 0,2 2 1 0 0,3-26-1 0 0,-3 32-97 0 0,0-20 0 0 0,-1 22 0 0 0,0 0 0 0 0,4-18 0 0 0,-4 24 0 0 0,1 2 0 0 0,-2-2 0 0 0,1 1 0 0 0,-3-11 0 0 0,1-13 54 0 0,2 3-7 0 0,-4-97 108 0 0,1 97-68 0 0,3-43-1 0 0,2 26-35 0 0,-2 35-35 0 0,4-100 86 0 0,-2 85-94 0 0,-2-33 1 0 0,-1 38 10 0 0,1 0 0 0 0,5-34 0 0 0,-4 43-6 0 0,-1 1 0 0 0,0-1-1 0 0,0 1 1 0 0,0 0-1 0 0,-3-13 1 0 0,1 12-1 0 0,1 1 0 0 0,0-1 0 0 0,1 1 0 0 0,2-18 0 0 0,0 1 54 0 0,1-48-1 0 0,-3 53-45 0 0,5-39 145 0 0,-5 19-55 0 0,-5-102 256 0 0,0 52-302 0 0,2 69-46 0 0,2 0 0 0 0,2-24 0 0 0,1 5 11 0 0,-7-33 192 0 0,0 25-194 0 0,3 21-303 0 0,-8-44 0 0 0,4 35 532 0 0,-2-60-364 0 0,3 11 633 0 0,-1 18-1219 0 0,5 58 678 0 0,-1 0 1 0 0,2-15-1 0 0,0 15 19 0 0,0 1 0 0 0,-2-15 0 0 0,-3-35-3 0 0,3 13 164 0 0,-2 6-134 0 0,3-77 0 0 0,2 61 658 0 0,-1 49-673 0 0,0-1 0 0 0,1 1 0 0 0,2-16 0 0 0,0-4 31 0 0,-1-4-16 0 0,3-24-30 0 0,-3 39 0 0 0,-1 0 0 0 0,-2-21 0 0 0,0 3 0 0 0,1 11 0 0 0,-1 4 0 0 0,2 0 0 0 0,4-36 0 0 0,-3 44 0 0 0,-1-1 0 0 0,-1 0 0 0 0,-1-17 0 0 0,0 0 0 0 0,1-131 0 0 0,-3 130 0 0 0,2 25 0 0 0,0 0 0 0 0,1 0 0 0 0,-1 0 0 0 0,1 0 0 0 0,1-8 0 0 0,1 1 11 0 0,0-1 0 0 0,-1 0-1 0 0,-1 0 1 0 0,-1 1 0 0 0,-3-26-1 0 0,-1-34-10 0 0,0 3 0 0 0,0-1 0 0 0,3 56 0 0 0,1-27-1 0 0,1 26 7 0 0,-2-25 0 0 0,-4-29 175 0 0,2 28-56 0 0,1 9-42 0 0,-2 0-2 0 0,1 10 88 0 0,-1-38 0 0 0,-1 12-44 0 0,1-12-111 0 0,5 42-21 0 0,-4-27 0 0 0,2 29 6 0 0,1-1 1 0 0,2-24-1 0 0,0 8 23 0 0,-1-158 61 0 0,-5 123 325 0 0,5-101-935 0 0,-5 108 1009 0 0,5 45-264 0 0,0-1 0 0 0,-5-22 0 0 0,3 27-222 0 0,1-20-1 0 0,-1-8 50 0 0,0 16 284 0 0,2-46 0 0 0,1 27-663 0 0,-1-197 749 0 0,-5 186-342 0 0,5 46-73 0 0,0 5 0 0 0,0-1 0 0 0,0 1 0 0 0,0-1 0 0 0,-1 0 0 0 0,0 1 0 0 0,-1-8 0 0 0,0-5 0 0 0,2 17 0 0 0,0 0 0 0 0,0 0 0 0 0,0 0 0 0 0,0 0 0 0 0,0 1 0 0 0,0-1 0 0 0,0 0 0 0 0,0 0 0 0 0,0 0 0 0 0,-1 0 0 0 0,1 0 0 0 0,0 0 0 0 0,0 0 0 0 0,0 1 0 0 0,0-1 0 0 0,0 0 0 0 0,0 0 0 0 0,0 0 0 0 0,0 0 0 0 0,-1 0 0 0 0,1 0 0 0 0,0 0 0 0 0,0 0 0 0 0,0 0 0 0 0,0 0 0 0 0,0 0 0 0 0,0 1 0 0 0,-1-1 0 0 0,1 0 0 0 0,0 0 0 0 0,0 0 0 0 0,0 0 0 0 0,0 0 0 0 0,0 0 0 0 0,0 0 0 0 0,0 0 0 0 0,0 0 0 0 0,0 0 0 0 0,0 0 0 0 0,0 0 0 0 0,0-1 0 0 0,0 1 0 0 0,-1 0 0 0 0,1 0 0 0 0,0 0 0 0 0,0 0 0 0 0,0 0 0 0 0,0 0 0 0 0,0 0 0 0 0,0 0 0 0 0,-1 0 0 0 0,1 0 0 0 0,0 0 0 0 0,0-1 0 0 0,0 1 0 0 0,0 0 0 0 0,0 0 0 0 0,0 0 0 0 0,0 0 0 0 0,0 0 0 0 0,-8 26-4322 0 0,5-16 1038 0 0,-1-1-5309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77"/>
    </inkml:context>
    <inkml:brush xml:id="br0">
      <inkml:brushProperty name="width" value="0.05" units="cm"/>
      <inkml:brushProperty name="height" value="0.05" units="cm"/>
      <inkml:brushProperty name="color" value="#FDCA6D"/>
    </inkml:brush>
  </inkml:definitions>
  <inkml:trace contextRef="#ctx0" brushRef="#br0">75 15 8752 0 0,'-8'-14'12191'0'0,"8"14"-12105"0"0,-1 0 0 0 0,1 0 0 0 0,0 1 0 0 0,-1-1 0 0 0,1 0 0 0 0,0 0 0 0 0,-1 0 1 0 0,1 1-1 0 0,0-1 0 0 0,-1 0 0 0 0,1 0 0 0 0,0 0 0 0 0,0 0 0 0 0,0 0 0 0 0,0 1 0 0 0,0-1 0 0 0,-1 1 0 0 0,1-1 0 0 0,0 0 0 0 0,0 1 0 0 0,0-1 0 0 0,0 0 1 0 0,-1 1-1 0 0,-2 5 686 0 0,3-6-700 0 0,-1 1-1 0 0,0 0 0 0 0,1 0 1 0 0,-1-1-1 0 0,1 1 1 0 0,0 0-1 0 0,-1-1 1 0 0,1 1-1 0 0,0 0 0 0 0,-1 0 1 0 0,1 1-1 0 0,0-2 1 0 0,0 1-1 0 0,0 2 1 0 0,-5 52 1094 0 0,1-2-482 0 0,0 13 155 0 0,0 11-10 0 0,0-1-201 0 0,0 14 12 0 0,0-72-449 0 0,4-17-183 0 0,0-1 1 0 0,-1 0-1 0 0,1 1 0 0 0,0-1 0 0 0,0 1 0 0 0,0-1 0 0 0,0 1 1 0 0,0 0-1 0 0,-1-1 0 0 0,1 1 0 0 0,-1-1 0 0 0,1 0 1 0 0,-1 0-1 0 0,1 0 0 0 0,-1 1 0 0 0,1-1 0 0 0,-1 1 0 0 0,1-1 1 0 0,0 0-1 0 0,-1 0 0 0 0,1 1 0 0 0,-1-1 0 0 0,1 0 1 0 0,-1 0-1 0 0,0 0 0 0 0,0 1 0 0 0,1-2-6 0 0,-1 1 0 0 0,0-1-1 0 0,1 1 1 0 0,-1-1 0 0 0,0 1 0 0 0,1-1 0 0 0,-1 1-1 0 0,1 0 1 0 0,0-1 0 0 0,0 1 0 0 0,-1-1 0 0 0,1 0-1 0 0,-1 0 1 0 0,1 1 0 0 0,-1-1 0 0 0,1 1 0 0 0,-1-2-1 0 0,-3-15-990 0 0,4 9 14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78"/>
    </inkml:context>
    <inkml:brush xml:id="br0">
      <inkml:brushProperty name="width" value="0.05" units="cm"/>
      <inkml:brushProperty name="height" value="0.05" units="cm"/>
      <inkml:brushProperty name="color" value="#FDCA6D"/>
    </inkml:brush>
  </inkml:definitions>
  <inkml:trace contextRef="#ctx0" brushRef="#br0">21 127 11376 0 0,'-2'0'127'0'0,"1"0"-1"0"0,-1 1 1 0 0,0-1 0 0 0,1 0 0 0 0,-1 1 0 0 0,-8 4 9182 0 0,16-6-4879 0 0,8-4-3636 0 0,17-9-1 0 0,-5 2-336 0 0,-1 1 0 0 0,1 1 0 0 0,35-8 0 0 0,-7 1-253 0 0,46-13-108 0 0,-81 25-88 0 0,0 2 0 0 0,0 0 0 0 0,27 0 0 0 0,-27 3-12 0 0,-12-1-4 0 0,0 1-1 0 0,0-1 1 0 0,-1 2 0 0 0,2 0-1 0 0,-1 0 1 0 0,-1-1 0 0 0,9 4-1 0 0,-9 3-877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79"/>
    </inkml:context>
    <inkml:brush xml:id="br0">
      <inkml:brushProperty name="width" value="0.05" units="cm"/>
      <inkml:brushProperty name="height" value="0.05" units="cm"/>
      <inkml:brushProperty name="color" value="#FDCA6D"/>
    </inkml:brush>
  </inkml:definitions>
  <inkml:trace contextRef="#ctx0" brushRef="#br0">1 71 14480 0 0,'0'0'5137'0'0,"5"0"-2951"0"0,21-5 581 0 0,-9 1-1908 0 0,-9 3-581 0 0,-1-2 1 0 0,1 1 0 0 0,-1-1 0 0 0,13-7-1 0 0,-11 6-185 0 0,20-8-1 0 0,68-14-2333 0 0,-88 25 162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0"/>
    </inkml:context>
    <inkml:brush xml:id="br0">
      <inkml:brushProperty name="width" value="0.05" units="cm"/>
      <inkml:brushProperty name="height" value="0.05" units="cm"/>
      <inkml:brushProperty name="color" value="#FDCA6D"/>
    </inkml:brush>
  </inkml:definitions>
  <inkml:trace contextRef="#ctx0" brushRef="#br0">294 33 456 0 0,'0'0'-17'0'0,"0"-1"1"0"0,0 0-1 0 0,0 1 0 0 0,0-1 1 0 0,1 0-1 0 0,-1 0 0 0 0,0 1 1 0 0,0 0-1 0 0,1-1 0 0 0,-1 0 1 0 0,1 1-1 0 0,-1-1 0 0 0,1 0 1 0 0,-1 1-1 0 0,0-1 0 0 0,1 1 266 0 0,-1-1-1 0 0,1 1 0 0 0,-1-1 0 0 0,1 1 1 0 0,-1-1-1 0 0,1 1 0 0 0,-1-1 0 0 0,0-15 17365 0 0,0 15-17480 0 0,-1 1 0 0 0,0 0 0 0 0,1 0 0 0 0,-1-1 0 0 0,0 1 0 0 0,1 0 0 0 0,0 0 0 0 0,-1 0 0 0 0,1 0 0 0 0,-1 0 0 0 0,0 0 0 0 0,1 0 0 0 0,-1 0 0 0 0,0 0 0 0 0,1 0 0 0 0,0 0 0 0 0,-1 0 0 0 0,1 1 0 0 0,-1-1 0 0 0,1 0 0 0 0,-1 0 0 0 0,0 1 0 0 0,-10 4 196 0 0,1 0-1 0 0,0 0 0 0 0,1 0 0 0 0,-1 2 1 0 0,1 0-1 0 0,-8 8 0 0 0,-21 14-107 0 0,-17 13-16 0 0,32-22-121 0 0,-34 35 60 0 0,31-29-157 0 0,25-24 4 0 0,-1 0 0 0 0,0-1 0 0 0,1 2-1 0 0,0-2 1 0 0,0 2 0 0 0,0-1 0 0 0,0 0 0 0 0,0 1 0 0 0,1-1 0 0 0,-1 1-1 0 0,0-2 1 0 0,0 5 0 0 0,1-6 8 0 0,0 1-1 0 0,1 0 1 0 0,-1-1-1 0 0,0 1 1 0 0,0-1-1 0 0,1 0 1 0 0,-1 1-1 0 0,0 0 1 0 0,1-1-1 0 0,-1 1 1 0 0,0-1-1 0 0,0 1 1 0 0,1-1-1 0 0,-1 1 1 0 0,1-1 0 0 0,-1 0-1 0 0,1 0 1 0 0,-1 1-1 0 0,1-1 1 0 0,0 0-1 0 0,-1 1 1 0 0,0-1-1 0 0,1 0 1 0 0,-1 1-1 0 0,1-1 1 0 0,0 0-1 0 0,-1 0 1 0 0,1 0-1 0 0,0 0 1 0 0,0 0-1 0 0,22 2-34 0 0,-20-2 34 0 0,20-2 2 0 0,-1 0 0 0 0,31-8 0 0 0,16-1 0 0 0,-59 11 0 0 0,6-3 4 0 0,-1 2-1 0 0,32 1 1 0 0,-31 2 35 0 0,-9-2-35 0 0,1 1 0 0 0,-1 0 0 0 0,11 3 0 0 0,-16-3-4 0 0,0-1 0 0 0,1 0 0 0 0,-2 2 0 0 0,1-1 0 0 0,0 0 0 0 0,0 0-1 0 0,0 0 1 0 0,-1 1 0 0 0,1-1 0 0 0,0 0 0 0 0,-1 1 0 0 0,1 0 0 0 0,0-1 0 0 0,-1 1-1 0 0,0 0 1 0 0,2 2 0 0 0,-3-2 7 0 0,1-1-1 0 0,-1 1 1 0 0,0 0 0 0 0,0-1-1 0 0,0 1 1 0 0,0 0 0 0 0,0-1-1 0 0,0 1 1 0 0,-1 0-1 0 0,1-1 1 0 0,-1 1 0 0 0,1 0-1 0 0,-1-1 1 0 0,0 1 0 0 0,0 0-1 0 0,1-2 1 0 0,-1 2-1 0 0,-1 1 1 0 0,-18 27 347 0 0,-2-4 343 0 0,-34 34-1 0 0,42-47-453 0 0,-1-2-1 0 0,0-1 0 0 0,0 0 0 0 0,-1 0 1 0 0,-19 7-1 0 0,30-15-207 0 0,1-1 1 0 0,-1 0 0 0 0,0 1 0 0 0,0-1-1 0 0,0-1 1 0 0,0 1 0 0 0,0-1-1 0 0,-8 0 1 0 0,12 0-112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1"/>
    </inkml:context>
    <inkml:brush xml:id="br0">
      <inkml:brushProperty name="width" value="0.05" units="cm"/>
      <inkml:brushProperty name="height" value="0.05" units="cm"/>
      <inkml:brushProperty name="color" value="#FDCA6D"/>
    </inkml:brush>
  </inkml:definitions>
  <inkml:trace contextRef="#ctx0" brushRef="#br0">119 42 15320 0 0,'4'-2'7222'0'0,"-8"4"-6566"0"0,-6 7-341 0 0,1 2 1 0 0,0-1-1 0 0,0 1 0 0 0,1 0 1 0 0,1 1-1 0 0,-1 0 0 0 0,-7 21 1 0 0,6-17 9 0 0,7-13-251 0 0,-1 1 1 0 0,2 0-1 0 0,-2 1 0 0 0,0 5 1 0 0,0-1-6 0 0,-16 72 459 0 0,19-75-516 0 0,0 1 0 0 0,1 0 0 0 0,0-1 0 0 0,0 0 0 0 0,-1 1 0 0 0,2-1 0 0 0,1 0 0 0 0,-2 1 0 0 0,2-1 0 0 0,-1 0 0 0 0,6 7 0 0 0,-7-11 6 0 0,-1-2 0 0 0,2 2 0 0 0,-1 0 0 0 0,1-1 0 0 0,-2 0 0 0 0,2 0 0 0 0,0 1 0 0 0,-1-1 1 0 0,0-1-1 0 0,1 2 0 0 0,0-1 0 0 0,-1 0 0 0 0,1 0 0 0 0,0-1 0 0 0,-1 0 0 0 0,1 1 0 0 0,0-1 0 0 0,0 1 0 0 0,0-1 0 0 0,-1 0 0 0 0,1 1 0 0 0,1-1 0 0 0,-2 0 0 0 0,1-1 0 0 0,4 0 0 0 0,0 0 42 0 0,2 1 1 0 0,-1-2-1 0 0,-1-1 0 0 0,1 2 1 0 0,11-8-1 0 0,2-1 28 0 0,-1 0 1 0 0,1-2 0 0 0,-2-1-1 0 0,20-17 1 0 0,-26 20-45 0 0,0-2 0 0 0,-2 0 1 0 0,1 1-1 0 0,-2-2 0 0 0,1 0 1 0 0,12-24-1 0 0,-19 30-16 0 0,1-1 0 0 0,-2 1 0 0 0,1-1 0 0 0,-2 0 0 0 0,1 0 0 0 0,0 0 0 0 0,-1 0 0 0 0,-1 0 1 0 0,0-9-1 0 0,0 12-11 0 0,0 1 0 0 0,0 0 1 0 0,0 0-1 0 0,-1-1 1 0 0,0 1-1 0 0,-1 0 1 0 0,1-1-1 0 0,0 2 1 0 0,-1-1-1 0 0,0 0 0 0 0,1 0 1 0 0,-2 0-1 0 0,1 1 1 0 0,-1-1-1 0 0,1 0 1 0 0,-1 1-1 0 0,1 0 1 0 0,-2 0-1 0 0,-2-3 0 0 0,1 3-34 0 0,0 1-1 0 0,1 0 0 0 0,-2-1 1 0 0,1 2-1 0 0,0-1 0 0 0,0 1 0 0 0,-1 0 1 0 0,1 0-1 0 0,0 1 0 0 0,-8-1 0 0 0,4 1-22 0 0,-1 0-1 0 0,0 0 1 0 0,0 1 0 0 0,-18 5-1 0 0,15-3 1 0 0,-1 2-1 0 0,-19 9 0 0 0,28-11-70 0 0,0 0-1 0 0,-1-1 0 0 0,2 2 0 0 0,-1-1 0 0 0,0 1 1 0 0,1 0-1 0 0,0 0 0 0 0,-7 8 0 0 0,2 3-792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2"/>
    </inkml:context>
    <inkml:brush xml:id="br0">
      <inkml:brushProperty name="width" value="0.05" units="cm"/>
      <inkml:brushProperty name="height" value="0.05" units="cm"/>
      <inkml:brushProperty name="color" value="#FDCA6D"/>
    </inkml:brush>
  </inkml:definitions>
  <inkml:trace contextRef="#ctx0" brushRef="#br0">1 5 20703 0 0,'0'0'1350'0'0,"4"-3"-461"0"0,-3 3-780 0 0,0 0 0 0 0,0-1 0 0 0,0 1 0 0 0,0 0-1 0 0,0 0 1 0 0,0 0 0 0 0,0 0 0 0 0,0 0 0 0 0,-1 0 0 0 0,2 0 0 0 0,-1 0 0 0 0,0 1 0 0 0,0-1 0 0 0,-1 0-1 0 0,1 1 1 0 0,0-1 0 0 0,0 0 0 0 0,0 0 0 0 0,0 0 0 0 0,-1 1 0 0 0,1 0 0 0 0,0-1 0 0 0,0 1-1 0 0,1 1 1 0 0,0-1 128 0 0,2 2-52 0 0,0 0 0 0 0,1 0 0 0 0,-1 1 0 0 0,-1 0 1 0 0,5 5-1 0 0,9 8 122 0 0,-14-14-238 0 0,1 1 0 0 0,-2 0 0 0 0,2 0-1 0 0,3 8 1 0 0,3 4 91 0 0,1-1 17 0 0,-1 0-100 0 0,1-2-1 0 0,22 26 1 0 0,-10-23-32 0 0,-23-16-97 0 0,1 0-1 0 0,0 0 1 0 0,-1 1 0 0 0,1-1-1 0 0,0 1 1 0 0,-1-1 0 0 0,1 0-1 0 0,-1 1 1 0 0,1-1 0 0 0,0 0-1 0 0,-1 0 1 0 0,1 0-1 0 0,0 0 1 0 0,0 1 0 0 0,-1-1-1 0 0,1 0 1 0 0,1-1 0 0 0,-1 1-103 0 0,3 0-928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08.508"/>
    </inkml:context>
    <inkml:brush xml:id="br0">
      <inkml:brushProperty name="width" value="0.05" units="cm"/>
      <inkml:brushProperty name="height" value="0.05" units="cm"/>
      <inkml:brushProperty name="color" value="#FFFFFF"/>
    </inkml:brush>
  </inkml:definitions>
  <inkml:trace contextRef="#ctx0" brushRef="#br0">59 73 11520 0 0,'0'-4'6447'0'0,"1"8"-5151"0"0,0 1-1038 0 0,0-1-1 0 0,-1 0 0 0 0,1 0 0 0 0,-1 0 0 0 0,0 0 1 0 0,0 1-1 0 0,-1-1 0 0 0,1-1 0 0 0,-3 10 0 0 0,-1 8 395 0 0,-6 106 1163 0 0,4-59-1292 0 0,0 40-61 0 0,1 9-198 0 0,5-101-211 0 0,0 1 95 0 0,0 0 0 0 0,-4 19 1 0 0,3-25-48 0 0,1-9-62 0 0,0-1-1 0 0,0 1 1 0 0,0 0 0 0 0,0-1-1 0 0,0 1 1 0 0,-1 0 0 0 0,1-1-1 0 0,-2 3 1 0 0,2-4-27 0 0,0 1-1 0 0,0-1 1 0 0,0 0 0 0 0,0 0 0 0 0,0 0 0 0 0,0 0 0 0 0,0 0-1 0 0,0 0 1 0 0,-1 0 0 0 0,1 0 0 0 0,0 0 0 0 0,0 0-1 0 0,0 0 1 0 0,0 0 0 0 0,0 0 0 0 0,0 0 0 0 0,0 0-1 0 0,0 0 1 0 0,0 0 0 0 0,-1 0 0 0 0,1 0 0 0 0,0 0-1 0 0,0 0 1 0 0,0 0 0 0 0,0 0 0 0 0,0 0 0 0 0,0 0-1 0 0,0 0 1 0 0,0 0 0 0 0,0 0 0 0 0,0 0 0 0 0,0 0-1 0 0,0 0 1 0 0,0 0 0 0 0,0 0 0 0 0,0 0 0 0 0,-1 0-1 0 0,1 0 1 0 0,0 0 0 0 0,0 0 0 0 0,0 0 0 0 0,0 0 0 0 0,0 0-1 0 0,0 0 1 0 0,0 0 0 0 0,-1 0 0 0 0,1 0 0 0 0,0 0-1 0 0,0 0 1 0 0,0 0 0 0 0,0 0 0 0 0,0 0 0 0 0,0 0-1 0 0,0 0 1 0 0,0 0 0 0 0,0 0 0 0 0,0 0 0 0 0,0 0-1 0 0,0-1 1 0 0,-5-9 304 0 0,-1-16-56 0 0,3-13-185 0 0,1-1 0 0 0,2 0 0 0 0,6-41 0 0 0,-5 67-62 0 0,5-48-13 0 0,19-74 0 0 0,-19 112 0 0 0,1 1 0 0 0,1 0 0 0 0,22-42 0 0 0,-24 56-7 0 0,-1 0 0 0 0,2 0 0 0 0,-1 0 0 0 0,0 0 0 0 0,2 1-1 0 0,-1 0 1 0 0,1 0 0 0 0,14-10 0 0 0,-20 17 7 0 0,-1 0-1 0 0,0 0 0 0 0,1 0 1 0 0,-1 1-1 0 0,1-1 1 0 0,-1 1-1 0 0,1-1 1 0 0,-1 1-1 0 0,0-1 1 0 0,1 1-1 0 0,0 0 0 0 0,-1 0 1 0 0,1 0-1 0 0,0 0 1 0 0,-1 0-1 0 0,0 0 1 0 0,3 1-1 0 0,-2-1-1 0 0,1 1 0 0 0,-1 0 0 0 0,1 0-1 0 0,-1 0 1 0 0,1 1 0 0 0,-1-1 0 0 0,1 0 0 0 0,-2 1-1 0 0,4 2 1 0 0,0 0-2 0 0,0 1 0 0 0,-1 0 0 0 0,1 1 0 0 0,-1-1 0 0 0,0 1 0 0 0,-1 0 0 0 0,5 7 0 0 0,5 20 37 0 0,-1 2 1 0 0,-2-1-1 0 0,8 43 0 0 0,-10-40 99 0 0,5 23 91 0 0,-3-14 52 0 0,-6-31-96 0 0,3 25-1 0 0,-5-19-113 0 0,1-1 0 0 0,6 25 0 0 0,-7-35-57 0 0,1-1 0 0 0,-1 0 1 0 0,-2 0-1 0 0,2 16 0 0 0,-2-24-69 0 0,-26-44-3902 0 0,21 28 1383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3"/>
    </inkml:context>
    <inkml:brush xml:id="br0">
      <inkml:brushProperty name="width" value="0.05" units="cm"/>
      <inkml:brushProperty name="height" value="0.05" units="cm"/>
      <inkml:brushProperty name="color" value="#FDCA6D"/>
    </inkml:brush>
  </inkml:definitions>
  <inkml:trace contextRef="#ctx0" brushRef="#br0">1 0 21167 0 0,'0'0'2050'0'0,"1"8"-1788"0"0,5 2-91 0 0,0 4 228 0 0,8 67 1359 0 0,-1 9-51 0 0,-10-75-1431 0 0,-2 0 0 0 0,0 0 1 0 0,-1 0-1 0 0,-2 15 0 0 0,2-19 75 0 0,0 23-1 0 0,1-9-19 0 0,-1-21-251 0 0,1 1-1 0 0,0-1 1 0 0,0 0-1 0 0,0 0 1 0 0,0 0 0 0 0,1 1-1 0 0,0-1 1 0 0,-1 0-1 0 0,6 7 1 0 0,-6-10-44 0 0,0 2-13 0 0,0-1 1 0 0,1 0-1 0 0,0 0 1 0 0,0 0-1 0 0,0 0 0 0 0,-1 0 1 0 0,2-1-1 0 0,-2 1 0 0 0,2-1 1 0 0,-1 0-1 0 0,0 1 1 0 0,1-1-1 0 0,-1 0 0 0 0,1 0 1 0 0,-1-1-1 0 0,1 1 1 0 0,-1 0-1 0 0,1 0 0 0 0,-1-1 1 0 0,1 1-1 0 0,-1-1 0 0 0,4 0 1 0 0,7 0 34 0 0,0-1 0 0 0,-1-1 0 0 0,17-2 0 0 0,-22 2-28 0 0,78-13 197 0 0,63-12-70 0 0,-93 23-157 0 0,-45 5 0 0 0,-8 1 0 0 0,-4-2 0 0 0,-11-2-475 0 0,9 1-74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9"/>
    </inkml:context>
    <inkml:brush xml:id="br0">
      <inkml:brushProperty name="width" value="0.05" units="cm"/>
      <inkml:brushProperty name="height" value="0.05" units="cm"/>
      <inkml:brushProperty name="color" value="#FDCA6D"/>
    </inkml:brush>
  </inkml:definitions>
  <inkml:trace contextRef="#ctx0" brushRef="#br0">9 3 12240 0 0,'0'-3'9057'0'0,"4"7"-7957"0"0,1 9-495 0 0,-2 1 1 0 0,0-1 0 0 0,0 0 0 0 0,0 22-1 0 0,-1 56 893 0 0,-2-56-870 0 0,-2-16-239 0 0,0-1 1 0 0,-8 34-1 0 0,6-21-45 0 0,3-22-235 0 0,-4 2 3 0 0,5-11-110 0 0,0 0-1 0 0,0 1 0 0 0,0-1 0 0 0,0 0 0 0 0,0 0 0 0 0,0 0 1 0 0,-1 0-1 0 0,1 1 0 0 0,0-1 0 0 0,0 0 0 0 0,-1 0 0 0 0,1 0 1 0 0,0 0-1 0 0,-1 0 0 0 0,1 0 0 0 0,0 0 0 0 0,0 0 0 0 0,-1 0 1 0 0,1 0-1 0 0,0 0 0 0 0,0 0 0 0 0,-1 0 0 0 0,1 0 0 0 0,0 0 1 0 0,0 0-1 0 0,0 0 0 0 0,0-1 0 0 0,-2 0-27 0 0,1-10-1245 0 0,1 7-22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0"/>
    </inkml:context>
    <inkml:brush xml:id="br0">
      <inkml:brushProperty name="width" value="0.05" units="cm"/>
      <inkml:brushProperty name="height" value="0.05" units="cm"/>
      <inkml:brushProperty name="color" value="#FDCA6D"/>
    </inkml:brush>
  </inkml:definitions>
  <inkml:trace contextRef="#ctx0" brushRef="#br0">2 145 16328 0 0,'-2'-1'5959'0'0,"10"-4"-3334"0"0,19-6-2366 0 0,-12 5 295 0 0,86-32 480 0 0,-83 32-866 0 0,56-13 227 0 0,-4-1-203 0 0,-57 16-185 0 0,57-17 39 0 0,-58 18-24 0 0,1 1 0 0 0,0 0 0 0 0,20-1 0 0 0,-17 0-970 0 0,-14 3-80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1"/>
    </inkml:context>
    <inkml:brush xml:id="br0">
      <inkml:brushProperty name="width" value="0.05" units="cm"/>
      <inkml:brushProperty name="height" value="0.05" units="cm"/>
      <inkml:brushProperty name="color" value="#FDCA6D"/>
    </inkml:brush>
  </inkml:definitions>
  <inkml:trace contextRef="#ctx0" brushRef="#br0">54 10 12408 0 0,'-4'-10'9508'0'0,"3"13"-7734"0"0,-1 1-1566 0 0,0 1-1 0 0,1-1 1 0 0,0 0 0 0 0,0 1-1 0 0,-1 7 1 0 0,-2 7-6 0 0,1-5-44 0 0,-2 18-1 0 0,0 2 45 0 0,-15 82 673 0 0,18-107-868 0 0,2 0 1 0 0,0 17-1 0 0,1-8-88 0 0,-1-18-32 0 0,0-3-2534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2"/>
    </inkml:context>
    <inkml:brush xml:id="br0">
      <inkml:brushProperty name="width" value="0.05" units="cm"/>
      <inkml:brushProperty name="height" value="0.05" units="cm"/>
      <inkml:brushProperty name="color" value="#FDCA6D"/>
    </inkml:brush>
  </inkml:definitions>
  <inkml:trace contextRef="#ctx0" brushRef="#br0">67 1 17935 0 0,'0'0'2460'0'0,"4"9"-820"0"0,4 3-1392 0 0,-4-8-163 0 0,0 1 1 0 0,-1 0 0 0 0,1-1 0 0 0,5 5-1 0 0,11 9 58 0 0,-2 1-1 0 0,-1 0 0 0 0,0 1 1 0 0,24 39-1 0 0,-37-53 78 0 0,0 1 0 0 0,0-1 0 0 0,-1 1 0 0 0,-1 0 0 0 0,1-1 0 0 0,-1 2-1 0 0,0-1 1 0 0,2 13 0 0 0,-4-16-131 0 0,0 0 0 0 0,0-1 0 0 0,0 1 0 0 0,0 0 0 0 0,-1-1 0 0 0,1 0 0 0 0,-1 1 0 0 0,0-1 0 0 0,0 1 0 0 0,-1 0 0 0 0,1-1 0 0 0,0 0 0 0 0,-1 0 0 0 0,0 0 0 0 0,0 0 0 0 0,0 0 0 0 0,0 0 0 0 0,-1 0 0 0 0,1-1 0 0 0,-4 3 0 0 0,-6 7 263 0 0,-3 0-1 0 0,-18 11 1 0 0,24-17-200 0 0,-38 19 519 0 0,42-24-619 0 0,0 2 0 0 0,0-1-1 0 0,-1-1 1 0 0,1 1 0 0 0,0-1 0 0 0,0 0-1 0 0,-10-1 1 0 0,12 0-131 0 0,-1 1 0 0 0,0-1 0 0 0,0 1 0 0 0,0 0 0 0 0,1 0 1 0 0,-1 0-1 0 0,0 0 0 0 0,1 1 0 0 0,-6 2 0 0 0,6-2-1137 0 0,3-2 1157 0 0,0 0 0 0 0,0 0 1 0 0,0 0-1 0 0,0 0 0 0 0,0 0 1 0 0,0 0-1 0 0,0 0 0 0 0,0 0 0 0 0,0 0 1 0 0,-1 0-1 0 0,1 0 0 0 0,0 0 0 0 0,0 1 1 0 0,0-1-1 0 0,0 0 0 0 0,0 0 0 0 0,-1 0 1 0 0,1 0-1 0 0,0 0 0 0 0,0 0 0 0 0,0 0 1 0 0,0 0-1 0 0,0 0 0 0 0,0 0 0 0 0,0 0 1 0 0,0 0-1 0 0,0 1 0 0 0,-1-1 0 0 0,1 0 1 0 0,0 0-1 0 0,0 0 0 0 0,0 0 1 0 0,0 1-1 0 0,0-1 0 0 0,0 0 0 0 0,0 0 1 0 0,0 0-1 0 0,0 0 0 0 0,0 1 0 0 0,0-1 1 0 0,1 0-1 0 0,-1 0 0 0 0,0 0 0 0 0,0 0 1 0 0,0 1-1 0 0,0-1 0 0 0,0 0 0 0 0,0 0 1 0 0,0 0-1 0 0,0 0 0 0 0,0 0 0 0 0,1 1 1 0 0,-1-1-1 0 0,0 0 0 0 0,3 0-2325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3"/>
    </inkml:context>
    <inkml:brush xml:id="br0">
      <inkml:brushProperty name="width" value="0.05" units="cm"/>
      <inkml:brushProperty name="height" value="0.05" units="cm"/>
      <inkml:brushProperty name="color" value="#FDCA6D"/>
    </inkml:brush>
  </inkml:definitions>
  <inkml:trace contextRef="#ctx0" brushRef="#br0">282 9 8752 0 0,'-2'-1'380'0'0,"1"0"-1"0"0,0 0 1 0 0,-1 0 0 0 0,1 0 0 0 0,0 0 0 0 0,-1 1 0 0 0,0 0-1 0 0,1-1 1 0 0,-1 1 0 0 0,1-1 0 0 0,-1 1 0 0 0,1 0 0 0 0,-1 0-1 0 0,0 0 1 0 0,1-1 0 0 0,-1 2 0 0 0,0-1 0 0 0,1 0 0 0 0,-1 0-1 0 0,0 1 1 0 0,-2 0 0 0 0,-5 1 1927 0 0,1 1 0 0 0,-15 7 0 0 0,17-6-2923 0 0,-6 2 922 0 0,1-1 0 0 0,0 2 0 0 0,0 1 0 0 0,1-1 0 0 0,0 1 0 0 0,0 1 0 0 0,1 0 0 0 0,1 0 1 0 0,0 0-1 0 0,-1 1 0 0 0,-9 19 0 0 0,15-25-294 0 0,2-1 0 0 0,0 1 0 0 0,-1 0 0 0 0,1 0 0 0 0,1 0 0 0 0,-1 0 0 0 0,0 0 0 0 0,0 0 0 0 0,1 0 0 0 0,0 4 0 0 0,0-5-9 0 0,0-1 1 0 0,0 0 0 0 0,0 0 0 0 0,1 0 0 0 0,-1 0 0 0 0,1 0 0 0 0,-1 1 0 0 0,1-2-1 0 0,-1 2 1 0 0,1-2 0 0 0,0 2 0 0 0,1-1 0 0 0,-1-1 0 0 0,-1 1 0 0 0,2 0 0 0 0,0 0 0 0 0,-1 0-1 0 0,0-1 1 0 0,4 3 0 0 0,-2-3-4 0 0,4 5 0 0 0,2-1 0 0 0,-1 0 0 0 0,1-1 0 0 0,16 6 0 0 0,-15-6-1 0 0,17 3-20 0 0,-1 2 0 0 0,47 21 0 0 0,-71-29 22 0 0,-1 0-1 0 0,0 0 0 0 0,1 0 1 0 0,-1 0-1 0 0,1 0 1 0 0,-1 0-1 0 0,1 1 1 0 0,-2-1-1 0 0,2 0 1 0 0,-1 0-1 0 0,0 1 0 0 0,0-1 1 0 0,0 1-1 0 0,0 0 1 0 0,0-1-1 0 0,0 0 1 0 0,-1 1-1 0 0,1 0 0 0 0,-1 2 1 0 0,1-3 29 0 0,-1 1-1 0 0,0-1 1 0 0,-1 1 0 0 0,1-1 0 0 0,0 1 0 0 0,0 0-1 0 0,0-2 1 0 0,0 2 0 0 0,-1 0 0 0 0,1-1-1 0 0,-1 0 1 0 0,0 1 0 0 0,0 0 0 0 0,0-2 0 0 0,1 2-1 0 0,-1-1 1 0 0,0 0 0 0 0,0 0 0 0 0,0 0 0 0 0,0 0-1 0 0,-2 2 1 0 0,-28 22 929 0 0,-35 21 0 0 0,62-43-888 0 0,-11 7 233 0 0,-22 9-1 0 0,15-9-119 0 0,7-3-128 0 0,0-2 0 0 0,0 0 0 0 0,-26 6 0 0 0,30-8-140 0 0,11-3 75 0 0,0 0-1 0 0,-1 0 1 0 0,1 0 0 0 0,-1 0-1 0 0,1 0 1 0 0,-1 0-1 0 0,1 0 1 0 0,-1 0 0 0 0,1 0-1 0 0,-1 0 1 0 0,1 0-1 0 0,0 0 1 0 0,0-1 0 0 0,-1 1-1 0 0,1 0 1 0 0,-1 0 0 0 0,1-1-1 0 0,-1 1 1 0 0,-4-2-842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4"/>
    </inkml:context>
    <inkml:brush xml:id="br0">
      <inkml:brushProperty name="width" value="0.05" units="cm"/>
      <inkml:brushProperty name="height" value="0.05" units="cm"/>
      <inkml:brushProperty name="color" value="#FDCA6D"/>
    </inkml:brush>
  </inkml:definitions>
  <inkml:trace contextRef="#ctx0" brushRef="#br0">19 20 16495 0 0,'-1'-8'583'0'0,"-3"-4"2688"0"0,-1 24-514 0 0,1 148-360 0 0,4-13-573 0 0,-1-142-1777 0 0,1-5-41 0 0,-1 0-1 0 0,1 1 0 0 0,0-1 0 0 0,0 0 0 0 0,-1 1 0 0 0,1-1 0 0 0,0 1 0 0 0,0-1 0 0 0,0 0 1 0 0,0 1-1 0 0,-1-1 0 0 0,1 0 0 0 0,0 0 0 0 0,0 0 0 0 0,0 1 0 0 0,0-1 0 0 0,0 1 1 0 0,0-1-1 0 0,0 1 0 0 0,0 0 0 0 0,0-1-61 0 0,0 0-533 0 0,0-4-233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5"/>
    </inkml:context>
    <inkml:brush xml:id="br0">
      <inkml:brushProperty name="width" value="0.05" units="cm"/>
      <inkml:brushProperty name="height" value="0.05" units="cm"/>
      <inkml:brushProperty name="color" value="#FDCA6D"/>
    </inkml:brush>
  </inkml:definitions>
  <inkml:trace contextRef="#ctx0" brushRef="#br0">1 141 10592 0 0,'1'-8'1513'0'0,"0"7"-812"0"0,0-1 0 0 0,0 0 0 0 0,1 1 1 0 0,0 0-1 0 0,-1-1 0 0 0,1 1 0 0 0,0 0 0 0 0,-1 0 0 0 0,1 0 1 0 0,0 0-1 0 0,-1 0 0 0 0,1 1 0 0 0,0-1 0 0 0,4-1 0 0 0,10-4 432 0 0,35-18-251 0 0,68-21-1 0 0,-26 13-2025 0 0,-88 30 941 0 0,-3 1-21 0 0,0 0 0 0 0,-1 0 0 0 0,1 1 0 0 0,0 0 0 0 0,-1-1 0 0 0,1 1 0 0 0,2-1 0 0 0,0 1-1116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6"/>
    </inkml:context>
    <inkml:brush xml:id="br0">
      <inkml:brushProperty name="width" value="0.05" units="cm"/>
      <inkml:brushProperty name="height" value="0.05" units="cm"/>
      <inkml:brushProperty name="color" value="#FDCA6D"/>
    </inkml:brush>
  </inkml:definitions>
  <inkml:trace contextRef="#ctx0" brushRef="#br0">0 137 8288 0 0,'3'-1'13902'0'0,"2"-2"-12475"0"0,1-2-876 0 0,0 1 1 0 0,0 0-1 0 0,9-4 0 0 0,2-1-198 0 0,60-31 390 0 0,-49 25-766 0 0,58-20 1 0 0,-52 26-1579 0 0,-18 6 327 0 0,-7 3-269 0 0,-1 3-281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7"/>
    </inkml:context>
    <inkml:brush xml:id="br0">
      <inkml:brushProperty name="width" value="0.05" units="cm"/>
      <inkml:brushProperty name="height" value="0.05" units="cm"/>
      <inkml:brushProperty name="color" value="#FDCA6D"/>
    </inkml:brush>
  </inkml:definitions>
  <inkml:trace contextRef="#ctx0" brushRef="#br0">0 109 16096 0 0,'0'0'1241'0'0,"9"0"319"0"0,30-16 4084 0 0,-19 6-4503 0 0,25-6-1 0 0,-10 3-624 0 0,-25 9-449 0 0,1 0-1 0 0,13-2 1 0 0,0 0-9 0 0,27-10 0 0 0,-11 3-1123 0 0,-27 9 43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09.760"/>
    </inkml:context>
    <inkml:brush xml:id="br0">
      <inkml:brushProperty name="width" value="0.05" units="cm"/>
      <inkml:brushProperty name="height" value="0.05" units="cm"/>
      <inkml:brushProperty name="color" value="#FFFFFF"/>
    </inkml:brush>
  </inkml:definitions>
  <inkml:trace contextRef="#ctx0" brushRef="#br0">0 148 22607 0 0,'23'-23'2436'0'0,"-16"16"-2386"0"0,1 1-1 0 0,2 1 0 0 0,-2-1 1 0 0,14-5-1 0 0,41-15 690 0 0,-11 5-563 0 0,-42 18-154 0 0,-1 0 0 0 0,11-2 1 0 0,7-4-41 0 0,-8 4-638 0 0,-1 0 1 0 0,1 1-1 0 0,-1 1 1 0 0,2 0-1 0 0,31 0 1 0 0,-32 3-1139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8"/>
    </inkml:context>
    <inkml:brush xml:id="br0">
      <inkml:brushProperty name="width" value="0.05" units="cm"/>
      <inkml:brushProperty name="height" value="0.05" units="cm"/>
      <inkml:brushProperty name="color" value="#FDCA6D"/>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89"/>
    </inkml:context>
    <inkml:brush xml:id="br0">
      <inkml:brushProperty name="width" value="0.05" units="cm"/>
      <inkml:brushProperty name="height" value="0.05" units="cm"/>
      <inkml:brushProperty name="color" value="#FDCA6D"/>
    </inkml:brush>
  </inkml:definitions>
  <inkml:trace contextRef="#ctx0" brushRef="#br0">177 325 15752 0 0,'-12'5'909'0'0,"1"1"1"0"0,1 1-1 0 0,-1-1 1 0 0,0 2-1 0 0,1-1 1 0 0,1 2-1 0 0,-15 14 1 0 0,13-11-325 0 0,0 1 0 0 0,1 0 1 0 0,1 1-1 0 0,0 1 0 0 0,-9 18 0 0 0,16-29-457 0 0,1 0 1 0 0,-1 0-1 0 0,0 1 0 0 0,2 0 0 0 0,-1-1 0 0 0,-1 8 1 0 0,2-10-101 0 0,0-1 0 0 0,0 1 1 0 0,0-1-1 0 0,0 1 1 0 0,0 0-1 0 0,0-1 1 0 0,1 0-1 0 0,-1 1 0 0 0,1-1 1 0 0,-1 1-1 0 0,1-1 1 0 0,-1 1-1 0 0,1-1 0 0 0,0 0 1 0 0,0 1-1 0 0,0-1 1 0 0,0 0-1 0 0,-1 0 1 0 0,1 1-1 0 0,1-1 0 0 0,1 1 1 0 0,1 1-51 0 0,0 0 1 0 0,0-1-1 0 0,0 0 0 0 0,1 1 1 0 0,-1-2-1 0 0,1 1 0 0 0,-1 0 1 0 0,1-2-1 0 0,0 1 0 0 0,0 0 1 0 0,0 0-1 0 0,0 0 1 0 0,0-1-1 0 0,-1 0 0 0 0,1 0 1 0 0,0-1-1 0 0,0 0 0 0 0,0 0 1 0 0,-1 0-1 0 0,1 0 0 0 0,8-4 1 0 0,-4 1-569 0 0,0-1-1 0 0,-1 0 1 0 0,0-1 0 0 0,1 0 0 0 0,8-10 0 0 0,-3 4-1224 0 0</inkml:trace>
  <inkml:trace contextRef="#ctx0" brushRef="#br0" timeOffset="1">204 1 20703 0 0,'-1'0'182'0'0,"0"0"0"0"0,0 0 0 0 0,0 1 0 0 0,0-1 0 0 0,1 0 0 0 0,-1 1 0 0 0,0-1-1 0 0,-1 1 1 0 0,1-1 0 0 0,1 0 0 0 0,-1 0 0 0 0,1 1 0 0 0,-1 0 0 0 0,0-1 0 0 0,0 1-1 0 0,0 0 1 0 0,1 0 0 0 0,0-1 0 0 0,-1 1 0 0 0,0 0 0 0 0,1-1 0 0 0,-1 1 0 0 0,0 0 0 0 0,1 0-1 0 0,0 0 1 0 0,-1 1 0 0 0,0 2-3 0 0,-1 1-1 0 0,1-1 1 0 0,-1 10 0 0 0,-2 19 245 0 0,4 0 0 0 0,1 43 0 0 0,1-6 87 0 0,5 22 238 0 0,-1 2-67 0 0,-4-63-478 0 0,-1-22-108 0 0,0-1-1 0 0,-1 1 0 0 0,0 0 0 0 0,-3 14 0 0 0,2-10 61 0 0,1-12-139 0 0,0 0 0 0 0,0 1 0 0 0,-1-1 0 0 0,1 0 0 0 0,0 1 0 0 0,0-1 0 0 0,0 0 0 0 0,0 0 0 0 0,-2 3-1 0 0,1 4-94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1"/>
    </inkml:context>
    <inkml:brush xml:id="br0">
      <inkml:brushProperty name="width" value="0.05" units="cm"/>
      <inkml:brushProperty name="height" value="0.05" units="cm"/>
      <inkml:brushProperty name="color" value="#FDCA6D"/>
    </inkml:brush>
  </inkml:definitions>
  <inkml:trace contextRef="#ctx0" brushRef="#br0">1 19 6272 0 0,'0'0'485'0'0,"1"-11"3319"0"0,-1 11-3560 0 0,0-1-1 0 0,0 1 1 0 0,1-1 0 0 0,-1 1 0 0 0,0-1-1 0 0,0 1 1 0 0,1-1 0 0 0,-1 1-1 0 0,0 0 1 0 0,0-1 0 0 0,0 1-1 0 0,0 0 1 0 0,1 0 0 0 0,-1 0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0 0 0 0,0 0 0 0 0,0 0 0 0 0,0 0 0 0 0,0 0 0 0 0,0 0 0 0 0,0 0 0 0 0,-4-5-688 0 0,-1-15-638 0 0,4 10-680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2"/>
    </inkml:context>
    <inkml:brush xml:id="br0">
      <inkml:brushProperty name="width" value="0.05" units="cm"/>
      <inkml:brushProperty name="height" value="0.05" units="cm"/>
      <inkml:brushProperty name="color" value="#FDCA6D"/>
    </inkml:brush>
  </inkml:definitions>
  <inkml:trace contextRef="#ctx0" brushRef="#br0">0 23 16559 0 0,'3'-2'345'0'0,"-1"0"0"0"0,1 0 0 0 0,0 0-1 0 0,-1 0 1 0 0,1 0 0 0 0,0 0-1 0 0,0 1 1 0 0,0 0 0 0 0,0-1-1 0 0,0 1 1 0 0,0 0 0 0 0,1 1 0 0 0,4-2-1 0 0,-3 2-216 0 0,-1-1 0 0 0,1 2 0 0 0,-1-1 0 0 0,1 0 0 0 0,-1 1 0 0 0,1 0 0 0 0,0-1 0 0 0,-1 2-1 0 0,5 1 1 0 0,-2 0-120 0 0,-1 0 0 0 0,0 0 0 0 0,1 1 0 0 0,-1-1 0 0 0,-1 1 0 0 0,0 1 0 0 0,1 0 0 0 0,-1 0 0 0 0,0 0 0 0 0,0 0-1 0 0,-1 0 1 0 0,8 11 0 0 0,-9-11 94 0 0,-1 1 0 0 0,0 0 1 0 0,-1-1-1 0 0,1 1 0 0 0,-1 0 0 0 0,0-1 0 0 0,0 1 0 0 0,-1 0 0 0 0,0 0 0 0 0,0 0 0 0 0,0 0 0 0 0,0-1 1 0 0,-1 1-1 0 0,0 0 0 0 0,-1 0 0 0 0,1 0 0 0 0,-1-1 0 0 0,-1 1 0 0 0,2-1 0 0 0,-5 5 0 0 0,-2 4 195 0 0,-1-2-1 0 0,0 1 0 0 0,-1-1 1 0 0,-1 0-1 0 0,0-1 0 0 0,1 0 1 0 0,-17 10-1 0 0,-17 10-142 0 0,39-28-86 0 0,-13 8-590 0 0,17-10 339 0 0,1-1 0 0 0,0 1 0 0 0,-1 0 0 0 0,0-1 1 0 0,1 1-1 0 0,-1-1 0 0 0,0 1 0 0 0,1 0 0 0 0,-1-1 1 0 0,1 1-1 0 0,0 0 0 0 0,-1 0 0 0 0,1-1 0 0 0,0 1 1 0 0,-1 0-1 0 0,1 0 0 0 0,-1 1 0 0 0,1 2-2445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3"/>
    </inkml:context>
    <inkml:brush xml:id="br0">
      <inkml:brushProperty name="width" value="0.05" units="cm"/>
      <inkml:brushProperty name="height" value="0.05" units="cm"/>
      <inkml:brushProperty name="color" value="#FDCA6D"/>
    </inkml:brush>
  </inkml:definitions>
  <inkml:trace contextRef="#ctx0" brushRef="#br0">114 50 14080 0 0,'-6'6'804'0'0,"1"1"1"0"0,0-2-1 0 0,0 2 1 0 0,0 0-1 0 0,0 0 1 0 0,0 1-1 0 0,2-1 0 0 0,-1 1 1 0 0,1-1-1 0 0,0 1 1 0 0,1 0-1 0 0,-4 16 1 0 0,2-6-238 0 0,4-17-513 0 0,-1 2-1 0 0,0-1 1 0 0,1 0 0 0 0,-1 1 0 0 0,1-1 0 0 0,0 0 0 0 0,0 0-1 0 0,0 1 1 0 0,0-2 0 0 0,0 2 0 0 0,0-1 0 0 0,1 0-1 0 0,-1 1 1 0 0,1-1 0 0 0,0 2 0 0 0,1 0 13 0 0,0 0 0 0 0,-1 0 1 0 0,1-1-1 0 0,1 1 0 0 0,-2 0 1 0 0,2-1-1 0 0,-1 0 0 0 0,7 6 0 0 0,-9-8-45 0 0,2-1-1 0 0,0 2 1 0 0,-1-1-1 0 0,1 0 0 0 0,-1 0 1 0 0,1-1-1 0 0,-1 1 1 0 0,2 0-1 0 0,-2-1 0 0 0,1 1 1 0 0,0-1-1 0 0,-1 1 0 0 0,1-1 1 0 0,0 0-1 0 0,0 1 1 0 0,0-1-1 0 0,0-1 0 0 0,-1 1 1 0 0,1 0-1 0 0,0 0 0 0 0,0-1 1 0 0,2 0-1 0 0,5-2 54 0 0,1-1 1 0 0,0-1-1 0 0,-2 0 0 0 0,1 0 1 0 0,-1 0-1 0 0,1 0 0 0 0,-1-2 1 0 0,0 0-1 0 0,-1 1 0 0 0,1-1 0 0 0,-2-1 1 0 0,1 0-1 0 0,-1 1 0 0 0,0-2 1 0 0,-1 0-1 0 0,5-10 0 0 0,-6 13-21 0 0,-2-1 1 0 0,0 2-1 0 0,0-2 0 0 0,-1 0 0 0 0,1 1 0 0 0,-1 0 1 0 0,0-1-1 0 0,-1-10 0 0 0,0 15-32 0 0,0-1-1 0 0,0 1 1 0 0,0-1-1 0 0,-1 1 1 0 0,0-1-1 0 0,1 1 1 0 0,-1-1-1 0 0,0 1 1 0 0,0 0-1 0 0,0 0 1 0 0,0-1-1 0 0,-1 2 1 0 0,1-2-1 0 0,0 1 1 0 0,-4-3-1 0 0,2 2-3 0 0,0 0 1 0 0,0 0-1 0 0,-1 1 1 0 0,1 0-1 0 0,0 0 0 0 0,-1 0 1 0 0,0 0-1 0 0,1 1 1 0 0,-6-3-1 0 0,1 2-24 0 0,-1 0 0 0 0,1 0 0 0 0,-1 1 0 0 0,1 0 0 0 0,-1 0 0 0 0,0 1 0 0 0,1 1 0 0 0,-1-1 0 0 0,-9 2 0 0 0,-2 3-124 0 0,4-4 20 0 0,-17 7-1 0 0,30-7-36 0 0,-1 0 1 0 0,0 1-1 0 0,1-1 1 0 0,0 0-1 0 0,-1 2 1 0 0,1-1-1 0 0,0-1 1 0 0,-1 2-1 0 0,1-1 1 0 0,-3 3 0 0 0,-3 6-1064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4"/>
    </inkml:context>
    <inkml:brush xml:id="br0">
      <inkml:brushProperty name="width" value="0.05" units="cm"/>
      <inkml:brushProperty name="height" value="0.05" units="cm"/>
      <inkml:brushProperty name="color" value="#FDCA6D"/>
    </inkml:brush>
  </inkml:definitions>
  <inkml:trace contextRef="#ctx0" brushRef="#br0">9 0 14456 0 0,'0'0'2583'0'0,"0"5"-237"0"0,-2 2-1541 0 0,1-1 1 0 0,0 1-1 0 0,0 0 1 0 0,1-1-1 0 0,0 1 1 0 0,0 9-1 0 0,0 21 114 0 0,-3 51-76 0 0,3-83-823 0 0,0-3-19 0 0,0 1 0 0 0,1-1 0 0 0,-1 2 0 0 0,1-2 0 0 0,0 1 0 0 0,-1-1 0 0 0,1 1 0 0 0,0-2 0 0 0,2 5 0 0 0,-3-3-105 0 0,5-22-2958 0 0,-5 4 1012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5"/>
    </inkml:context>
    <inkml:brush xml:id="br0">
      <inkml:brushProperty name="width" value="0.05" units="cm"/>
      <inkml:brushProperty name="height" value="0.05" units="cm"/>
      <inkml:brushProperty name="color" value="#FDCA6D"/>
    </inkml:brush>
  </inkml:definitions>
  <inkml:trace contextRef="#ctx0" brushRef="#br0">19 8 7832 0 0,'-18'-7'17655'0'0,"22"11"-17479"0"0,0-1-176 0 0,1 2 0 0 0,4 3-1264 0 0,-1 3-304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6"/>
    </inkml:context>
    <inkml:brush xml:id="br0">
      <inkml:brushProperty name="width" value="0.05" units="cm"/>
      <inkml:brushProperty name="height" value="0.05" units="cm"/>
      <inkml:brushProperty name="color" value="#FDCA6D"/>
    </inkml:brush>
  </inkml:definitions>
  <inkml:trace contextRef="#ctx0" brushRef="#br0">6 208 15608 0 0,'-2'5'470'0'0,"2"1"0"0"0,-2-1 0 0 0,2 1 0 0 0,-1 0 0 0 0,1 0 0 0 0,0 8 0 0 0,1-1 2055 0 0,11-13-909 0 0,-11 0-1565 0 0,0-1 0 0 0,0 1 0 0 0,0 0 0 0 0,0-1 0 0 0,-1 0 0 0 0,0 0 0 0 0,1 0 0 0 0,0 0 0 0 0,0 1 0 0 0,-1 0 0 0 0,1-1 0 0 0,-1 0 0 0 0,1 0 0 0 0,-1 0 0 0 0,0 0 0 0 0,0 0 0 0 0,1 0 0 0 0,-1 0 0 0 0,0-1 0 0 0,4-23 634 0 0,-1 5-254 0 0,7-29 260 0 0,-8 37-591 0 0,0 0 1 0 0,1 0 0 0 0,7-20 0 0 0,-3 14-54 0 0,-2 7 98 0 0,9-20 0 0 0,-12 28-124 0 0,0 1-1 0 0,-2-1 1 0 0,3 1 0 0 0,-1 0-1 0 0,-1 0 1 0 0,1 0-1 0 0,0 0 1 0 0,1 0 0 0 0,-1 0-1 0 0,0 0 1 0 0,1 0-1 0 0,3-1 1 0 0,-5 2-21 0 0,0 1 1 0 0,0 0-1 0 0,0 0 1 0 0,-1 0-1 0 0,1-1 0 0 0,-1 1 1 0 0,1 0-1 0 0,0 0 1 0 0,0 0-1 0 0,0 0 1 0 0,-1 0-1 0 0,1 1 0 0 0,0-1 1 0 0,-1 0-1 0 0,1 0 1 0 0,0 1-1 0 0,0-1 1 0 0,-1 0-1 0 0,1 1 0 0 0,-1-1 1 0 0,1 0-1 0 0,0 0 1 0 0,0 1-1 0 0,-1-1 1 0 0,1 1-1 0 0,-1-1 0 0 0,0 1 1 0 0,1 0-1 0 0,-1-1 1 0 0,1 1-1 0 0,-1-1 1 0 0,1 1-1 0 0,0 0 0 0 0,0 4 0 0 0,2-1-1 0 0,-1 0 1 0 0,3 11-1 0 0,-3-9 2 0 0,1 4-1 0 0,0 1-1 0 0,-1 0 1 0 0,2 13-1 0 0,2 14 22 0 0,-4-27 61 0 0,1 20-1 0 0,-1-3-71 0 0,1-13-14 0 0,-3-7 67 0 0,0-1 0 0 0,2-1 0 0 0,2 12 0 0 0,-3-11-108 0 0,0-7-574 0 0,2-2-245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7"/>
    </inkml:context>
    <inkml:brush xml:id="br0">
      <inkml:brushProperty name="width" value="0.05" units="cm"/>
      <inkml:brushProperty name="height" value="0.05" units="cm"/>
      <inkml:brushProperty name="color" value="#FDCA6D"/>
    </inkml:brush>
  </inkml:definitions>
  <inkml:trace contextRef="#ctx0" brushRef="#br0">1 0 21623 0 0,'1'5'690'0'0,"0"-1"0"0"0,0 1 0 0 0,-1 0 0 0 0,0 7-1 0 0,2 19-318 0 0,3 87 539 0 0,-1-12-88 0 0,21 74 986 0 0,-23-161-1607 0 0,-1-14-182 0 0,-1 0-1 0 0,1 0 0 0 0,-1 0 0 0 0,1 0 1 0 0,1 0-1 0 0,-1-1 0 0 0,0 1 1 0 0,2 0-1 0 0,4 8 0 0 0,-7-11-23 0 0,1-1 11 0 0,-1 0 1 0 0,1 0-1 0 0,0-1 1 0 0,-1 1-1 0 0,1 0 1 0 0,0 0-1 0 0,-1 0 1 0 0,0 0-1 0 0,1-1 1 0 0,0 1-1 0 0,0 0 0 0 0,0-1 1 0 0,-1 1-1 0 0,1 0 1 0 0,1-1-1 0 0,-1 1 1 0 0,0-1-1 0 0,-1 0 1 0 0,1 0-1 0 0,0 1 1 0 0,1-1-1 0 0,-1 0 0 0 0,-1 0 1 0 0,1 0-1 0 0,1 1 1 0 0,-1-1-1 0 0,0 0 1 0 0,-1 0-1 0 0,2-1 1 0 0,-1 1-1 0 0,0 0 1 0 0,1-1-1 0 0,8-3-91 0 0,-1 0-1 0 0,1 0 1 0 0,-2-2-1 0 0,1 1 1 0 0,0-1 0 0 0,7-7-1 0 0,-12 10-125 0 0,11-9-1043 0 0,14-15 0 0 0,-17 15-709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398"/>
    </inkml:context>
    <inkml:brush xml:id="br0">
      <inkml:brushProperty name="width" value="0.05" units="cm"/>
      <inkml:brushProperty name="height" value="0.05" units="cm"/>
      <inkml:brushProperty name="color" value="#FDCA6D"/>
    </inkml:brush>
  </inkml:definitions>
  <inkml:trace contextRef="#ctx0" brushRef="#br0">0 39 18975 0 0,'0'0'1463'0'0,"9"-9"480"0"0,3 6-1145 0 0,0-2 0 0 0,-1 3 0 0 0,1-1 0 0 0,0 1 0 0 0,1 0 0 0 0,18 1 0 0 0,-6 0-263 0 0,48-2 307 0 0,16-1-595 0 0,-45 3-197 0 0,-29 1 65 0 0,26-2 0 0 0,-39 1-139 0 0,0 1-1 0 0,1 0 1 0 0,-1 0 0 0 0,0 0-1 0 0,0 1 1 0 0,4 0 0 0 0,6 0-322 0 0,-11-1-335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6:59.590"/>
    </inkml:context>
    <inkml:brush xml:id="br0">
      <inkml:brushProperty name="width" value="0.05" units="cm"/>
      <inkml:brushProperty name="height" value="0.05" units="cm"/>
      <inkml:brushProperty name="color" value="#E8882B"/>
    </inkml:brush>
  </inkml:definitions>
  <inkml:trace contextRef="#ctx0" brushRef="#br0">321 23 22775 0 0,'0'-1'114'0'0,"0"0"0"0"0,0 0 1 0 0,0 0-1 0 0,0 0 0 0 0,-1 1 0 0 0,1-1 0 0 0,0 0 0 0 0,0 1 0 0 0,-1-1 0 0 0,1 0 0 0 0,0 1 0 0 0,-1-1 0 0 0,1 0 1 0 0,0 0-1 0 0,0 0 0 0 0,-1 1 0 0 0,0-1 0 0 0,1 1 0 0 0,-1-1 0 0 0,0 1 0 0 0,0-2 0 0 0,0 1 10 0 0,-1 1-1 0 0,0-1 1 0 0,2 1-1 0 0,-2-1 1 0 0,0 1-1 0 0,1-1 0 0 0,-1 1 1 0 0,0-1-1 0 0,1 1 1 0 0,-3 0-1 0 0,-4 0 71 0 0,0 1 0 0 0,0 0 0 0 0,-12 2 1 0 0,15-2-155 0 0,-18 6-7 0 0,-1-1 0 0 0,1 2-1 0 0,-32 18 1 0 0,46-22-33 0 0,1 0 0 0 0,-2 1 0 0 0,3 1 0 0 0,-1-1 0 0 0,0 1 0 0 0,1 0 0 0 0,-1 1 0 0 0,-7 9 0 0 0,15-16 0 0 0,-1 1 0 0 0,0 0 0 0 0,1-1 0 0 0,0 1 0 0 0,0 0 0 0 0,-1 0 0 0 0,1-1-1 0 0,-1 1 1 0 0,1 0 0 0 0,0 0 0 0 0,0 0 0 0 0,-1 0 0 0 0,1-1 0 0 0,0 1 0 0 0,0 0 0 0 0,0 0 0 0 0,0 0 0 0 0,0 0 0 0 0,0 0-1 0 0,0-1 1 0 0,0 2 0 0 0,1-1 0 0 0,-1 0 0 0 0,0 0 0 0 0,1-1 0 0 0,-1 1 0 0 0,0-1 0 0 0,1 1 0 0 0,-1 0 0 0 0,0 0 0 0 0,1 0-1 0 0,1 1 3 0 0,0 0-1 0 0,-1-1 0 0 0,1 1 1 0 0,0 0-1 0 0,0-1 0 0 0,0 0 1 0 0,-1 1-1 0 0,2-1 1 0 0,3 2-1 0 0,44 15 120 0 0,60 15 0 0 0,-52-17-118 0 0,-49-15-3 0 0,0 2 0 0 0,-2 0 0 0 0,1 0 0 0 0,1 1 0 0 0,-2-1 0 0 0,1 1 0 0 0,-1 1 0 0 0,0 0 0 0 0,0 0 0 0 0,8 8 0 0 0,-10-8 8 0 0,-4-4-10 0 0,1 1 0 0 0,0 0 0 0 0,-2-1 0 0 0,2 1 0 0 0,-1 0-1 0 0,1-1 1 0 0,0 4 0 0 0,-2-3 9 0 0,0-1 0 0 0,0 1 0 0 0,1-2 0 0 0,-1 2-1 0 0,0 0 1 0 0,0-1 0 0 0,-1 0 0 0 0,1 1 0 0 0,0-1-1 0 0,0 0 1 0 0,-1 0 0 0 0,1 1 0 0 0,-1-1 0 0 0,1 0-1 0 0,-1 2 1 0 0,-2 1 77 0 0,1 0 0 0 0,-2 0 0 0 0,2 1 0 0 0,-1-1 0 0 0,-1-1 0 0 0,0 1 0 0 0,1 0 0 0 0,-1-1 0 0 0,0 0 0 0 0,-8 5 0 0 0,0-2 194 0 0,0-1-1 0 0,-1 1 0 0 0,0-2 1 0 0,-15 5-1 0 0,22-8-195 0 0,-14 4 183 0 0,0-1-1 0 0,0-1 0 0 0,-22 1 0 0 0,-62-3-138 0 0,56-2-845 0 0,44 1-366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0.113"/>
    </inkml:context>
    <inkml:brush xml:id="br0">
      <inkml:brushProperty name="width" value="0.05" units="cm"/>
      <inkml:brushProperty name="height" value="0.05" units="cm"/>
      <inkml:brushProperty name="color" value="#FFFFFF"/>
    </inkml:brush>
  </inkml:definitions>
  <inkml:trace contextRef="#ctx0" brushRef="#br0">13 158 13560 0 0,'5'-4'7166'0'0,"0"55"-5725"0"0,0 22-553 0 0,-5-40-416 0 0,1-1 0 0 0,11 51 0 0 0,0 4-168 0 0,-12-79-304 0 0,0-7 7 0 0,0 0 0 0 0,0 1 0 0 0,1 0 0 0 0,-1-1 1 0 0,0 0-1 0 0,1 1 0 0 0,-1-1 0 0 0,2 3 0 0 0,-1-3 442 0 0,-4-4-260 0 0,-2-8-60 0 0,-3-19 40 0 0,4 19-157 0 0,-3-21 0 0 0,-3-14-10 0 0,6 33-39 0 0,-3-26-1 0 0,4 6 27 0 0,-3-46 61 0 0,5 59-23 0 0,2 0 0 0 0,0 0 0 0 0,0 0 0 0 0,3 0 0 0 0,7-33 0 0 0,-8 47-7 0 0,-1-1 0 0 0,1 1 0 0 0,5-9 0 0 0,-6 13-16 0 0,0 0 0 0 0,-1 0-1 0 0,1 0 1 0 0,0 0 0 0 0,-1 0-1 0 0,1 0 1 0 0,0 1 0 0 0,0-1-1 0 0,1 0 1 0 0,-1 1 0 0 0,0 0 0 0 0,4-3-1 0 0,3 1-24 0 0,-7 2 2 0 0,2 0 1 0 0,-2 0-1 0 0,1-1 1 0 0,1 1 0 0 0,-2 1-1 0 0,2-1 1 0 0,-1 1 0 0 0,0 0-1 0 0,5 0 1 0 0,2 1 13 0 0,0 1 1 0 0,17 6 0 0 0,-23-6 4 0 0,1 0 0 0 0,-2-1 0 0 0,1 2 1 0 0,-1-2-1 0 0,2 2 0 0 0,-2-1 0 0 0,0 1 1 0 0,1 0-1 0 0,2 4 0 0 0,6 5 4 0 0,-10-11 1 0 0,1 2 0 0 0,-1-2 0 0 0,0 1 0 0 0,0 1 0 0 0,-1-2 0 0 0,2 2 0 0 0,-1-1 0 0 0,-2 1 0 0 0,2-1 0 0 0,0 1 0 0 0,-1-1 0 0 0,0 1 0 0 0,0-1 0 0 0,0 2 0 0 0,0-2 0 0 0,0 1 0 0 0,-1 3 0 0 0,0-2 39 0 0,0 1 0 0 0,0-2 1 0 0,0 1-1 0 0,-1 0 1 0 0,0 0-1 0 0,0 0 0 0 0,-1-1 1 0 0,2 1-1 0 0,-2 0 0 0 0,0-1 1 0 0,1 0-1 0 0,-2 1 1 0 0,1 0-1 0 0,0-2 0 0 0,-1 2 1 0 0,-3 4-1 0 0,-14 13 292 0 0,-31 24-1 0 0,42-37-180 0 0,-2-1 0 0 0,1 0 0 0 0,-1-1 0 0 0,-1 0-1 0 0,-17 7 1 0 0,13-6-1 0 0,13-5-135 0 0,1-2 0 0 0,-2 2 0 0 0,1-1-1 0 0,0 0 1 0 0,0 0 0 0 0,-6 0-1 0 0,7-1-175 0 0</inkml:trace>
  <inkml:trace contextRef="#ctx0" brushRef="#br0" timeOffset="1">291 134 20703 0 0,'0'0'630'0'0,"-1"0"-557"0"0,1 0 0 0 0,0 0 0 0 0,-1 0 0 0 0,1 0 0 0 0,0 0 1 0 0,-1 1-1 0 0,1-1 0 0 0,0 0 0 0 0,0 0 0 0 0,0 0 0 0 0,0 1 0 0 0,0-1 1 0 0,-1 0-1 0 0,1 0 0 0 0,0 1 0 0 0,0-1 0 0 0,-1 0 0 0 0,1 0 1 0 0,0 1-1 0 0,0-1 0 0 0,0 0 0 0 0,-2 6 4 0 0,1 1 0 0 0,0 0 0 0 0,0-2 0 0 0,1 2 0 0 0,0 0 0 0 0,1 7 0 0 0,-1 3 153 0 0,9 111 541 0 0,-4-76-606 0 0,-3-21-83 0 0,4 42-36 0 0,-2-26 914 0 0,-12-73 80 0 0,-1-25-817 0 0,2 0-1 0 0,2 0 0 0 0,4-1 1 0 0,6-90-1 0 0,-4 127-234 0 0,2 0 0 0 0,-1 0 0 0 0,7-18 0 0 0,-6 25 1 0 0,0 0-1 0 0,1-1 1 0 0,0 1-1 0 0,0 1 1 0 0,0-1 0 0 0,10-12-1 0 0,-12 18-4 0 0,0 1-1 0 0,-1-1 1 0 0,1 0 0 0 0,0 1-1 0 0,-1-1 1 0 0,2 1-1 0 0,-2 0 1 0 0,1 0 0 0 0,1 0-1 0 0,-2-1 1 0 0,2 1 0 0 0,-1 1-1 0 0,0 0 1 0 0,0-1-1 0 0,1 0 1 0 0,-1 1 0 0 0,0-1-1 0 0,1 1 1 0 0,2 0 0 0 0,-2 0-3 0 0,1 1 0 0 0,0 0 0 0 0,0 0 0 0 0,0-1 1 0 0,-1 1-1 0 0,1 1 0 0 0,0 0 0 0 0,-1-1 0 0 0,1 1 1 0 0,5 4-1 0 0,-4-3-3 0 0,0 0 0 0 0,-1 2 0 0 0,1-2 0 0 0,0 1 0 0 0,-1 0 0 0 0,-1 1 0 0 0,1-1 0 0 0,0 1 0 0 0,-1 0 1 0 0,0 0-1 0 0,0 0 0 0 0,-1 1 0 0 0,1-1 0 0 0,-1 1 0 0 0,2 7 0 0 0,-4-8 49 0 0,0 0 1 0 0,0 0-1 0 0,0 0 1 0 0,0-1-1 0 0,0 1 1 0 0,-1 0-1 0 0,0-1 1 0 0,-1 1 0 0 0,1-1-1 0 0,0 1 1 0 0,-5 8-1 0 0,-2 2 316 0 0,-21 27 1 0 0,21-30-197 0 0,0-3-19 0 0,0 0 0 0 0,0-1 0 0 0,-1 1 1 0 0,-1-2-1 0 0,-16 12 0 0 0,22-17-131 0 0,1 0-1 0 0,1-1 1 0 0,-2 1-1 0 0,1-1 1 0 0,0 0 0 0 0,-1 0-1 0 0,1 0 1 0 0,0-1-1 0 0,-1 1 1 0 0,1-1 0 0 0,-7 1-1 0 0,7-1-335 0 0,0-1 0 0 0,1 1 0 0 0,-1-1 0 0 0,1 1 0 0 0,-2-1 0 0 0,2 1 0 0 0,-1-1-1 0 0,1-1 1 0 0,-4 0 0 0 0,-2-2-1885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4"/>
    </inkml:context>
    <inkml:brush xml:id="br0">
      <inkml:brushProperty name="width" value="0.05" units="cm"/>
      <inkml:brushProperty name="height" value="0.05" units="cm"/>
      <inkml:brushProperty name="color" value="#FFFFFF"/>
    </inkml:brush>
  </inkml:definitions>
  <inkml:trace contextRef="#ctx0" brushRef="#br0">42 385 4144 0 0,'-15'-17'4162'0'0,"11"13"-1973"0"0,-4 8 5731 0 0,7-1-7818 0 0,-1 1-28 0 0,1-1 0 0 0,-1 1 0 0 0,2 0 0 0 0,-1-1 0 0 0,0 1 0 0 0,1 1 0 0 0,-1-2 0 0 0,1 5 0 0 0,1 3 71 0 0,-1-7-54 0 0,0 1 0 0 0,0-1 0 0 0,0 1 0 0 0,-2 8 0 0 0,2-11-59 0 0,-1-1-1 0 0,1 1 0 0 0,0 0 0 0 0,0-1 1 0 0,0 1-1 0 0,0 0 0 0 0,1 3 0 0 0,-1-3 4 0 0,1 1 0 0 0,-1-2 0 0 0,0 2-1 0 0,0-1 1 0 0,0 1 0 0 0,0-2 0 0 0,-1 4-1 0 0,0 1 59 0 0,0 1-1 0 0,0-1 0 0 0,0 1 0 0 0,1-1 0 0 0,0 0 0 0 0,1 1 0 0 0,-1-1 1 0 0,3 12-1 0 0,-3-16-70 0 0,1-1 0 0 0,-1 1 0 0 0,0 0 0 0 0,0 0 1 0 0,0 0-1 0 0,0-1 0 0 0,-1 1 0 0 0,1 0 0 0 0,0-1 0 0 0,-1 4 0 0 0,-2 10 121 0 0,8 73 905 0 0,0-41-368 0 0,0 14-160 0 0,0-19-354 0 0,-5-39-151 0 0,0 9 61 0 0,0 0 1 0 0,1 0 0 0 0,3 16 0 0 0,-3-25-77 0 0,-1 0 0 0 0,1 0 0 0 0,-1-1 0 0 0,0 1 0 0 0,0 5 0 0 0,0 9 0 0 0,4 1 0 0 0,-2 1 0 0 0,1 24 0 0 0,2 0 0 0 0,1 9 0 0 0,-4-26 0 0 0,-1-22 0 0 0,0-1 0 0 0,0 0 0 0 0,-1 1 0 0 0,1 0 0 0 0,-1-1 0 0 0,0 0 0 0 0,-2 8 0 0 0,0 0 0 0 0,1 1 0 0 0,0-1 0 0 0,1 0 0 0 0,0 1 0 0 0,1-1 0 0 0,2 19 0 0 0,-2-28 0 0 0,-1 1 0 0 0,0 0 0 0 0,0 0 0 0 0,0-1 0 0 0,-2 6 0 0 0,0 8 0 0 0,7 63 0 0 0,0-1 0 0 0,0-13 0 0 0,-5-58 0 0 0,0-1 0 0 0,1 1 0 0 0,3 9 0 0 0,-3-10 0 0 0,0 0 0 0 0,0 1 0 0 0,1 8 0 0 0,-2-8 4 0 0,0 1 0 0 0,1-1-1 0 0,3 8 1 0 0,-3-8 24 0 0,1 1 1 0 0,-1-1-1 0 0,0 9 0 0 0,4 54 100 0 0,0 41 174 0 0,-5 102-140 0 0,1-194-162 0 0,0-16 0 0 0,-1 1 0 0 0,1 0 0 0 0,-1 0 0 0 0,-1 1 0 0 0,0 2 0 0 0,1-4 0 0 0,0-1 0 0 0,0 1 0 0 0,0-1 0 0 0,0 0 0 0 0,0 0 0 0 0,1 1 0 0 0,0 2 0 0 0,0-4 0 0 0,-1 1 0 0 0,1 1 0 0 0,-1-2 0 0 0,0 2 0 0 0,0-2 0 0 0,0 2 0 0 0,0 3 0 0 0,-1-4 2 0 0,1 1-1 0 0,-1-1 1 0 0,1 1-1 0 0,-1-1 0 0 0,1 1 1 0 0,0-1-1 0 0,0 1 1 0 0,1-1-1 0 0,-1 1 1 0 0,0-1-1 0 0,2 4 1 0 0,-2-2 28 0 0,0 0 1 0 0,0 0 0 0 0,0-1 0 0 0,0 1-1 0 0,-2 5 1 0 0,-1 9 61 0 0,3-10-87 0 0,0 9-3 0 0,0 0-1 0 0,-4 20 1 0 0,-1 33-2 0 0,4-57 0 0 0,0 0 0 0 0,1 0 0 0 0,1 15 0 0 0,-1 2 0 0 0,5 11 0 0 0,-5-35 39 0 0,0 0-1 0 0,1 1 0 0 0,0-1 1 0 0,2 7-1 0 0,-2 20 314 0 0,1-24-256 0 0,0 0 0 0 0,-2 15 0 0 0,6 7 22 0 0,-6-19-84 0 0,0-3-26 0 0,0-1 0 0 0,0 0 0 0 0,1 1 0 0 0,2 11 0 0 0,2 21-8 0 0,-2-20 0 0 0,-3-18 0 0 0,0 0 0 0 0,0 0 0 0 0,1 0 0 0 0,-1 0 0 0 0,1 5 0 0 0,5 22 0 0 0,-5-25 24 0 0,0 0-1 0 0,-1 0 0 0 0,1 0 1 0 0,-1 0-1 0 0,0 0 0 0 0,-2 5 1 0 0,2 6 36 0 0,0 35 79 0 0,6-32-86 0 0,-7-16-53 0 0,1-2 0 0 0,0 2 0 0 0,0-1 0 0 0,0 0 0 0 0,1 1 0 0 0,-1-1 0 0 0,0 0 0 0 0,1 0 0 0 0,1 4 0 0 0,-1-3 0 0 0,0 1 0 0 0,0 0 0 0 0,-1 0 0 0 0,1 0 0 0 0,-1 0 0 0 0,0 1 0 0 0,-1 5 0 0 0,0 6 0 0 0,1 63 0 0 0,-5-44 0 0 0,4-22 0 0 0,1-9 0 0 0,-1 0 0 0 0,1 0 0 0 0,0 1 0 0 0,1-1 0 0 0,-1 0 0 0 0,1 0 0 0 0,0 0 0 0 0,2 7 0 0 0,-3-11 0 0 0,0 1 0 0 0,0-1 0 0 0,0 1 0 0 0,1-1 0 0 0,-1 1-1 0 0,0-1 1 0 0,0 0 0 0 0,0 0 0 0 0,0 1 0 0 0,0-1 0 0 0,0 1 0 0 0,0-1-1 0 0,0 1 1 0 0,0-1 0 0 0,0 1 0 0 0,-1-1 0 0 0,1 1 0 0 0,0-1 0 0 0,0 1 0 0 0,-1-1 1 0 0,1 1 0 0 0,0 0-1 0 0,0 0 1 0 0,0 0 0 0 0,0-1-1 0 0,0 1 1 0 0,0-1 0 0 0,0 1-1 0 0,0 0 1 0 0,0 0 0 0 0,0 0-1 0 0,0-1 1 0 0,0 0 0 0 0,1 1-1 0 0,-1 0 1 0 0,0 0 0 0 0,1 0-1 0 0,0 0 1 0 0,0-1 30 0 0,1 3 25 0 0,-1 8-26 0 0,-2-10-30 0 0,2 0 0 0 0,3 6 0 0 0,-4-6 29 0 0,1-1-1 0 0,-1 1 0 0 0,1-1 1 0 0,-1 0-1 0 0,1 0 0 0 0,-1 1 1 0 0,0-1-1 0 0,1 0 1 0 0,-1 1-1 0 0,1-1 0 0 0,-1 0 1 0 0,1 1-1 0 0,0-1 1 0 0,0 0-1 0 0,-1 0 0 0 0,0 0 1 0 0,1 0-1 0 0,-1 0 0 0 0,1 0 1 0 0,0 0-1 0 0,-1 0 1 0 0,1 0-1 0 0,0 0 0 0 0,-1 0 1 0 0,0 0-1 0 0,2 0 0 0 0,0 0-18 0 0,1 0-8 0 0,0 0 5 0 0,0 0 1 0 0,0 0 0 0 0,1-1 0 0 0,-2 1 0 0 0,1-1 0 0 0,0 1-1 0 0,4-2 1 0 0,-3 1-8 0 0,0 1 0 0 0,0-1 0 0 0,0 1 0 0 0,0 0 0 0 0,1 0 0 0 0,5 1 0 0 0,1 0 0 0 0,7-1 0 0 0,-11 0 0 0 0,1 1 0 0 0,-1-2 0 0 0,1 1 0 0 0,-2-1 0 0 0,14-2 0 0 0,10-2 0 0 0,4 0 53 0 0,-31 4-50 0 0,1 0-1 0 0,0 1 0 0 0,0-1 0 0 0,6 1 1 0 0,11-2 49 0 0,-3 0-48 0 0,0 0 0 0 0,29 1-1 0 0,-31 0-3 0 0,10 1 0 0 0,-24 1 0 0 0,0-1 0 0 0,0 0 0 0 0,1 0 0 0 0,-1 0 0 0 0,1 0 0 0 0,-1-1 0 0 0,4 0 0 0 0,-3 0 0 0 0,-2 1 0 0 0,2-1 0 0 0,-1 1 0 0 0,1 0 0 0 0,-2 0 0 0 0,6 0 0 0 0,6 2 0 0 0,1 0 0 0 0,0-2 0 0 0,-1 0 0 0 0,26-4 0 0 0,-38 4 0 0 0,1 0 0 0 0,0-1 0 0 0,0 1 0 0 0,0 0 0 0 0,-1 1 0 0 0,1-1 0 0 0,0 0 0 0 0,-1 1 0 0 0,3 0 0 0 0,-3-1 0 0 0,1 1 0 0 0,0-1 0 0 0,-1 1 0 0 0,1-1 0 0 0,0 0 0 0 0,0 0 0 0 0,0 0 0 0 0,0 0 0 0 0,1-1 0 0 0,19-1 0 0 0,31 0 0 0 0,17-2 0 0 0,-68 4 0 0 0,1 0 0 0 0,-1 0 0 0 0,1 0 0 0 0,-1 0 0 0 0,5 1 0 0 0,6 1 0 0 0,64-6 0 0 0,28-4 0 0 0,-90 6 0 0 0,47-9 0 0 0,-3 0 0 0 0,27-6 0 0 0,-11 2 0 0 0,-2 4 0 0 0,-52 8 0 0 0,-14 1 0 0 0,-2 1 0 0 0,15-1 0 0 0,-2 1 0 0 0,0 0 0 0 0,21-6 0 0 0,-20 4 0 0 0,-1 0 0 0 0,23 0 0 0 0,46-2 0 0 0,-67 4 0 0 0,-13 0 0 0 0,1 1 0 0 0,11 1 0 0 0,-13-1 0 0 0,0 0 0 0 0,1 0 0 0 0,6-2 0 0 0,11 1 0 0 0,16 0 0 0 0,91 5 0 0 0,-72 1 0 0 0,0-1 0 0 0,2 1 0 0 0,-28-2 0 0 0,45-4 0 0 0,-28 0 0 0 0,-10 1 0 0 0,109-4 0 0 0,-82 0 0 0 0,27-1 0 0 0,6-5 0 0 0,120-13 64 0 0,-197 22-64 0 0,-12 0 0 0 0,-1 1 0 0 0,14-3 0 0 0,-3-2 0 0 0,2 1 0 0 0,43-1 0 0 0,-51 4 0 0 0,-1-1 0 0 0,14-3 0 0 0,7 0 0 0 0,39 0 0 0 0,-60 4 11 0 0,0-1 0 0 0,16-3-1 0 0,-17 3 1 0 0,1 0 0 0 0,16-1-1 0 0,32-1-10 0 0,-19-1 0 0 0,40 1 0 0 0,-16-1 0 0 0,-19 1 0 0 0,-40 3 0 0 0,1 0 0 0 0,10-2 0 0 0,-11 1 0 0 0,0 1 0 0 0,12-1 0 0 0,-11 2 0 0 0,-1-1 0 0 0,10-2 0 0 0,15-2 0 0 0,-22 5 16 0 0,20-4 0 0 0,-20 1 0 0 0,20 1 0 0 0,126 2-16 0 0,-147 0 0 0 0,-1-1 0 0 0,11-3 0 0 0,-11 3 0 0 0,1-1 0 0 0,10 0 0 0 0,43-3 0 0 0,26 1 0 0 0,-1-1 0 0 0,-10 5 0 0 0,-30-5 0 0 0,34 1 0 0 0,18 4 0 0 0,-47 4 0 0 0,-41-4 0 0 0,-2 0 0 0 0,0 0 0 0 0,-1 0 0 0 0,17-3 0 0 0,-22 2 0 0 0,0 0 0 0 0,0 0 0 0 0,0 1 0 0 0,7 0 0 0 0,-8 0 0 0 0,1 0 0 0 0,0 0 0 0 0,-1 0 0 0 0,1 0 0 0 0,5-2 0 0 0,-2 0 0 0 0,1 1 0 0 0,-1 0 0 0 0,1 0 0 0 0,8 1 0 0 0,-4 0 0 0 0,1-1 0 0 0,1 2 0 0 0,20 2 0 0 0,-4-3 0 0 0,18 5 0 0 0,-35-3 15 0 0,0 0 0 0 0,0-1 0 0 0,19-1 1 0 0,-19 0-13 0 0,7 5-3 0 0,17-5 0 0 0,-32-1 0 0 0,1-2 0 0 0,-1 1 12 0 0,3 0 48 0 0,-4 0-7 0 0,-1-2-30 0 0,-2 2-12 0 0,-1 2 1 0 0,1-2-1 0 0,-1 0 0 0 0,0 1 0 0 0,1 0 0 0 0,-1-1 1 0 0,1 0-1 0 0,-1 1 0 0 0,0 0 0 0 0,0-1 0 0 0,0-2 1 0 0,0 3-6 0 0,0 0 1 0 0,0 1 0 0 0,0-2-1 0 0,0 1 1 0 0,0 0 0 0 0,1 0-1 0 0,-1 1 1 0 0,0-1 0 0 0,1-1-1 0 0,-1 1 1 0 0,1 0 0 0 0,-1-3 23 0 0,0 1 0 0 0,0 0 0 0 0,0-1 0 0 0,0 1 0 0 0,0-6 0 0 0,-1-8 147 0 0,-4-23 87 0 0,0-4-189 0 0,5 35-49 0 0,0-15 84 0 0,4-35-1 0 0,-2 45-24 0 0,-2-19 0 0 0,0 18-27 0 0,3-20-1 0 0,2-29 70 0 0,0-2-51 0 0,-4 54-59 0 0,0 0-1 0 0,-2-19 1 0 0,0 19 5 0 0,1 0 1 0 0,2-21-1 0 0,0 19-3 0 0,0-1-1 0 0,-1 1 0 0 0,-1-1 1 0 0,0 0-1 0 0,-1 1 0 0 0,-3-19 0 0 0,3 23-2 0 0,0 0 0 0 0,0 0-1 0 0,2-16 1 0 0,0 3-4 0 0,-1-7-12 0 0,-4-33 0 0 0,-1-15 0 0 0,3 59 0 0 0,1-25 0 0 0,2 27 0 0 0,-4-35 0 0 0,-8-34 64 0 0,10 81-62 0 0,0-1 0 0 0,1 1-1 0 0,0-8 1 0 0,0-10 44 0 0,-5-12-14 0 0,1-41 0 0 0,3 60-9 0 0,-4-20 0 0 0,3 21-8 0 0,-1-20-1 0 0,-3-16 50 0 0,2-42 0 0 0,2 32-32 0 0,-1 3 0 0 0,1 40-16 0 0,2-21 0 0 0,0 24 0 0 0,-3-25 0 0 0,2 31-17 0 0,0 0 0 0 0,2-16-1 0 0,0 17 21 0 0,-1-1 0 0 0,-2-16 0 0 0,-7-45-8 0 0,8 57-11 0 0,0 1 0 0 0,1-17 0 0 0,0 14 0 0 0,-3-23 0 0 0,-2-26 53 0 0,0 17-42 0 0,0-20-11 0 0,4 43 0 0 0,1 4 0 0 0,-5-2 0 0 0,0-34 0 0 0,4 47 0 0 0,0 0 0 0 0,-1 0 0 0 0,-4-18 0 0 0,1 5 11 0 0,3 11 2 0 0,0 0 0 0 0,1 1 1 0 0,-1-13-1 0 0,-3-29-13 0 0,5 44 0 0 0,1-5 0 0 0,-2-1 0 0 0,-3-23 0 0 0,3 29 0 0 0,0-2 0 0 0,0 2 0 0 0,2-15 0 0 0,-1 15 0 0 0,0 1 0 0 0,0-1 0 0 0,0 1 0 0 0,-3-12 0 0 0,-2-19 0 0 0,4 34 0 0 0,0-1 0 0 0,1 0 0 0 0,-1 1 0 0 0,1-1 0 0 0,1-5 0 0 0,-1 7 0 0 0,0-2 0 0 0,0 2 0 0 0,0-1 0 0 0,0 0 0 0 0,-1 0 0 0 0,1 0 0 0 0,-3-6 0 0 0,2-7 37 0 0,1 12-21 0 0,0 4-13 0 0,0 0-1 0 0,1-1 0 0 0,-1 1 0 0 0,0 1 0 0 0,0-1 0 0 0,-1-1 0 0 0,1 1 0 0 0,0 0 1 0 0,0 0-1 0 0,-1 0 0 0 0,1 0 0 0 0,-1 0 0 0 0,1 0 0 0 0,0 0 0 0 0,-1-1 0 0 0,-1-4 28 0 0,1 1-27 0 0,0 0 0 0 0,1 1-1 0 0,-4-9 1 0 0,0 1-3 0 0,-1 2 0 0 0,4 8 0 0 0,-3-2-15 0 0,-3-1-261 0 0,-6-5 42 0 0,12 10 49 0 0,0 0 1 0 0,1-1-1 0 0,0 1 1 0 0,0 0-1 0 0,-1-1 0 0 0,0 1 1 0 0,0 0-1 0 0,1-1 1 0 0,-1 1-1 0 0,0 0 0 0 0,1 0 1 0 0,0 0-1 0 0,-1 0 1 0 0,0 0-1 0 0,0 0 0 0 0,1 0 1 0 0,-2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44:16.405"/>
    </inkml:context>
    <inkml:brush xml:id="br0">
      <inkml:brushProperty name="width" value="0.05" units="cm"/>
      <inkml:brushProperty name="height" value="0.05" units="cm"/>
      <inkml:brushProperty name="color" value="#FFFFFF"/>
    </inkml:brush>
  </inkml:definitions>
  <inkml:trace contextRef="#ctx0" brushRef="#br0">0 381 8752 0 0,'0'1'7226'0'0,"9"-1"-5389"0"0,14 3-1751 0 0,102-7 703 0 0,-23-5-278 0 0,-48 4-193 0 0,5 0 47 0 0,71-5 456 0 0,-37 6-415 0 0,1-1 10 0 0,20 0 90 0 0,49 1 194 0 0,-2-1-90 0 0,-71 1-394 0 0,-3-1-36 0 0,76 1 94 0 0,14-1 122 0 0,-52 1-246 0 0,2-1 122 0 0,342-15 919 0 0,-328 11-966 0 0,51-10-161 0 0,-26-1 13 0 0,-123 13-36 0 0,-2-1-30 0 0,-25 5-11 0 0,28-3-1 0 0,221-28 305 0 0,-168 23-304 0 0,0-1 0 0 0,-68 8 0 0 0,21-5 0 0 0,-39 6 0 0 0,20-1 0 0 0,-1 1 0 0 0,-26 2 0 0 0,14-2 0 0 0,0 0 0 0 0,21 1 0 0 0,16-3 0 0 0,-1 0 0 0 0,-36 5 31 0 0,25-5 0 0 0,-10 1-18 0 0,5-3 15 0 0,-24 4-19 0 0,-1 2-1 0 0,15-2 0 0 0,17 0-8 0 0,-33 1 0 0 0,-1 1 0 0 0,20 1 0 0 0,-21 1 0 0 0,0-1 0 0 0,15-2 0 0 0,4 0 0 0 0,-23 2 1 0 0,5 0 15 0 0,0 0 0 0 0,1-1-1 0 0,16-3 1 0 0,36-5-16 0 0,29 0 0 0 0,-84 7 1 0 0,7-1 2 0 0,0 1 1 0 0,16 0-1 0 0,-25 1 6 0 0,-1 0 0 0 0,1 0-1 0 0,11-3 1 0 0,-13 2-4 0 0,2 1-1 0 0,-1 0 1 0 0,11-1-1 0 0,-1 3-4 0 0,-13 0 0 0 0,-1-1 0 0 0,2 1 0 0 0,-2-1 0 0 0,1 0 0 0 0,-1 0 0 0 0,1 0 0 0 0,3-1 0 0 0,12-5 0 0 0,-15 4 0 0 0,1 1 0 0 0,0 0 0 0 0,1 0 0 0 0,-1 0 0 0 0,0 0 0 0 0,8 0 0 0 0,20-3 0 0 0,-24 3 0 0 0,-1 0 0 0 0,14-2 0 0 0,51-1 11 0 0,-4-1 42 0 0,-46 3-53 0 0,-17 2 0 0 0,0-1 0 0 0,1 1 0 0 0,8 0 0 0 0,-10 1 0 0 0,0-1 0 0 0,0 0 0 0 0,1 0 0 0 0,-1 1 0 0 0,0-2 0 0 0,1 1 0 0 0,7-1 0 0 0,-10 1 0 0 0,-1-1 0 0 0,0 1 0 0 0,1 0 0 0 0,-1 0 0 0 0,0 0 0 0 0,1 1 0 0 0,0-1 0 0 0,-1 0 0 0 0,0 1 0 0 0,1-1 0 0 0,-1 0 0 0 0,0 0 0 0 0,2 2 0 0 0,-1-2 0 0 0,-1 1 0 0 0,1 0 0 0 0,0 0 0 0 0,-1-1 0 0 0,1 0 0 0 0,0 0 0 0 0,2 0 0 0 0,6 0 0 0 0,-9 0 0 0 0,0-1 0 0 0,0 1 0 0 0,1 0 0 0 0,-1 0 0 0 0,0 0 0 0 0,0 0 0 0 0,1 0 0 0 0,-1 0 0 0 0,0 1 0 0 0,0-1 0 0 0,1 0 0 0 0,-1 0 0 0 0,-1 0 0 0 0,2 1 0 0 0,1 0 0 0 0,-3-1 1 0 0,0 1-1 0 0,1-1 0 0 0,0 1 1 0 0,0-1-1 0 0,0 0 1 0 0,0 0-1 0 0,-1 0 0 0 0,0 1 1 0 0,1-1-1 0 0,0 0 1 0 0,0 0-1 0 0,0 0 0 0 0,0 0 1 0 0,-1-1-1 0 0,1 1 0 0 0,-1 0 1 0 0,3-1-1 0 0,-2 1 3 0 0,-1 0-1 0 0,0 0 1 0 0,1 0 0 0 0,0-1-1 0 0,-1 1 1 0 0,1 0-1 0 0,0 0 1 0 0,0 0-1 0 0,-1 0 1 0 0,0 0 0 0 0,1 0-1 0 0,-1 1 1 0 0,1-1-1 0 0,0 0 1 0 0,0 0-1 0 0,-1 0 1 0 0,1 1 0 0 0,4 1 2 0 0,-5-1-2 0 0,1-1 1 0 0,0 1-1 0 0,0 0 0 0 0,0-1 0 0 0,0 1 1 0 0,-1-1-1 0 0,1 0 0 0 0,0 0 1 0 0,0 1-1 0 0,1-1 0 0 0,-2 0 0 0 0,1 0 1 0 0,0 0-1 0 0,0 1 0 0 0,1-1 0 0 0,-2 0 1 0 0,1 0-1 0 0,0-1 0 0 0,1 1 0 0 0,-1 0 1 0 0,0-1-1 0 0,3 1 7 0 0,-4 0-8 0 0,0 0-1 0 0,0-1 1 0 0,0 1 0 0 0,1 0-1 0 0,-1 0 1 0 0,0 0-1 0 0,1 0 1 0 0,-1 0-1 0 0,0 0 1 0 0,0 0-1 0 0,1 0 1 0 0,-1 0 0 0 0,0 0-1 0 0,1 0 1 0 0,-1 0-1 0 0,0 0 1 0 0,0 0-1 0 0,1 0 1 0 0,-1 0 0 0 0,0 0-1 0 0,0 0 1 0 0,0 0-1 0 0,0 1 1 0 0,0-1-1 0 0,0 0 1 0 0,1 0-1 0 0,-1 0 1 0 0,0 0 0 0 0,0 0-1 0 0,1 0 1 0 0,-1 0-1 0 0,0 0 1 0 0,0 0-1 0 0,0 1 1 0 0,1-1-1 0 0,-1 1 3 0 0,1-1-1 0 0,-1 0 1 0 0,1 1-1 0 0,-1-1 1 0 0,0 0-1 0 0,0 0 1 0 0,1 1-1 0 0,0-1 1 0 0,-1 0-1 0 0,1 0 1 0 0,-1 0-1 0 0,1 0 1 0 0,0 1-1 0 0,-1-1 1 0 0,0 0-1 0 0,1 0 1 0 0,0 0-1 0 0,0-1 1 0 0,-1 1-1 0 0,1 0 1 0 0,-1 1-1 0 0,1-1 1 0 0,-1 0-1 0 0,0 0 1 0 0,0 0-1 0 0,1 0 1 0 0,0 0-1 0 0,-1 0 1 0 0,1 0-1 0 0,-1 0 1 0 0,1 0-1 0 0,-1 1 1 0 0,1-1-1 0 0,-1 0 1 0 0,0 1-1 0 0,0-1 1 0 0,0 0-1 0 0,1 1 1 0 0,-1-1-1 0 0,0 1 1 0 0,1-1-1 0 0,-1 1 1 0 0,0-1-1 0 0,1 0 1 0 0,-1 1-4 0 0,0-1-1 0 0,1 0 1 0 0,-1 0 0 0 0,0 1 0 0 0,0-1 0 0 0,1 0-1 0 0,-1 0 1 0 0,0 0 0 0 0,0 1 0 0 0,0-1-1 0 0,0 0 1 0 0,1 0 0 0 0,-1 0 0 0 0,0 0 0 0 0,1 0-1 0 0,-1 0 1 0 0,0 0 0 0 0,1 0 0 0 0,-1 0-1 0 0,0 1 1 0 0,1-2 0 0 0,-1 1 0 0 0,0 0 0 0 0,1 0-1 0 0,-1 0 1 0 0,0 0 0 0 0,0 0 0 0 0,0 0 0 0 0,1 0-1 0 0,-1 0 1 0 0,0 0 0 0 0,1-1 0 0 0,-1 1-1 0 0,0 0 1 0 0,0 0 0 0 0,1-1 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55:26.724"/>
    </inkml:context>
    <inkml:brush xml:id="br0">
      <inkml:brushProperty name="width" value="0.05" units="cm"/>
      <inkml:brushProperty name="height" value="0.05" units="cm"/>
      <inkml:brushProperty name="color" value="#FFFFFF"/>
    </inkml:brush>
  </inkml:definitions>
  <inkml:trace contextRef="#ctx0" brushRef="#br0">11 0 6448 0 0,'0'0'11407'0'0,"-5"1"-11193"0"0,5 2-190 0 0,0-2 42 0 0,0-1-61 0 0,0 0 0 0 0,-1 0 0 0 0,1 0 0 0 0,0 0 0 0 0,0 0 0 0 0,0 0 0 0 0,0 0 0 0 0,-1 0 0 0 0,1 0 0 0 0,0 0 0 0 0,0 0 0 0 0,0 0 0 0 0,-1 0 0 0 0,1 0-1 0 0,0 0 1 0 0,0 0 0 0 0,0 0 0 0 0,0 0 0 0 0,0 0 0 0 0,0 0 0 0 0,0 0 0 0 0,0 0 0 0 0,0 0 0 0 0,0 1 0 0 0,-1-1 0 0 0,1 0 0 0 0,0 0 0 0 0,0 0 0 0 0,0 0-1 0 0,0 0 1 0 0,0 0 0 0 0,0 1 0 0 0,-1-1 0 0 0,1 0 0 0 0,0 0 0 0 0,0 0 0 0 0,0 0 0 0 0,0 0 0 0 0,0 1 0 0 0,0-1 0 0 0,0 0 0 0 0,0 0 0 0 0,0 0 0 0 0,0 0-1 0 0,0 0 1 0 0,0 0 0 0 0,0 0 0 0 0,0 0 0 0 0,0 1 0 0 0,0-1 60 0 0,1 19 353 0 0,6-6-157 0 0,-4-9-207 0 0,0 1-1 0 0,0-1 1 0 0,2 9 0 0 0,5 8 12 0 0,-10-18-66 0 0,1-1 0 0 0,1 0 0 0 0,-1 1 0 0 0,0-2 0 0 0,0 1 0 0 0,3 3 0 0 0,-3-3 0 0 0,0-1 0 0 0,1 1 0 0 0,-1 0 0 0 0,0 0 0 0 0,0 0 0 0 0,1 3 0 0 0,-1-1 0 0 0,1 0 0 0 0,0 0 0 0 0,-1 0 0 0 0,2 0 0 0 0,-1 0 0 0 0,1-1 0 0 0,-1 1 0 0 0,1-1 0 0 0,0 0 0 0 0,6 6 0 0 0,9 15 0 0 0,-16-22 0 0 0,2 1 0 0 0,-2 0 0 0 0,1 0 0 0 0,-1 0 0 0 0,0 0 0 0 0,0 0 0 0 0,0 0 0 0 0,0 1 0 0 0,-1 0 0 0 0,3 6 0 0 0,7 14 0 0 0,-1 1 0 0 0,0-4 0 0 0,26 70 0 0 0,-20-62 0 0 0,-9-18 0 0 0,-6-9 5 0 0,0-1 0 0 0,0 0 1 0 0,0 1-1 0 0,0 0 1 0 0,0-1-1 0 0,-1 1 0 0 0,0 0 1 0 0,1-1-1 0 0,-1 1 1 0 0,1 0-1 0 0,0 3 0 0 0,-1-4-5 0 0,0 1 0 0 0,1 1 0 0 0,0-2 0 0 0,-1 1 0 0 0,0 0 0 0 0,1-1 0 0 0,0 1 0 0 0,0 0 0 0 0,1 1 0 0 0,5 9 0 0 0,-3 1 0 0 0,-2-8 0 0 0,0 1 0 0 0,0-1 0 0 0,0 0 0 0 0,0 0 0 0 0,6 6 0 0 0,-7-8 0 0 0,1 0 0 0 0,0 0 0 0 0,-1 0 0 0 0,0 0 0 0 0,0 0 0 0 0,2 5 0 0 0,-3-4 0 0 0,1-1 0 0 0,0 0 0 0 0,1 0 0 0 0,-1 0 0 0 0,4 6 0 0 0,15 24 0 0 0,-15-23 0 0 0,-5-9 0 0 0,1-1 0 0 0,-1 1 0 0 0,0-1 0 0 0,1 1 0 0 0,-1 0 0 0 0,0 0 0 0 0,1 0 0 0 0,-1-1 0 0 0,1 0 0 0 0,-1 1 0 0 0,1-1 0 0 0,-1 1 0 0 0,1 0 0 0 0,20 27 64 0 0,5 5-64 0 0,-21-28 0 0 0,0 1 0 0 0,0-1 0 0 0,3 8 0 0 0,-4-7 0 0 0,1 0 0 0 0,0-1 0 0 0,6 8 0 0 0,-4-6 0 0 0,0 1-1 0 0,-1-1 0 0 0,0 2 0 0 0,0-1 0 0 0,6 14 1 0 0,-3-7 29 0 0,10 13 0 0 0,-10-8-18 0 0,-2-3-12 0 0,6 3 1 0 0,-10-17 0 0 0,0 1 0 0 0,-1 0 0 0 0,1 1 0 0 0,-1 0 0 0 0,0-1 0 0 0,1 6 0 0 0,12 17-80 0 0,-14-24 78 0 0,1-1 0 0 0,-1 0-1 0 0,0 0 1 0 0,1 1 0 0 0,0-1-1 0 0,3 3 1 0 0,2 5 2 0 0,-3-5 0 0 0,1 1 0 0 0,-1 0 0 0 0,1 0 0 0 0,9 8 0 0 0,2 4 0 0 0,-10-8 0 0 0,-6-9 0 0 0,0 0 0 0 0,0 0 0 0 0,1 0 0 0 0,-1 0 0 0 0,1-1 0 0 0,-1 1 0 0 0,1 0 0 0 0,-1-1 0 0 0,1 1 0 0 0,0 0 0 0 0,-1 0 0 0 0,0-1 0 0 0,1 0 0 0 0,0 1 0 0 0,-1-1 0 0 0,3 2 0 0 0,12 12 0 0 0,17 42-16 0 0,-16-38 30 0 0,8 6 52 0 0,-21-20-72 0 0,-1-1 0 0 0,1 1-1 0 0,1 0 1 0 0,6 6-1 0 0,6 6-33 0 0,-10-8 40 0 0,4 7 0 0 0,-3-4 0 0 0,2 3 0 0 0,-7-9 0 0 0,1-1 0 0 0,0 0 0 0 0,0 0 0 0 0,5 7 0 0 0,-7-10 15 0 0,-1 0-1 0 0,1 0 1 0 0,-1-1-1 0 0,1 1 0 0 0,-1 0 1 0 0,0 0-1 0 0,1 0 0 0 0,-1 0 1 0 0,0-1-1 0 0,0 4 0 0 0,3 6 71 0 0,13 17-376 0 0,-5-9 291 0 0,-10-17 0 0 0,0-1 0 0 0,0 1 0 0 0,0 0 0 0 0,0 0 0 0 0,-1 0 0 0 0,0 0 0 0 0,0-1 0 0 0,1 2 0 0 0,-1-1 0 0 0,1 0 0 0 0,-1 0 0 0 0,1-1 0 0 0,-1 2 0 0 0,0-1 0 0 0,0 0 0 0 0,0 0 0 0 0,0 0 0 0 0,0 2 0 0 0,1-2 0 0 0,-1 1 0 0 0,1 0 0 0 0,-1-1 0 0 0,0 1 0 0 0,1 0 0 0 0,0-1 0 0 0,-1 1 0 0 0,1-1 0 0 0,1 1 0 0 0,-2-1 0 0 0,3 3 0 0 0,8 12 0 0 0,-7-7 105 0 0,3 0 81 0 0,-2 2-476 0 0,-4-6 289 0 0,3 2 1 0 0,-3-1 0 0 0,3-2 0 0 0,-3 1 0 0 0,3-1 0 0 0,2 0 0 0 0,-2-3 0 0 0,-3-1 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55:32.582"/>
    </inkml:context>
    <inkml:brush xml:id="br0">
      <inkml:brushProperty name="width" value="0.05" units="cm"/>
      <inkml:brushProperty name="height" value="0.05" units="cm"/>
      <inkml:brushProperty name="color" value="#FFFFFF"/>
    </inkml:brush>
  </inkml:definitions>
  <inkml:trace contextRef="#ctx0" brushRef="#br0">1 1452 6448 0 0,'0'0'13567'0'0,"1"-9"-12823"0"0,-1 9-725 0 0,0-1 46 0 0,1 0 0 0 0,0 0 0 0 0,-1 0 0 0 0,0 0 0 0 0,0 1 0 0 0,0-1 1 0 0,0 0-1 0 0,1-1 0 0 0,-1 1 0 0 0,0 1 0 0 0,0-3 0 0 0,5-13 709 0 0,-4 14-672 0 0,-1 0 1 0 0,1 0-1 0 0,0 0 1 0 0,-1-1 0 0 0,1 2-1 0 0,-1-2 1 0 0,2 2 0 0 0,-1-2-1 0 0,2-2 1 0 0,1-1 17 0 0,1-7-166 0 0,-4 10 32 0 0,0 1 1 0 0,0-1-1 0 0,1 1 1 0 0,-2 0-1 0 0,2 0 1 0 0,-1-1-1 0 0,1 1 1 0 0,3-3-1 0 0,-5 4 18 0 0,1 0-1 0 0,0-1 1 0 0,0 2-1 0 0,-1-1 1 0 0,1-1-1 0 0,0 1 1 0 0,-1 0-1 0 0,1-3 1 0 0,-1 3 8 0 0,1 0 0 0 0,0 0 0 0 0,-1 0 0 0 0,1-1 0 0 0,0 2 0 0 0,-1-1 0 0 0,0-1 0 0 0,1 1 0 0 0,2-1 0 0 0,-2 1-10 0 0,-1 0-1 0 0,1-1 1 0 0,0 2-1 0 0,0-1 1 0 0,0-1-1 0 0,0 1 1 0 0,-1 0-1 0 0,0 0 1 0 0,1-1-1 0 0,-1 1 1 0 0,1 0-1 0 0,0-3 1 0 0,2-7-6 0 0,2-10 4 0 0,2 4 140 0 0,5-16 138 0 0,-9 21-454 0 0,-3 10 226 0 0,0 1-1 0 0,0 0 1 0 0,1-1-1 0 0,-1 1 1 0 0,1 0 0 0 0,-1-1-1 0 0,1-1 1 0 0,0 1-70 0 0,-1 1-11 0 0,1 1-1 0 0,-1-1 0 0 0,1 1 0 0 0,-1-1 1 0 0,1 0-1 0 0,-1 1 0 0 0,0-1 0 0 0,0 0 1 0 0,0 0-1 0 0,0 1 0 0 0,0-1 0 0 0,0 0 1 0 0,0 0-1 0 0,0-1 0 0 0,9-15 1 0 0,-4 1 245 0 0,5-13 1468 0 0,-6 12-2268 0 0,-2 16 702 0 0,-1-3-144 0 0,1 1 0 0 0,0 0 0 0 0,-1-1 0 0 0,1 1 0 0 0,-1-1 1 0 0,0 0-1 0 0,0 1 0 0 0,0-5 0 0 0,0 5 23 0 0,-1 2 1 0 0,1-2-1 0 0,0 1 0 0 0,-1 0 1 0 0,0-1-1 0 0,1 2 0 0 0,1-2 1 0 0,0-1-1 0 0,-1 2 5 0 0,0 1 1 0 0,0-1-1 0 0,0 0 1 0 0,0 0-1 0 0,-1-1 0 0 0,0 2 1 0 0,2-5-1 0 0,-2 3 0 0 0,1 0 0 0 0,0 0 0 0 0,0 0 0 0 0,-1 1 0 0 0,2-2 0 0 0,-1 2 0 0 0,2-4 0 0 0,1-1 0 0 0,10-28 64 0 0,-12 30-66 0 0,-2 5 3 0 0,0-1-1 0 0,0 1 1 0 0,0-1 0 0 0,0 1-1 0 0,0-1 1 0 0,0 1 0 0 0,1-1 0 0 0,-1 1-1 0 0,0-1 1 0 0,0 1 0 0 0,1 0 0 0 0,-1 0-1 0 0,0-1 1 0 0,0 1 0 0 0,1 0-1 0 0,-1-1 1 0 0,1 1 0 0 0,0-3 9 0 0,1 2 1 0 0,0-1-1 0 0,-1 0 1 0 0,0 0-1 0 0,1 0 1 0 0,-1 0-1 0 0,0 0 1 0 0,1-3-1 0 0,8-13 27 0 0,-1 3 68 0 0,-8 12-92 0 0,1 0 0 0 0,-1 0-1 0 0,1 1 1 0 0,0-1 0 0 0,0 1 0 0 0,2-4-1 0 0,-2 4-12 0 0,0 2 0 0 0,-2-2 0 0 0,2 0-1 0 0,-1 1 1 0 0,1-1 0 0 0,-2 0 0 0 0,1 1 0 0 0,0-2-1 0 0,0 1 1 0 0,1-3 0 0 0,3-6 56 0 0,1-1-20 0 0,0 0 1 0 0,0 1 0 0 0,4-17-1 0 0,-6 17-1 0 0,-3 8-22 0 0,1 1 0 0 0,-2 0 0 0 0,1-1 0 0 0,-1 1 0 0 0,1 0 0 0 0,0 0 0 0 0,0-5 0 0 0,-1 3-4 0 0,1 1 1 0 0,-1-2-1 0 0,1 2 1 0 0,1-1-1 0 0,-1 1 1 0 0,0-1 0 0 0,1 1-1 0 0,3-5 1 0 0,4-12 120 0 0,-5 5 91 0 0,6-9-29 0 0,-4 3-128 0 0,-4 19-51 0 0,0-1-1 0 0,-2 1 1 0 0,2-1-1 0 0,-1 1 0 0 0,1-6 1 0 0,3-9 40 0 0,-5 14-53 0 0,0 3 0 0 0,0-1 0 0 0,0 0 0 0 0,-1 0 0 0 0,1 1 0 0 0,1-1 0 0 0,-1 0 0 0 0,0 1 0 0 0,0-1 0 0 0,0 0 0 0 0,0 0 0 0 0,0 0 0 0 0,0 0 0 0 0,0 1 0 0 0,1-1 0 0 0,-1 1 0 0 0,1-1 0 0 0,-1 0 0 0 0,1-1 0 0 0,0-1 0 0 0,5-14 64 0 0,-2 1 0 0 0,-4 15-64 0 0,0 1 0 0 0,0 0 0 0 0,0-1 0 0 0,0 1 0 0 0,0-1 0 0 0,0 1 0 0 0,0 0 0 0 0,0-1 0 0 0,0 1 0 0 0,0 0 0 0 0,0 0 0 0 0,0 0 0 0 0,0 0 0 0 0,0-1 0 0 0,1 1 0 0 0,-1-1 0 0 0,0 1 0 0 0,0 0 0 0 0,0 0 0 0 0,0-1 0 0 0,0 1 0 0 0,0 0 0 0 0,0-1 0 0 0,1 1 0 0 0,-1-1 0 0 0,0 1 0 0 0,1 0 0 0 0,-1 0 0 0 0,0 0 0 0 0,1 0 0 0 0,-1-1 0 0 0,0 1 0 0 0,0-1 0 0 0,0 1 0 0 0,1-1 0 0 0,-1 1 0 0 0,0-1 0 0 0,0 1 0 0 0,0 0 0 0 0,0-1 0 0 0,0 1 0 0 0,0 0 0 0 0,0 0 0 0 0,0-1 0 0 0,0 1 0 0 0,0-1 0 0 0,0 1 0 0 0,0-1 0 0 0,4-16 11 0 0,-4 12-2 0 0,0 4-5 0 0,0-2 1 0 0,0 2-1 0 0,0-2 1 0 0,0 1-1 0 0,0 0 1 0 0,1 0-1 0 0,-1 0 0 0 0,1 0 1 0 0,1-4-1 0 0,-2 5-1 0 0,0 1-1 0 0,1-1 0 0 0,-1 0 1 0 0,0 1-1 0 0,0-1 0 0 0,0 0 1 0 0,0 0-1 0 0,0 1 0 0 0,0 0 1 0 0,0-1-1 0 0,0 0 0 0 0,-1-2 1 0 0,1 3-1 0 0,0 0 0 0 0,0-1 1 0 0,0 0-1 0 0,0 1 0 0 0,0-1 0 0 0,0 0 0 0 0,0 0 1 0 0,0 1-1 0 0,0 0 0 0 0,0-1 0 0 0,0 0 1 0 0,1 0-1 0 0,-1 0 0 0 0,1 0 0 0 0,0-1 3 0 0,-1 0 0 0 0,0 1 1 0 0,1-1-1 0 0,0 0 0 0 0,-1 1 0 0 0,1-2 0 0 0,-1 1 0 0 0,0 1 0 0 0,0-2 1 0 0,0 2-1 0 0,0-4 0 0 0,0 1-3 0 0,4-12-2 0 0,-3 12 0 0 0,-1 2 0 0 0,0-1 0 0 0,1 1 0 0 0,0-1 0 0 0,-1 1 0 0 0,2-3 0 0 0,-1 2 0 0 0,0 1 0 0 0,0-2 0 0 0,-1 2 0 0 0,0-1 0 0 0,1 0 0 0 0,-1-3 0 0 0,1 5 4 0 0,-1 0-1 0 0,0-1 0 0 0,1 0 1 0 0,-1 2-1 0 0,1-2 1 0 0,-1 1-1 0 0,1-1 0 0 0,0 0 1 0 0,0 0-1 0 0,0 1 1 0 0,0 0 0 0 0,-1-1 0 0 0,1 0-1 0 0,-1 2 1 0 0,0-2 0 0 0,1 0-1 0 0,-1-2 1 0 0,5-16 74 0 0,-1 13-16 0 0,-4 6-57 0 0,0 0 0 0 0,1 0 0 0 0,0 0-1 0 0,-1 0 1 0 0,1 1 0 0 0,-1-1 0 0 0,1 0 0 0 0,-1 0 0 0 0,1 0 0 0 0,-1 0 0 0 0,0 1-1 0 0,0-1 1 0 0,0-2 0 0 0,0 2-2 0 0,0 0 1 0 0,0 0-1 0 0,1 0 0 0 0,-1 0 0 0 0,0 0 0 0 0,1 1 0 0 0,-1-2 1 0 0,1 1-1 0 0,0 0 0 0 0,-1 0 0 0 0,2-1 0 0 0,2-6 23 0 0,-4 7-26 0 0,0 0 0 0 0,0-1 0 0 0,1 1 0 0 0,-1 0 0 0 0,1 0 0 0 0,-1 0 0 0 0,1-1 0 0 0,-1 2 0 0 0,2-3 0 0 0,-2 2 0 0 0,1 0 0 0 0,-1 0 0 0 0,1 0 0 0 0,-1 0 0 0 0,1 0 0 0 0,-1 0 0 0 0,1 0 0 0 0,-1-3 0 0 0,1 2 16 0 0,-1-1 0 0 0,0 2 0 0 0,1-2 0 0 0,0 2 0 0 0,0-2 0 0 0,0 1 0 0 0,2-3 0 0 0,-3 3 6 0 0,0 0-5 0 0,6-8 19 0 0,-6 10-35 0 0,0 0 1 0 0,0 0-1 0 0,0 0 0 0 0,1 0 1 0 0,-1-1-1 0 0,0 1 0 0 0,0 0 1 0 0,0 0-1 0 0,0 0 0 0 0,1 0 1 0 0,-1 0-1 0 0,0 0 0 0 0,0-1 1 0 0,0 1-1 0 0,0 0 0 0 0,0 0 1 0 0,0-1-1 0 0,0 1 0 0 0,0 0 1 0 0,0 0-1 0 0,0-1 0 0 0,0 1 1 0 0,0 0-1 0 0,0 0 0 0 0,0-1 1 0 0,0 1-1 0 0,0 0 0 0 0,0-1 1 0 0,0 1-1 0 0,0 0 0 0 0,0 0 1 0 0,0-2 8 0 0,8-15-10 0 0,-7 17 0 0 0,0-1 0 0 0,-1 1 0 0 0,0 0 0 0 0,0-1 0 0 0,0 0 0 0 0,1 0 0 0 0,-1 1 0 0 0,0-1 0 0 0,0 0 0 0 0,1 1 0 0 0,-1-1 0 0 0,0 1 0 0 0,0-1 0 0 0,0-1 0 0 0,0 1 0 0 0,0 1 0 0 0,0-1 0 0 0,0 0 0 0 0,0 1 0 0 0,1-1 0 0 0,-1 0 0 0 0,0 0 0 0 0,0 1 0 0 0,1 0 0 0 0,-1-1 0 0 0,1 0 0 0 0,-1 0 0 0 0,0 1 0 0 0,1-2 0 0 0,6-18 0 0 0,-6 17 0 0 0,0 1 0 0 0,1-1 0 0 0,-1 1 0 0 0,0-1 0 0 0,1-5 0 0 0,-2 7 0 0 0,0 1 0 0 0,0-1 0 0 0,0 0 0 0 0,0 1 0 0 0,0-1 0 0 0,1 1 0 0 0,-1 0 0 0 0,0-1 0 0 0,1 0 0 0 0,-1 1 0 0 0,0-1 0 0 0,1 1 0 0 0,-1-1 0 0 0,0 1 0 0 0,1-1 0 0 0,-1 1 0 0 0,0 0 0 0 0,1-1 0 0 0,-1 1 0 0 0,1-1 0 0 0,-1 1 0 0 0,1 0 0 0 0,-1-1 0 0 0,0 1 0 0 0,1 0 0 0 0,-1-1 0 0 0,0 1 0 0 0,0-1 0 0 0,1 1 0 0 0,-1 0 0 0 0,0 0 0 0 0,0 0 0 0 0,0-1 0 0 0,0 1 0 0 0,0-1 0 0 0,0 0 0 0 0,5-16 0 0 0,0 1 0 0 0,-5 16 1 0 0,0-1 1 0 0,0 1-1 0 0,0-1 0 0 0,0 1 0 0 0,0-1 0 0 0,0 1 0 0 0,0-1 1 0 0,0 1-1 0 0,0 0 0 0 0,0 0 0 0 0,1-1 0 0 0,-1 1 1 0 0,0 0-1 0 0,0-1 0 0 0,1 1 0 0 0,-1-1 0 0 0,0 1 0 0 0,0 0 1 0 0,1-1-1 0 0,0 0 0 0 0,-1 1 1 0 0,1 0 0 0 0,-1-1 0 0 0,0 0-1 0 0,1 1 1 0 0,-1-1 0 0 0,1 0 0 0 0,-1 0 0 0 0,1 1 0 0 0,-1-1 0 0 0,1 0 0 0 0,-1 0-1 0 0,0 0 1 0 0,0 0 0 0 0,1 1 0 0 0,-1-1 0 0 0,0 0 0 0 0,0 0 0 0 0,0 0-1 0 0,0 0 1 0 0,-1 0 0 0 0,1 1-2 0 0,1 0 0 0 0,-1 0 0 0 0,0 0 0 0 0,0 0 0 0 0,0 0 0 0 0,0 0 0 0 0,0 0 0 0 0,0 0 0 0 0,0 0 0 0 0,0 0 0 0 0,0-1 0 0 0,0 1 0 0 0,0 0 0 0 0,0 0 0 0 0,0 0 0 0 0,0 0 0 0 0,0 0 0 0 0,0 0 0 0 0,0 0 0 0 0,0 0 0 0 0,0 0 0 0 0,0 0 0 0 0,0 0 0 0 0,0 0 0 0 0,0 0 0 0 0,0 0 0 0 0,0 0 0 0 0,-1 0 0 0 0,1 0 0 0 0,0 0 0 0 0,0 0 0 0 0,0 0 0 0 0,0 0 0 0 0,0 0 0 0 0,0 0 0 0 0,0-1 0 0 0,0 1 0 0 0,0 0 0 0 0,0 0 0 0 0,0 0 0 0 0,0 0 0 0 0,0 0 0 0 0,0 0 0 0 0,0 0 0 0 0,0 0 0 0 0,0 0 0 0 0,0 0 0 0 0,0 0 0 0 0,0 0 0 0 0,0 0 0 0 0,0 0 0 0 0,0 0 0 0 0,-1 0 0 0 0,1 0 0 0 0,0 0 0 0 0,0 0 0 0 0,0 0 0 0 0,0 0 0 0 0,0 0 0 0 0,0 0 0 0 0,0 0 0 0 0,0 0 0 0 0,0 0 0 0 0,0 0 0 0 0,0 1 0 0 0,0-1 0 0 0,0 0 0 0 0,0 0 0 0 0,0 0 0 0 0,0-1 0 0 0,10-14 0 0 0,-9 13 0 0 0,-2 1 0 0 0,6-9 0 0 0,-5 10 0 0 0,0 0 0 0 0,1 0 0 0 0,-1-1 1 0 0,0 1-1 0 0,0 0 0 0 0,0 0 0 0 0,0-1 0 0 0,1 1 0 0 0,-1 0 0 0 0,0-1 0 0 0,0 1 0 0 0,0 0 0 0 0,0-1 0 0 0,0 1 0 0 0,0 0 1 0 0,0 0-1 0 0,0 0 0 0 0,0 0 0 0 0,0-1 0 0 0,0 1 0 0 0,0 0 0 0 0,0-1 0 0 0,0 1 0 0 0,0 0 0 0 0,-1-1 0 0 0,1-1 52 0 0,1 0-42 0 0,1 0 1 0 0,-1-1 18 0 0,-1 2-91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59:08.317"/>
    </inkml:context>
    <inkml:brush xml:id="br0">
      <inkml:brushProperty name="width" value="0.05" units="cm"/>
      <inkml:brushProperty name="height" value="0.05" units="cm"/>
      <inkml:brushProperty name="color" value="#FFFFFF"/>
    </inkml:brush>
  </inkml:definitions>
  <inkml:trace contextRef="#ctx0" brushRef="#br0">950 1694 3800 0 0,'-6'-4'8360'0'0,"6"2"-7966"0"0,0-1 1 0 0,-1 1 0 0 0,0-1 0 0 0,-1 1 0 0 0,1-1-1 0 0,0 1 1 0 0,0-1 0 0 0,-3-2 0 0 0,-1-2 41 0 0,5 6-413 0 0,0 0 8 0 0,-1 0 1 0 0,1 1-1 0 0,0-1 1 0 0,-1 1-1 0 0,1 0 1 0 0,0-1-1 0 0,-1 1 1 0 0,1-1-1 0 0,-1 1 1 0 0,1-1-1 0 0,0 0 1 0 0,0 1-1 0 0,-1 0 1 0 0,1-1-1 0 0,-1 1 1 0 0,0 0-1 0 0,1 0 1 0 0,-2-1-1 0 0,1-7 318 0 0,-8-2-9 0 0,7 5-147 0 0,0 1 0 0 0,0 0-1 0 0,-2-1 1 0 0,-2-4 0 0 0,3 5 15 0 0,0-1 0 0 0,0 1 0 0 0,1 0 0 0 0,-4-9 0 0 0,4 10-131 0 0,1 1-1 0 0,0-1 1 0 0,-1 2-1 0 0,1-2 0 0 0,-1 1 1 0 0,-3-3-1 0 0,2 2-9 0 0,2 1 0 0 0,-2-1 1 0 0,2 1-1 0 0,-1-1 0 0 0,0 1 0 0 0,-2-6 1 0 0,-5-5 177 0 0,7 11-214 0 0,1 0-1 0 0,0 1 0 0 0,-1-1 1 0 0,1 0-1 0 0,0 1 0 0 0,0-2 0 0 0,-2-3 1 0 0,2 2 32 0 0,-1 1 0 0 0,0-1 1 0 0,0 0-1 0 0,0 0 0 0 0,0 0 0 0 0,-1 1 1 0 0,-3-5-1 0 0,0 0 129 0 0,-4-8 112 0 0,9 14-272 0 0,0-2 0 0 0,-1 2 0 0 0,1-1 0 0 0,-1 1 0 0 0,0-1 0 0 0,1 1 0 0 0,-6-5 0 0 0,4 4 5 0 0,0 0-1 0 0,1 0 0 0 0,-1-1 0 0 0,1 0 0 0 0,-1 1 1 0 0,-1-6-1 0 0,-7-9-34 0 0,4 8 30 0 0,2 0 0 0 0,-1-1 0 0 0,-8-23 0 0 0,4 14 20 0 0,8 16-46 0 0,0-1 0 0 0,0 1-1 0 0,-3-9 1 0 0,-16-43 175 0 0,6 19-106 0 0,4 15 120 0 0,7 14-167 0 0,1 2 1 0 0,-2-1 0 0 0,1 0 0 0 0,-9-9-1 0 0,1 0-49 0 0,7 8 26 0 0,2 4 12 0 0,0 0 0 0 0,0 0 1 0 0,1 0-1 0 0,-1-1 0 0 0,1 0 0 0 0,-3-8 1 0 0,2 6-15 0 0,1 1 0 0 0,-2 0 1 0 0,-2-7-1 0 0,-4-6 48 0 0,-3-9 33 0 0,3 0 22 0 0,-16-37 72 0 0,25 62-170 0 0,0 0 1 0 0,0-1 0 0 0,-1 1 0 0 0,0 1 0 0 0,1-2 0 0 0,-1 2-1 0 0,-3-5 1 0 0,4 6-8 0 0,1 1 0 0 0,-1-1 0 0 0,1 1 0 0 0,0 0 0 0 0,-1-1 0 0 0,1 0 0 0 0,-1 0 0 0 0,1 0 0 0 0,-1 0 0 0 0,1 1 0 0 0,0 0 0 0 0,-1-3 0 0 0,-3-6-2 0 0,2 6 4 0 0,-1-1 9 0 0,1 1 0 0 0,-1 0 1 0 0,1-2-1 0 0,-3-4 0 0 0,3 6-4 0 0,0 0 0 0 0,1-1 0 0 0,-2 1 0 0 0,1 0 0 0 0,0-1 0 0 0,-1 1 0 0 0,1 0 0 0 0,-6-4 0 0 0,6 5-28 0 0,0 0-1 0 0,1 0 1 0 0,-1 0-1 0 0,0-1 1 0 0,1 1 0 0 0,-2-3-1 0 0,-4-9 15 0 0,-9-14 371 0 0,0 0-213 0 0,0-1-24 0 0,9 18-80 0 0,1 1 0 0 0,-1-2 0 0 0,-5-16 0 0 0,2 8-48 0 0,-4-10 0 0 0,4 10 0 0 0,7 14 4 0 0,0 0 0 0 0,-4-12 0 0 0,-3-1 89 0 0,4 10-35 0 0,-7-9 7 0 0,11 15-53 0 0,1 0 0 0 0,0 0 0 0 0,-2 0 0 0 0,2 1 0 0 0,-5-6 0 0 0,3 6-3 0 0,2-1 0 0 0,-2 0-1 0 0,1-1 1 0 0,0 2 0 0 0,-1-6-1 0 0,2 7-2 0 0,0-1 0 0 0,0 0 0 0 0,0 1 0 0 0,0-1-1 0 0,1 0 1 0 0,-2 1 0 0 0,1-1 0 0 0,-1 1 0 0 0,1 0-1 0 0,-3-2 1 0 0,1-2-6 0 0,-1 0 0 0 0,1 0 0 0 0,-1 0 0 0 0,2 0 0 0 0,-1 0 0 0 0,1-1 0 0 0,-4-9 0 0 0,3 6 4 0 0,-4-10 40 0 0,-1 0 0 0 0,-14-26 0 0 0,16 31-24 0 0,6 12-17 0 0,-1-1 0 0 0,0 2 1 0 0,1-1-1 0 0,0 0 0 0 0,-1 0 0 0 0,-1 0 0 0 0,1 1 0 0 0,0-2 0 0 0,0 1 1 0 0,0 1-1 0 0,-1-1 0 0 0,1 1 0 0 0,-3-3 0 0 0,2 2-3 0 0,-5-8 0 0 0,6 8 0 0 0,-16-26 64 0 0,12 23-64 0 0,0 1 0 0 0,0-2 0 0 0,5 5 0 0 0,0 0 0 0 0,-5-5 0 0 0,5 5 4 0 0,-1 1 1 0 0,0-1-1 0 0,0 1 0 0 0,0-1 0 0 0,0 0 0 0 0,1 0 0 0 0,-1 0 0 0 0,1 0 0 0 0,-1 1 1 0 0,0-1-1 0 0,1 0 0 0 0,-1-2 0 0 0,0 1 6 0 0,-2-6-10 0 0,-1-2 0 0 0,1 8 1 0 0,3 2-1 0 0,-1 0 0 0 0,1 0 1 0 0,0 0-1 0 0,-1-1 0 0 0,1 1 1 0 0,-1 0-1 0 0,1-1 0 0 0,0 1 1 0 0,-1 0-1 0 0,1-1 0 0 0,0 1 0 0 0,0 0 1 0 0,0 0-1 0 0,0 0 0 0 0,-1-1 1 0 0,1 1-1 0 0,0-1 0 0 0,0 1 1 0 0,0-1-1 0 0,-1 1 0 0 0,1-1 1 0 0,0 1-1 0 0,0-1 0 0 0,0 1 1 0 0,0 0-1 0 0,0 0 0 0 0,0-1 1 0 0,0 1-1 0 0,0-1 0 0 0,0 1 1 0 0,0-1-1 0 0,-5-10 117 0 0,4 8-117 0 0,-3 1 0 0 0,3-2 0 0 0,1 0 0 0 0,-1-1 0 0 0,-2 1 0 0 0,1-1 0 0 0,-1 0 0 0 0,1 1 0 0 0,-1-1 0 0 0,1 0 0 0 0,-1 0 0 0 0,1 1 0 0 0,-3-1 0 0 0,1 2 16 0 0,3 2 168 0 0,0 1-326 0 0,-2 0 136 0 0,-2 3 13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1:59:16.266"/>
    </inkml:context>
    <inkml:brush xml:id="br0">
      <inkml:brushProperty name="width" value="0.05" units="cm"/>
      <inkml:brushProperty name="height" value="0.05" units="cm"/>
      <inkml:brushProperty name="color" value="#FFFFFF"/>
    </inkml:brush>
  </inkml:definitions>
  <inkml:trace contextRef="#ctx0" brushRef="#br0">0 1507 2760 0 0,'0'0'10861'0'0,"1"-5"-9204"0"0,0 4-1552 0 0,-1 1-1 0 0,0-1 1 0 0,0 1-1 0 0,0-1 0 0 0,1 1 1 0 0,-1-1-1 0 0,1 0 1 0 0,-1 1-1 0 0,0 0 1 0 0,0-1-1 0 0,1 1 0 0 0,-1-1 1 0 0,0 0-1 0 0,0 0 1 0 0,0 1-1 0 0,0-1 1 0 0,0 1-1 0 0,0 0 1 0 0,0-1-1 0 0,0-1 0 0 0,11-13 1504 0 0,1-12-1237 0 0,-10 22-374 0 0,0 0 1 0 0,1 0-1 0 0,3-7 0 0 0,5-16 918 0 0,-6 21-546 0 0,1-1 0 0 0,-1 1 0 0 0,-1-1 0 0 0,1-1-1 0 0,2-7 1 0 0,7-4-123 0 0,-5 3-100 0 0,-8 12-137 0 0,2 0-1 0 0,-1 1 1 0 0,5-8 0 0 0,-5 10 4 0 0,0-2 0 0 0,-1 2-1 0 0,1-2 1 0 0,-1 1 0 0 0,2-4 0 0 0,-2 4 5 0 0,-1 0 0 0 0,1 0-1 0 0,1 0 1 0 0,-1 0 0 0 0,4-5 0 0 0,-4 7-2 0 0,0 0 0 0 0,0-1 0 0 0,0 0 0 0 0,0 0 0 0 0,0 0 0 0 0,-1 0 1 0 0,1-2-1 0 0,-1 3 12 0 0,1 0 1 0 0,-1-1 0 0 0,1 0 0 0 0,-1 2 0 0 0,1-2-1 0 0,0 0 1 0 0,-1 1 0 0 0,1 0 0 0 0,0 0-1 0 0,2-2 1 0 0,-3 2-20 0 0,0 1 0 0 0,1-1 0 0 0,-1 0 0 0 0,1 1 0 0 0,-1-1 0 0 0,1 0 0 0 0,-1 1-1 0 0,0 0 1 0 0,1-1 0 0 0,-1 0 0 0 0,0 0 0 0 0,1-1 0 0 0,-1 2-13 0 0,0-1 1 0 0,0 1-1 0 0,0-1 1 0 0,0 0-1 0 0,0 0 1 0 0,1 0-1 0 0,-1 1 1 0 0,1 0-1 0 0,-1-1 1 0 0,1 1-1 0 0,-1-1 1 0 0,1 0-1 0 0,0 0 1 0 0,9-14-81 0 0,-5 6 53 0 0,-4 8 31 0 0,0 0 0 0 0,0 1 0 0 0,-1 0 0 0 0,1-1 0 0 0,-1 0 0 0 0,1 0 0 0 0,-1 0 0 0 0,0 0 0 0 0,0 1 0 0 0,1-1 0 0 0,-1 0 0 0 0,0 0 0 0 0,1 0 0 0 0,-1 0 0 0 0,0 1 0 0 0,0-1 0 0 0,0 0 0 0 0,0 0 0 0 0,0-1 0 0 0,0 1 0 0 0,0 1 0 0 0,0 0 0 0 0,0 0 0 0 0,0 0 0 0 0,0-1 0 0 0,0 1 0 0 0,0 0 0 0 0,0 0 0 0 0,0 0 0 0 0,0 0 0 0 0,0-1 0 0 0,0 1 0 0 0,0 0 0 0 0,0 0 0 0 0,0 0 0 0 0,0-1 0 0 0,1 1 0 0 0,-1 0 0 0 0,0 0 0 0 0,0 0 0 0 0,0 0 0 0 0,0 0 0 0 0,0-1 0 0 0,0 1 0 0 0,1 0 0 0 0,-1 0 0 0 0,0 0 0 0 0,0 0 0 0 0,0 0 0 0 0,0 0 0 0 0,0 0 0 0 0,1 0 0 0 0,-1 0 0 0 0,0 0 0 0 0,0 0 0 0 0,0 0 0 0 0,0 0 0 0 0,0 0 0 0 0,0 0 0 0 0,0 0 0 0 0,1 0 0 0 0,-1 0 0 0 0,1 0 0 0 0,0-1 0 0 0,-1 1 0 0 0,1 0 0 0 0,-1-1 0 0 0,1 1 0 0 0,-1-1 0 0 0,0 1 0 0 0,0-1 0 0 0,1 1 0 0 0,-1-1 0 0 0,1 1 0 0 0,-1 0 0 0 0,0-1 0 0 0,1 0 0 0 0,1-2 0 0 0,-1 1 0 0 0,0 0 0 0 0,1 0 0 0 0,0 0 0 0 0,0 0 0 0 0,2-2 0 0 0,-2 2 0 0 0,0 0 0 0 0,0 0 0 0 0,0-1 0 0 0,-1 1 0 0 0,1-1 0 0 0,0-2 0 0 0,0 3 0 0 0,-1-1 0 0 0,1 1 0 0 0,-1-1 0 0 0,1 1 0 0 0,3-4 0 0 0,-2 2 0 0 0,0 1 0 0 0,0 0 0 0 0,0-1 0 0 0,-1 0 0 0 0,0 0 0 0 0,4-8 0 0 0,-5 9 0 0 0,1-1 0 0 0,0 0 0 0 0,1 0 0 0 0,-1 1 0 0 0,0-1 0 0 0,6-5 0 0 0,-6 7 0 0 0,0 0 0 0 0,-1 1 0 0 0,0-1 0 0 0,1 0 0 0 0,-1 0 0 0 0,0-1 0 0 0,0 1 0 0 0,0 0 0 0 0,1-3 0 0 0,4-9 0 0 0,-1-4 0 0 0,0 2 0 0 0,-5 14 0 0 0,0 1 0 0 0,0-1 0 0 0,1 0 0 0 0,-1 1 0 0 0,1-1 0 0 0,0 0 0 0 0,0 1 0 0 0,0 0 0 0 0,0-3 0 0 0,3-1 0 0 0,-2 0 0 0 0,1 0 0 0 0,-1 0 0 0 0,4-11 0 0 0,-3 6 0 0 0,7-26 0 0 0,-4 16 0 0 0,0-2 0 0 0,-2 10 0 0 0,7-13 0 0 0,-9 11 0 0 0,1 8 0 0 0,-2 4 0 0 0,0 0 0 0 0,0-1 0 0 0,1 1 0 0 0,-1 0 0 0 0,0 0 0 0 0,4-3 0 0 0,-4 3 0 0 0,2-1 0 0 0,-2 1 0 0 0,1-1 0 0 0,0 1 0 0 0,-1-2 0 0 0,0 2 0 0 0,3-5 0 0 0,1-5 0 0 0,2 0 452 0 0,-3 6-144 0 0,0 0 0 0 0,-1 0 0 0 0,-1 0 0 0 0,4-8 0 0 0,-2 5-308 0 0,0 2 0 0 0,7-12 0 0 0,-9 16 0 0 0,10-25 0 0 0,19-42 0 0 0,-26 65 0 0 0,1-4 0 0 0,-4 5 0 0 0,0-1 0 0 0,0 1 0 0 0,0 0 0 0 0,0 0 0 0 0,2 1 0 0 0,1-5 0 0 0,0 3 0 0 0,-2 1 0 0 0,1-1 0 0 0,-1-1 0 0 0,4-6 0 0 0,-7 12 0 0 0,2-2 0 0 0,-1-1 0 0 0,0 2 0 0 0,1-2 0 0 0,0 2 0 0 0,-1-1 0 0 0,1 0 0 0 0,0 1 0 0 0,3-4 0 0 0,-4 5 0 0 0,2-2 0 0 0,-2 0 0 0 0,1 1 0 0 0,-1 0 0 0 0,1-1 0 0 0,2-3 0 0 0,-4 4 0 0 0,0 0 0 0 0,1 1 0 0 0,-1-1 0 0 0,0 1 0 0 0,1-1 0 0 0,-1 0 0 0 0,1 0 0 0 0,0 0 0 0 0,0 1 0 0 0,-1 0 0 0 0,1-1 0 0 0,-1 1 0 0 0,2-2 0 0 0,-1 2 0 0 0,0-1 0 0 0,-1 1 0 0 0,1 0 0 0 0,-1-1 0 0 0,0 1 0 0 0,0 0 0 0 0,1-1 0 0 0,0 1 0 0 0,-1-1 0 0 0,0 1 0 0 0,1-1 0 0 0,-1 0 0 0 0,1 1 0 0 0,-1-1 0 0 0,1 0 0 0 0,9-18 0 0 0,0 0-228 0 0,-10 18 250 0 0,0-2-1 0 0,0 1 1 0 0,1 1-1 0 0,-1-2 1 0 0,1 2-1 0 0,0-1 0 0 0,0 0 1 0 0,0 0-1 0 0,-1 0 1 0 0,4-2-1 0 0,-3 1-21 0 0,-1 0 0 0 0,10-14 0 0 0,-10 16 0 0 0,0 0 0 0 0,0-10 0 0 0,1 4 0 0 0,1 7 0 0 0,0-2 0 0 0,-2-8 0 0 0,10-32 0 0 0,-10 41 0 0 0,0 0 0 0 0,0-1 0 0 0,0 1 0 0 0,1 0 0 0 0,-1 0 0 0 0,0 0 0 0 0,0-1 0 0 0,1 1 0 0 0,-1 0 0 0 0,2-2 0 0 0,-1-5 0 0 0,3-3 0 0 0,-2 3 0 0 0,-2 8 0 0 0,0-1 0 0 0,0 1 0 0 0,0-1 0 0 0,0 0 0 0 0,0 1 0 0 0,0-1 0 0 0,1 1 0 0 0,-1 0 0 0 0,0 0 0 0 0,0-1 0 0 0,0 0 0 0 0,0 1 0 0 0,1-1 0 0 0,-1 1 0 0 0,0-1 0 0 0,0 1 0 0 0,1-1 0 0 0,-1 1 0 0 0,1 0 0 0 0,1-5 0 0 0,-3 2 0 0 0,6-8 0 0 0,-3-12 0 0 0,1 14 0 0 0,2-1 0 0 0,-4 6 0 0 0,-1 3 0 0 0,0 0 0 0 0,0 0 0 0 0,0 0 0 0 0,1 0 0 0 0,-1 1 0 0 0,0 0 0 0 0,1-1 0 0 0,-1 0 0 0 0,0 0 0 0 0,1 0 0 0 0,-1 0 0 0 0,0 1 0 0 0,1 0 0 0 0,0-2 0 0 0,4-5 0 0 0,-3 1 0 0 0,-3 5 0 0 0,2 0 0 0 0,0-1 0 0 0,6-11 0 0 0,-6 4 155 0 0,0 8-96 0 0,2-2-61 0 0,-2 3-63 0 0,-1-1-16 0 0,0-3 75 0 0,0 4 386 0 0,0-1-545 0 0,0-3 144 0 0,0 4-33 0 0,0-3-2587 0 0,0 3 2612 0 0,1 0 1 0 0,-1 0 0 0 0,0 0-1 0 0,0 0 1 0 0,0-1-1 0 0,0 1 1 0 0,0 0 0 0 0,0 0-1 0 0,1 0 1 0 0,-1 0 0 0 0,0 0-1 0 0,0-1 1 0 0,0 1-1 0 0,0 0 1 0 0,0 0 0 0 0,0 0-1 0 0,0 0 1 0 0,0 0 0 0 0,1 0-3 0 0,-1 0 1 0 0,0 0-1 0 0,0 0 0 0 0,1 0 1 0 0,-1 0-1 0 0,0 0 1 0 0,0 0-1 0 0,0 0 1 0 0,0 0-1 0 0,1 0 1 0 0,-1-1-1 0 0,0 1 1 0 0,0 0-1 0 0,0 0 1 0 0,0 0-1 0 0,1 0 1 0 0,-1-1-1 0 0,0 1 1 0 0,0 0-1 0 0,0 0 1 0 0,0-1-1 0 0,0 1 0 0 0,0 0 1 0 0,0 0-1 0 0,0 0 1 0 0,0-1-1 0 0,0 1 1 0 0,0 0-1 0 0,0 0 1 0 0,0-1-1 0 0,0 1 1 0 0,0 0-1 0 0,0 0 1 0 0,1-3-66 0 0,2 1 39 0 0,-2-10-1116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4"/>
    </inkml:context>
    <inkml:brush xml:id="br0">
      <inkml:brushProperty name="width" value="0.05" units="cm"/>
      <inkml:brushProperty name="height" value="0.05" units="cm"/>
      <inkml:brushProperty name="color" value="#FFFFFF"/>
    </inkml:brush>
  </inkml:definitions>
  <inkml:trace contextRef="#ctx0" brushRef="#br0">0 0 920 0 0,'0'0'80'0'0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5"/>
    </inkml:context>
    <inkml:brush xml:id="br0">
      <inkml:brushProperty name="width" value="0.05" units="cm"/>
      <inkml:brushProperty name="height" value="0.05" units="cm"/>
      <inkml:brushProperty name="color" value="#0000FF"/>
    </inkml:brush>
  </inkml:definitions>
  <inkml:trace contextRef="#ctx0" brushRef="#br0">23 645 2760 0 0,'-3'-3'244'0'0,"1"-1"0"0"0,-1 0 0 0 0,1 1 0 0 0,0-1 0 0 0,0-1 1 0 0,1 1-1 0 0,0 0 0 0 0,-1 0 0 0 0,0-6 0 0 0,1-3 3157 0 0,-1-24 1 0 0,3 28-2600 0 0,-1 5-258 0 0,1-1 0 0 0,0 1 0 0 0,0 0 0 0 0,0 1 0 0 0,1-1 0 0 0,-1 0 0 0 0,1 0 0 0 0,1 1 0 0 0,2-6 0 0 0,-5 9-481 0 0,0-1 0 0 0,0 1-1 0 0,1 0 1 0 0,-1-1 0 0 0,0 1 0 0 0,0 0-1 0 0,0-1 1 0 0,1 1 0 0 0,-1 0 0 0 0,0-1-1 0 0,1 1 1 0 0,-1 0 0 0 0,0 0-1 0 0,0-1 1 0 0,1 1 0 0 0,-1 0 0 0 0,0 0-1 0 0,1 0 1 0 0,-1 0 0 0 0,0 0 0 0 0,0 0-1 0 0,0 0 1 0 0,1 0 0 0 0,-1 0 0 0 0,1 0-1 0 0,-1 0 1 0 0,0 0 0 0 0,1 0 0 0 0,-1 0-1 0 0,1 0 1 0 0,0 0 0 0 0,-1 0 30 0 0,0 0 1 0 0,1 1 0 0 0,0-1-1 0 0,0 1 1 0 0,-1 0-1 0 0,1-1 1 0 0,0 1 0 0 0,-1 0-1 0 0,0-1 1 0 0,0 0-1 0 0,1 1 1 0 0,0 2 0 0 0,9 23 1006 0 0,-2 17-369 0 0,-6-36-657 0 0,-1 1 0 0 0,1 0 0 0 0,-2 0 0 0 0,1 11 0 0 0,1 10 191 0 0,0 25 405 0 0,-2-37-193 0 0,3 29 1 0 0,1 16 383 0 0,0 19-422 0 0,11-2-286 0 0,-2-20-89 0 0,-2-5-53 0 0,-6-35 12 0 0,-4-15-18 0 0,0-1-1 0 0,0 2 0 0 0,0-1 0 0 0,-1 0 1 0 0,1 0-1 0 0,-1 9 0 0 0,-4 49 60 0 0,3-21-16 0 0,1-26-13 0 0,-3 19 0 0 0,-1 10 252 0 0,2 86 1 0 0,3-66-189 0 0,3 68-35 0 0,0-78-64 0 0,-4 60 64 0 0,-4-59-64 0 0,3-31 18 0 0,1-17-9 0 0,-1 1 1 0 0,1-1-1 0 0,1 1 0 0 0,-1 8 0 0 0,2-7-9 0 0,-1 0 0 0 0,-1 13 0 0 0,0-14 0 0 0,0 1 0 0 0,2 12 0 0 0,3 46 64 0 0,-1-25-64 0 0,6 24 0 0 0,6 13 0 0 0,-11-32 64 0 0,-1 10-64 0 0,-3-50 13 0 0,-1 0 0 0 0,1 0-1 0 0,-2 14 1 0 0,1-14-9 0 0,0-2 0 0 0,0 1 0 0 0,0 1 0 0 0,1-1 0 0 0,1 7 0 0 0,-1-9 1 0 0,0 0 0 0 0,-1 0 1 0 0,0 0-1 0 0,0 0 0 0 0,0-1 1 0 0,-1 2-1 0 0,0-1 0 0 0,1-1 1 0 0,-3 5-1 0 0,2 3-2 0 0,2-9 5 0 0,-6 28 56 0 0,5-29-56 0 0,0 0 0 0 0,0 0 0 0 0,0 0 0 0 0,0 1 0 0 0,0-1 0 0 0,0-1 0 0 0,0 2 1 0 0,0-1-1 0 0,0 0 0 0 0,1 0 0 0 0,-1 0 0 0 0,1 0 0 0 0,-1 0 0 0 0,1 1 0 0 0,1 3 72 0 0,-2-3-32 0 0,1 0-40 0 0,1-1 0 0 0,0 1-1 0 0,-2-1 1 0 0,2 1 0 0 0,0-1 0 0 0,-1 0 0 0 0,1 0-1 0 0,0 1 1 0 0,-1-2 0 0 0,1 1 0 0 0,1 0-1 0 0,-2 0 1 0 0,1 0 0 0 0,0 0 0 0 0,0-1 0 0 0,0 0-1 0 0,4 1 1 0 0,19 3 45 0 0,37 4-42 0 0,-55-7-11 0 0,-1-1 0 0 0,13 3 0 0 0,12 1 0 0 0,4-4 0 0 0,-12-1 0 0 0,44 1 0 0 0,-27 1 0 0 0,-29-1 0 0 0,6 0 0 0 0,0-1 0 0 0,22-2 0 0 0,32-5 0 0 0,-50 5 0 0 0,32-1 0 0 0,-17 2 0 0 0,8 0 0 0 0,-5-1 0 0 0,45-7 0 0 0,7 0 0 0 0,46 7 0 0 0,-72 5 0 0 0,66-6 0 0 0,-103 4 0 0 0,14 0 0 0 0,-30 0 0 0 0,-1 0 0 0 0,15-2 0 0 0,10-1 0 0 0,166-4 0 0 0,-110 4 0 0 0,-32-2 0 0 0,85 1 0 0 0,-43 0 12 0 0,82-3 128 0 0,-52 3-228 0 0,-22 0 88 0 0,30 4 0 0 0,-43-4 0 0 0,-5 0 0 0 0,88 4 0 0 0,-156 2 0 0 0,-18-1 0 0 0,1-1 0 0 0,12 1 0 0 0,96-8 0 0 0,-41 6 0 0 0,-38 1 0 0 0,-11 2 0 0 0,-18-1 0 0 0,2 0 0 0 0,12-1 0 0 0,44-3 0 0 0,0 3 0 0 0,-36 0 0 0 0,-24 1 0 0 0,1-1 0 0 0,-1 0 0 0 0,8-1 0 0 0,-10 0 0 0 0,1 1 0 0 0,-1 0 0 0 0,0 0 0 0 0,1 0 0 0 0,5 2 0 0 0,10 0 0 0 0,73-6 0 0 0,-77 4 0 0 0,-10 0 0 0 0,0-1 0 0 0,0 1 0 0 0,8 1 0 0 0,-11-1 0 0 0,1 0 0 0 0,-1 0 0 0 0,1 0 0 0 0,-1 0 0 0 0,0 0 0 0 0,4-1 0 0 0,-4 0 0 0 0,1 0 0 0 0,-1 1 0 0 0,0 0 0 0 0,1-1 0 0 0,-1 1 0 0 0,4 1 0 0 0,6 1 0 0 0,2-1 0 0 0,-2 1 0 0 0,2-2 0 0 0,21-1 0 0 0,-21 2 0 0 0,-1 1 0 0 0,-10-3 0 0 0,-1 0 0 0 0,1 1 0 0 0,-1-1 0 0 0,1 1 0 0 0,-1 0 0 0 0,1 0 0 0 0,0 1 0 0 0,-1-1 0 0 0,5 2 0 0 0,-5-2 0 0 0,-1 0 0 0 0,0 0 0 0 0,1 0 0 0 0,0 0 0 0 0,-1 0 0 0 0,0 0 0 0 0,1 0 0 0 0,2-2 0 0 0,-2 2 0 0 0,-1-1 0 0 0,1 1 0 0 0,-1 0 0 0 0,0-1 0 0 0,1 1 0 0 0,0 0 0 0 0,-1 0 0 0 0,3 1 0 0 0,2 0 0 0 0,-1-1 0 0 0,0 1 0 0 0,1-1 0 0 0,-1-1 0 0 0,7 0 0 0 0,-8 0 0 0 0,0 1 0 0 0,0 0 0 0 0,1 0 0 0 0,3 1 0 0 0,-5 0 0 0 0,1-1 0 0 0,-2 1 0 0 0,1-1 0 0 0,1 0 0 0 0,-1 0 0 0 0,0-1 0 0 0,0 1 0 0 0,4-2 0 0 0,-5 2 0 0 0,0 0 0 0 0,0-1 0 0 0,1 1 0 0 0,-2 0 0 0 0,2 0 0 0 0,-1 0 0 0 0,4 1 0 0 0,13-1 0 0 0,-18 0 0 0 0,3-1 0 0 0,1 0 0 0 0,-1 1 0 0 0,0 0 0 0 0,0 0 0 0 0,0 0 0 0 0,0 0 0 0 0,1 1 0 0 0,3 0 0 0 0,-3 0 0 0 0,0 0 0 0 0,0 0 0 0 0,1-1 0 0 0,-1 0 0 0 0,0 0 0 0 0,5-2 0 0 0,11 1 0 0 0,-8 1 0 0 0,9 0 0 0 0,26 1 0 0 0,-9 2 0 0 0,-22-4 0 0 0,-15 1 0 0 0,0 0 0 0 0,0-1 0 0 0,0 1 0 0 0,0 0 0 0 0,-1 1 0 0 0,2-1 0 0 0,1 1 0 0 0,19-1 0 0 0,-1 0 64 0 0,-21 0-64 0 0,0 0 0 0 0,-1 0 0 0 0,1 0 0 0 0,-1 0 0 0 0,0 0 0 0 0,1 0 0 0 0,0 0 0 0 0,-1 0 0 0 0,1-1 0 0 0,0 1 0 0 0,-1 0 0 0 0,1 0 0 0 0,-1 0 0 0 0,0-1 0 0 0,1 1 0 0 0,0 0 0 0 0,-1-1 0 0 0,1 1 0 0 0,0-1 0 0 0,9-3 0 0 0,-9 3 5 0 0,0 1 0 0 0,0 0-1 0 0,1-1 1 0 0,-1 0 0 0 0,0 0 0 0 0,0-1-1 0 0,0 2 1 0 0,0-1 0 0 0,0 0-1 0 0,1-2 1 0 0,2-2 18 0 0,-2 4-10 0 0,0-1 0 0 0,-2 0 0 0 0,2 1 0 0 0,0-1 0 0 0,-1 0-1 0 0,-1 0 1 0 0,2-1 0 0 0,-1 2 0 0 0,0-2 0 0 0,0 1 0 0 0,-1-4 0 0 0,5-28 105 0 0,-3 13 6 0 0,1 0 26 0 0,-3 0 0 0 0,-1-22-1 0 0,0 4 5 0 0,1-246 179 0 0,-11 151-284 0 0,4 73-34 0 0,-2-5-15 0 0,-4-12 0 0 0,7 30 60 0 0,-6-91 8 0 0,9 65-68 0 0,-3-13 64 0 0,5 57-44 0 0,0 18-6 0 0,-1-2 1 0 0,-2-12 0 0 0,2 17-4 0 0,1 0-1 0 0,0-11 1 0 0,1 11 0 0 0,-1 0-1 0 0,-2-12 1 0 0,-6-30-11 0 0,5 34-1 0 0,1 1 0 0 0,-1-20 0 0 0,1 17 8 0 0,-5-26 0 0 0,-1-9 95 0 0,0 2-23 0 0,-3-21-26 0 0,8 46-42 0 0,-5-67-11 0 0,4 44 0 0 0,1 1 0 0 0,2 26 0 0 0,2-47 0 0 0,1 28 0 0 0,3-24 0 0 0,1 3 0 0 0,25-104 0 0 0,-21 111 0 0 0,-8 38 0 0 0,-1 15 0 0 0,0 1 0 0 0,0 0 0 0 0,0-1 0 0 0,1 1 0 0 0,-1-1 0 0 0,1 2 0 0 0,1-4 0 0 0,-3 1 17 0 0,1 0 1 0 0,0 1-1 0 0,-1 0 1 0 0,0-1-1 0 0,0 1 1 0 0,1 0-1 0 0,-1-1 1 0 0,-3-4-1 0 0,4 6-6 0 0,-1 1-11 0 0,0-1 0 0 0,-1 1 0 0 0,1-1 0 0 0,1 2 0 0 0,-1-2 0 0 0,-1 1 0 0 0,1 0 0 0 0,0 0 0 0 0,0 0 0 0 0,-1 0 0 0 0,1 0 0 0 0,0 0 0 0 0,-4 0 0 0 0,-19-8 0 0 0,-4 5 0 0 0,0 2 0 0 0,-44 1 0 0 0,46 1 0 0 0,-43 4 53 0 0,35-2-46 0 0,-38 6 0 0 0,-8 1-10 0 0,-46 0 1 0 0,-130 5 15 0 0,85-5 40 0 0,-70-2-53 0 0,-202-22 144 0 0,278 5-144 0 0,61 5 0 0 0,-148-4 64 0 0,152 1-64 0 0,-84-3 0 0 0,110 8 0 0 0,37 1 0 0 0,-38 3 0 0 0,-14 3 0 0 0,31-2 0 0 0,6-1 0 0 0,6 2 0 0 0,22-3 0 0 0,-33 6 0 0 0,20-1 0 0 0,21-5 0 0 0,-18 6 0 0 0,17-2 0 0 0,-33 1 0 0 0,-8 2 0 0 0,-15 5 0 0 0,41-6 0 0 0,-15 4 0 0 0,33-7 0 0 0,-18 2 0 0 0,-5 2 0 0 0,18-4 0 0 0,1-1 0 0 0,-1 1 0 0 0,-38-3 0 0 0,29-1 0 0 0,-64-2 0 0 0,34-1 0 0 0,-17 8 0 0 0,-21 4 0 0 0,14-8 0 0 0,37 3 0 0 0,-17 2 0 0 0,14-2 0 0 0,10 1 0 0 0,-34 0 0 0 0,55-4 0 0 0,13 0 0 0 0,3 4 0 0 0,-3-4 0 0 0,0 0 0 0 0,-2 2 0 0 0,-15 8 0 0 0,9-3-6977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6"/>
    </inkml:context>
    <inkml:brush xml:id="br0">
      <inkml:brushProperty name="width" value="0.05" units="cm"/>
      <inkml:brushProperty name="height" value="0.05" units="cm"/>
      <inkml:brushProperty name="color" value="#FFFFFF"/>
    </inkml:brush>
  </inkml:definitions>
  <inkml:trace contextRef="#ctx0" brushRef="#br0">5 0 5472 0 0,'-4'0'480'0'0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7"/>
    </inkml:context>
    <inkml:brush xml:id="br0">
      <inkml:brushProperty name="width" value="0.05" units="cm"/>
      <inkml:brushProperty name="height" value="0.05" units="cm"/>
      <inkml:brushProperty name="color" value="#FFFFFF"/>
    </inkml:brush>
  </inkml:definitions>
  <inkml:trace contextRef="#ctx0" brushRef="#br0">59 73 11520 0 0,'0'-4'6447'0'0,"1"8"-5151"0"0,0 1-1038 0 0,0-1-1 0 0,-1 0 0 0 0,1 0 0 0 0,-1 0 0 0 0,0 0 1 0 0,0 1-1 0 0,-1-1 0 0 0,1-1 0 0 0,-3 10 0 0 0,-1 8 395 0 0,-6 106 1163 0 0,4-59-1292 0 0,0 40-61 0 0,1 9-198 0 0,5-101-211 0 0,0 1 95 0 0,0 0 0 0 0,-4 19 1 0 0,3-25-48 0 0,1-9-62 0 0,0-1-1 0 0,0 1 1 0 0,0 0 0 0 0,0-1-1 0 0,0 1 1 0 0,-1 0 0 0 0,1-1-1 0 0,-2 3 1 0 0,2-4-27 0 0,0 1-1 0 0,0-1 1 0 0,0 0 0 0 0,0 0 0 0 0,0 0 0 0 0,0 0 0 0 0,0 0-1 0 0,0 0 1 0 0,-1 0 0 0 0,1 0 0 0 0,0 0 0 0 0,0 0-1 0 0,0 0 1 0 0,0 0 0 0 0,0 0 0 0 0,0 0 0 0 0,0 0-1 0 0,0 0 1 0 0,0 0 0 0 0,-1 0 0 0 0,1 0 0 0 0,0 0-1 0 0,0 0 1 0 0,0 0 0 0 0,0 0 0 0 0,0 0 0 0 0,0 0-1 0 0,0 0 1 0 0,0 0 0 0 0,0 0 0 0 0,0 0 0 0 0,0 0-1 0 0,0 0 1 0 0,0 0 0 0 0,0 0 0 0 0,0 0 0 0 0,-1 0-1 0 0,1 0 1 0 0,0 0 0 0 0,0 0 0 0 0,0 0 0 0 0,0 0 0 0 0,0 0-1 0 0,0 0 1 0 0,0 0 0 0 0,-1 0 0 0 0,1 0 0 0 0,0 0-1 0 0,0 0 1 0 0,0 0 0 0 0,0 0 0 0 0,0 0 0 0 0,0 0-1 0 0,0 0 1 0 0,0 0 0 0 0,0 0 0 0 0,0 0 0 0 0,0 0-1 0 0,0-1 1 0 0,-5-9 304 0 0,-1-16-56 0 0,3-13-185 0 0,1-1 0 0 0,2 0 0 0 0,6-41 0 0 0,-5 67-62 0 0,5-48-13 0 0,19-74 0 0 0,-19 112 0 0 0,1 1 0 0 0,1 0 0 0 0,22-42 0 0 0,-24 56-7 0 0,-1 0 0 0 0,2 0 0 0 0,-1 0 0 0 0,0 0 0 0 0,2 1-1 0 0,-1 0 1 0 0,1 0 0 0 0,14-10 0 0 0,-20 17 7 0 0,-1 0-1 0 0,0 0 0 0 0,1 0 1 0 0,-1 1-1 0 0,1-1 1 0 0,-1 1-1 0 0,1-1 1 0 0,-1 1-1 0 0,0-1 1 0 0,1 1-1 0 0,0 0 0 0 0,-1 0 1 0 0,1 0-1 0 0,0 0 1 0 0,-1 0-1 0 0,0 0 1 0 0,3 1-1 0 0,-2-1-1 0 0,1 1 0 0 0,-1 0 0 0 0,1 0-1 0 0,-1 0 1 0 0,1 1 0 0 0,-1-1 0 0 0,1 0 0 0 0,-2 1-1 0 0,4 2 1 0 0,0 0-2 0 0,0 1 0 0 0,-1 0 0 0 0,1 1 0 0 0,-1-1 0 0 0,0 1 0 0 0,-1 0 0 0 0,5 7 0 0 0,5 20 37 0 0,-1 2 1 0 0,-2-1-1 0 0,8 43 0 0 0,-10-40 99 0 0,5 23 91 0 0,-3-14 52 0 0,-6-31-96 0 0,3 25-1 0 0,-5-19-113 0 0,1-1 0 0 0,6 25 0 0 0,-7-35-57 0 0,1-1 0 0 0,-1 0 1 0 0,-2 0-1 0 0,2 16 0 0 0,-2-24-69 0 0,-26-44-3902 0 0,21 28 1383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0.451"/>
    </inkml:context>
    <inkml:brush xml:id="br0">
      <inkml:brushProperty name="width" value="0.05" units="cm"/>
      <inkml:brushProperty name="height" value="0.05" units="cm"/>
      <inkml:brushProperty name="color" value="#FFFFFF"/>
    </inkml:brush>
  </inkml:definitions>
  <inkml:trace contextRef="#ctx0" brushRef="#br0">5 0 18919 0 0,'0'2'1456'0'0,"-5"28"-710"0"0,9 114 764 0 0,-2-105-991 0 0,1 16 274 0 0,2-5-104 0 0,-1-17-181 0 0,8 43-1 0 0,-2-8-52 0 0,-7-54-353 0 0,-1-1-1 0 0,2 24 1 0 0,0 2-126 0 0,-4-38-284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8"/>
    </inkml:context>
    <inkml:brush xml:id="br0">
      <inkml:brushProperty name="width" value="0.05" units="cm"/>
      <inkml:brushProperty name="height" value="0.05" units="cm"/>
      <inkml:brushProperty name="color" value="#FFFFFF"/>
    </inkml:brush>
  </inkml:definitions>
  <inkml:trace contextRef="#ctx0" brushRef="#br0">0 148 22607 0 0,'22'-23'2436'0'0,"-14"16"-2386"0"0,0 2-1 0 0,1-1 0 0 0,0 0 1 0 0,13-5-1 0 0,41-15 690 0 0,-11 5-563 0 0,-43 18-154 0 0,1 0 0 0 0,10-2 1 0 0,7-4-41 0 0,-9 4-638 0 0,1 0 1 0 0,0 1-1 0 0,-1 1 1 0 0,1 0-1 0 0,33 0 1 0 0,-34 3-1139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29"/>
    </inkml:context>
    <inkml:brush xml:id="br0">
      <inkml:brushProperty name="width" value="0.05" units="cm"/>
      <inkml:brushProperty name="height" value="0.05" units="cm"/>
      <inkml:brushProperty name="color" value="#FFFFFF"/>
    </inkml:brush>
  </inkml:definitions>
  <inkml:trace contextRef="#ctx0" brushRef="#br0">13 158 13560 0 0,'5'-4'7166'0'0,"0"55"-5725"0"0,0 22-553 0 0,-5-40-416 0 0,1-1 0 0 0,11 51 0 0 0,0 4-168 0 0,-12-79-304 0 0,0-7 7 0 0,0 0 0 0 0,0 1 0 0 0,1 0 0 0 0,-1-1 1 0 0,0 0-1 0 0,1 1 0 0 0,-1-1 0 0 0,2 3 0 0 0,-1-3 442 0 0,-4-4-260 0 0,-2-8-60 0 0,-3-19 40 0 0,4 19-157 0 0,-3-21 0 0 0,-3-14-10 0 0,6 33-39 0 0,-3-26-1 0 0,4 6 27 0 0,-3-46 61 0 0,5 59-23 0 0,2 0 0 0 0,0 0 0 0 0,0 0 0 0 0,3 0 0 0 0,7-33 0 0 0,-8 47-7 0 0,-1-1 0 0 0,1 1 0 0 0,5-9 0 0 0,-6 13-16 0 0,0 0 0 0 0,-1 0-1 0 0,1 0 1 0 0,0 0 0 0 0,-1 0-1 0 0,1 0 1 0 0,0 1 0 0 0,0-1-1 0 0,1 0 1 0 0,-1 1 0 0 0,0 0 0 0 0,4-3-1 0 0,3 1-24 0 0,-7 2 2 0 0,2 0 1 0 0,-2 0-1 0 0,1-1 1 0 0,1 1 0 0 0,-2 1-1 0 0,2-1 1 0 0,-1 1 0 0 0,0 0-1 0 0,5 0 1 0 0,2 1 13 0 0,0 1 1 0 0,17 6 0 0 0,-23-6 4 0 0,1 0 0 0 0,-2-1 0 0 0,1 2 1 0 0,-1-2-1 0 0,2 2 0 0 0,-2-1 0 0 0,0 1 1 0 0,1 0-1 0 0,2 4 0 0 0,6 5 4 0 0,-10-11 1 0 0,1 2 0 0 0,-1-2 0 0 0,0 1 0 0 0,0 1 0 0 0,-1-2 0 0 0,2 2 0 0 0,-1-1 0 0 0,-2 1 0 0 0,2-1 0 0 0,0 1 0 0 0,-1-1 0 0 0,0 1 0 0 0,0-1 0 0 0,0 2 0 0 0,0-2 0 0 0,0 1 0 0 0,-1 3 0 0 0,0-2 39 0 0,0 1 0 0 0,0-2 1 0 0,0 1-1 0 0,-1 0 1 0 0,0 0-1 0 0,0 0 0 0 0,-1-1 1 0 0,2 1-1 0 0,-2 0 0 0 0,0-1 1 0 0,1 0-1 0 0,-2 1 1 0 0,1 0-1 0 0,0-2 0 0 0,-1 2 1 0 0,-3 4-1 0 0,-14 13 292 0 0,-31 24-1 0 0,42-37-180 0 0,-2-1 0 0 0,1 0 0 0 0,-1-1 0 0 0,-1 0-1 0 0,-17 7 1 0 0,13-6-1 0 0,13-5-135 0 0,1-2 0 0 0,-2 2 0 0 0,1-1-1 0 0,0 0 1 0 0,0 0 0 0 0,-6 0-1 0 0,7-1-175 0 0</inkml:trace>
  <inkml:trace contextRef="#ctx0" brushRef="#br0" timeOffset="1">291 134 20703 0 0,'0'0'630'0'0,"-1"0"-557"0"0,1 0 0 0 0,0 0 0 0 0,-1 0 0 0 0,1 0 0 0 0,0 0 1 0 0,-1 1-1 0 0,1-1 0 0 0,0 0 0 0 0,0 0 0 0 0,0 0 0 0 0,0 1 0 0 0,0-1 1 0 0,-1 0-1 0 0,1 0 0 0 0,0 1 0 0 0,0-1 0 0 0,-1 0 0 0 0,1 0 1 0 0,0 1-1 0 0,0-1 0 0 0,0 0 0 0 0,-2 6 4 0 0,1 1 0 0 0,0 0 0 0 0,0-2 0 0 0,1 2 0 0 0,0 0 0 0 0,1 7 0 0 0,-1 3 153 0 0,9 111 541 0 0,-4-76-606 0 0,-3-21-83 0 0,4 42-36 0 0,-2-26 914 0 0,-12-73 80 0 0,-1-25-817 0 0,2 0-1 0 0,2 0 0 0 0,4-1 1 0 0,6-90-1 0 0,-4 127-234 0 0,2 0 0 0 0,-1 0 0 0 0,7-18 0 0 0,-6 25 1 0 0,0 0-1 0 0,1-1 1 0 0,0 1-1 0 0,0 1 1 0 0,0-1 0 0 0,10-12-1 0 0,-12 18-4 0 0,0 1-1 0 0,-1-1 1 0 0,1 0 0 0 0,0 1-1 0 0,-1-1 1 0 0,2 1-1 0 0,-2 0 1 0 0,1 0 0 0 0,1 0-1 0 0,-2-1 1 0 0,2 1 0 0 0,-1 1-1 0 0,0 0 1 0 0,0-1-1 0 0,1 0 1 0 0,-1 1 0 0 0,0-1-1 0 0,1 1 1 0 0,2 0 0 0 0,-2 0-3 0 0,1 1 0 0 0,0 0 0 0 0,0 0 0 0 0,0-1 1 0 0,-1 1-1 0 0,1 1 0 0 0,0 0 0 0 0,-1-1 0 0 0,1 1 1 0 0,5 4-1 0 0,-4-3-3 0 0,0 0 0 0 0,-1 2 0 0 0,1-2 0 0 0,0 1 0 0 0,-1 0 0 0 0,-1 1 0 0 0,1-1 0 0 0,0 1 0 0 0,-1 0 1 0 0,0 0-1 0 0,0 0 0 0 0,-1 1 0 0 0,1-1 0 0 0,-1 1 0 0 0,2 7 0 0 0,-4-8 49 0 0,0 0 1 0 0,0 0-1 0 0,0 0 1 0 0,0-1-1 0 0,0 1 1 0 0,-1 0-1 0 0,0-1 1 0 0,-1 1 0 0 0,1-1-1 0 0,0 1 1 0 0,-5 8-1 0 0,-2 2 316 0 0,-21 27 1 0 0,21-30-197 0 0,0-3-19 0 0,0 0 0 0 0,0-1 0 0 0,-1 1 1 0 0,-1-2-1 0 0,-16 12 0 0 0,22-17-131 0 0,1 0-1 0 0,1-1 1 0 0,-2 1-1 0 0,1-1 1 0 0,0 0 0 0 0,-1 0-1 0 0,1 0 1 0 0,0-1-1 0 0,-1 1 1 0 0,1-1 0 0 0,-7 1-1 0 0,7-1-335 0 0,0-1 0 0 0,1 1 0 0 0,-1-1 0 0 0,1 1 0 0 0,-2-1 0 0 0,2 1 0 0 0,-1-1-1 0 0,1-1 1 0 0,-4 0 0 0 0,-2-2-1885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1"/>
    </inkml:context>
    <inkml:brush xml:id="br0">
      <inkml:brushProperty name="width" value="0.05" units="cm"/>
      <inkml:brushProperty name="height" value="0.05" units="cm"/>
      <inkml:brushProperty name="color" value="#FFFFFF"/>
    </inkml:brush>
  </inkml:definitions>
  <inkml:trace contextRef="#ctx0" brushRef="#br0">5 0 18919 0 0,'0'2'1456'0'0,"-5"28"-710"0"0,9 114 764 0 0,-2-105-991 0 0,1 16 274 0 0,2-5-104 0 0,-1-17-181 0 0,8 43-1 0 0,-2-7-52 0 0,-7-56-353 0 0,-1 0-1 0 0,2 24 1 0 0,0 2-126 0 0,-4-38-284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2"/>
    </inkml:context>
    <inkml:brush xml:id="br0">
      <inkml:brushProperty name="width" value="0.05" units="cm"/>
      <inkml:brushProperty name="height" value="0.05" units="cm"/>
      <inkml:brushProperty name="color" value="#FFFFFF"/>
    </inkml:brush>
  </inkml:definitions>
  <inkml:trace contextRef="#ctx0" brushRef="#br0">1 0 16871 0 0,'0'9'2003'0'0,"0"130"4506"0"0,0-136-6501 0 0,0-1-1 0 0,0 2 1 0 0,1-2-1 0 0,-1 1 1 0 0,1 0-1 0 0,0 0 0 0 0,-1-1 1 0 0,1 1-1 0 0,3 3 1 0 0,-4-5 24 0 0,2-4-244 0 0,1-6-1556 0 0,-3 1-63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3"/>
    </inkml:context>
    <inkml:brush xml:id="br0">
      <inkml:brushProperty name="width" value="0.05" units="cm"/>
      <inkml:brushProperty name="height" value="0.05" units="cm"/>
      <inkml:brushProperty name="color" value="#FFFFFF"/>
    </inkml:brush>
  </inkml:definitions>
  <inkml:trace contextRef="#ctx0" brushRef="#br0">0 0 23007 0 0,'0'0'2512'0'0,"0"4"-3144"0"0,5 0 248 0 0,-5 0 0 0 0,4 4-1840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4"/>
    </inkml:context>
    <inkml:brush xml:id="br0">
      <inkml:brushProperty name="width" value="0.05" units="cm"/>
      <inkml:brushProperty name="height" value="0.05" units="cm"/>
      <inkml:brushProperty name="color" value="#FFFFFF"/>
    </inkml:brush>
  </inkml:definitions>
  <inkml:trace contextRef="#ctx0" brushRef="#br0">172 62 10592 0 0,'-1'-3'376'0'0,"0"1"1"0"0,0-1-1 0 0,1 2 1 0 0,0-2-1 0 0,-1 1 1 0 0,1-1-1 0 0,-1 0 1 0 0,2-4-1 0 0,-4-13 5637 0 0,3 18-5776 0 0,0 2-1 0 0,-1-1 0 0 0,1 0 0 0 0,0 0 1 0 0,0 0-1 0 0,-1 0 0 0 0,1 1 0 0 0,-1-1 1 0 0,1 0-1 0 0,-1 1 0 0 0,0-1 0 0 0,0 0 0 0 0,1 0 1 0 0,0 1-1 0 0,-1 0 0 0 0,0-1 0 0 0,0 0 1 0 0,-1 0-1 0 0,0 1-135 0 0,-1 0 0 0 0,2 0 1 0 0,-2 0-1 0 0,1 1 0 0 0,0-1 0 0 0,0 1 1 0 0,0-1-1 0 0,-1 1 0 0 0,2-1 0 0 0,-2 1 0 0 0,2 0 1 0 0,-4 2-1 0 0,-1 2-40 0 0,0 0-1 0 0,0 0 1 0 0,1 1 0 0 0,0 0 0 0 0,0 1-1 0 0,-7 10 1 0 0,0 1 50 0 0,-6 9 98 0 0,9-9-35 0 0,1 0-1 0 0,0 1 0 0 0,2 0 1 0 0,1 0-1 0 0,-7 37 0 0 0,12-52-139 0 0,0 0 0 0 0,0-1 0 0 0,0 1 0 0 0,2 6-1 0 0,-1 8 78 0 0,-1-16-93 0 0,1 2-1 0 0,-1-1 1 0 0,1 0 0 0 0,0 1-1 0 0,0-2 1 0 0,0 2-1 0 0,-1-1 1 0 0,2-1 0 0 0,-1 2-1 0 0,2 2 1 0 0,-1-5-12 0 0,-1 1 0 0 0,0 0 1 0 0,0-1-1 0 0,0 1 0 0 0,1 0 1 0 0,-1-1-1 0 0,1 0 0 0 0,-1 1 1 0 0,1-1-1 0 0,-1 0 0 0 0,1 0 1 0 0,0 0-1 0 0,0 1 0 0 0,0-2 1 0 0,-1 1-1 0 0,4 0 0 0 0,-2 0-10 0 0,0-1 0 0 0,0 0 0 0 0,-1 1 0 0 0,2-2 0 0 0,-2 1 0 0 0,1 0 0 0 0,0-1 0 0 0,-1 0 0 0 0,2 1 0 0 0,-2-1 0 0 0,1 0 0 0 0,-1 0 0 0 0,6-2 0 0 0,2-3-336 0 0,0-1 0 0 0,10-8-1 0 0,1-1-732 0 0,-2 5 64 0 0,-3-1-1165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5"/>
    </inkml:context>
    <inkml:brush xml:id="br0">
      <inkml:brushProperty name="width" value="0.05" units="cm"/>
      <inkml:brushProperty name="height" value="0.05" units="cm"/>
      <inkml:brushProperty name="color" value="#FFFFFF"/>
    </inkml:brush>
  </inkml:definitions>
  <inkml:trace contextRef="#ctx0" brushRef="#br0">0 160 15984 0 0,'0'0'2357'0'0,"1"0"-2214"0"0,0 0-1 0 0,-1-1 1 0 0,1 1 0 0 0,-1 0 0 0 0,0 0 0 0 0,1 0 0 0 0,0 0-1 0 0,-1 0 1 0 0,1 0 0 0 0,-1-1 0 0 0,1 1 0 0 0,0-1 0 0 0,-1 1 0 0 0,1-1-1 0 0,3-5 350 0 0,1 0-1 0 0,0 1 0 0 0,7-5 1 0 0,46-50 1266 0 0,-36 39-1345 0 0,-17 16-401 0 0,0-1-1 0 0,0 1 1 0 0,1 1-1 0 0,-1-1 1 0 0,1 0-1 0 0,0 1 1 0 0,0 1-1 0 0,0-1 1 0 0,8-2-1 0 0,-13 6-11 0 0,0 0 0 0 0,-1 0 0 0 0,1 0 0 0 0,0 0 0 0 0,-1 0 0 0 0,0 0 0 0 0,1 0 0 0 0,-1 1 0 0 0,1-1 0 0 0,0 0 0 0 0,-1 0 0 0 0,1 1 0 0 0,-1-1 0 0 0,1 1 0 0 0,-1-1 0 0 0,0 0 0 0 0,1 0 0 0 0,-1 0 0 0 0,1 1 0 0 0,-1-1 0 0 0,0 1 0 0 0,1 0 0 0 0,-1-1 0 0 0,1 1 0 0 0,-1-1 0 0 0,0 1 0 0 0,0-1 0 0 0,1 0 0 0 0,-1 1 0 0 0,0 0 0 0 0,0-1 0 0 0,0 2 0 0 0,0 3 0 0 0,0 0 0 0 0,-1 0 0 0 0,0 1 0 0 0,-1-1 0 0 0,1 0 0 0 0,-1 0 0 0 0,-3 8 0 0 0,-20 34 0 0 0,5-11 0 0 0,7-13 52 0 0,8-16 13 0 0,0 2-1 0 0,1-2 1 0 0,-4 12 0 0 0,5-10 88 0 0,1-1 1 0 0,-1 0 0 0 0,2 1-1 0 0,-1 0 1 0 0,0 16-1 0 0,2-23-137 0 0,0 1 1 0 0,0-1-1 0 0,0 1 0 0 0,1-2 0 0 0,-1 2 1 0 0,1-1-1 0 0,1 4 0 0 0,-1-5-14 0 0,-1 0 0 0 0,0-1 0 0 0,0 0-1 0 0,0 1 1 0 0,0-1 0 0 0,0 0 0 0 0,1 0 0 0 0,-1 1 0 0 0,1-1-1 0 0,-1 0 1 0 0,0 1 0 0 0,1-1 0 0 0,-1 0 0 0 0,1 1-1 0 0,-1-1 1 0 0,1 0 0 0 0,-1 1 0 0 0,0-1 0 0 0,0 0-1 0 0,1 0 1 0 0,-1 0 0 0 0,1 0 0 0 0,-1 0 0 0 0,1 1 0 0 0,0-1-1 0 0,-1 0 1 0 0,1 0 0 0 0,-1 0 0 0 0,0 0 0 0 0,0-1-1 0 0,1 1 1 0 0,-1 0 0 0 0,1 0 0 0 0,0 0 0 0 0,-1 0 0 0 0,1-1-1 0 0,-1 1 1 0 0,1 0 0 0 0,-1 0 0 0 0,0-1 0 0 0,0 1-1 0 0,1-1 1 0 0,7-4 20 0 0,-2-1 1 0 0,2 1-1 0 0,-1-2 0 0 0,-2 0 0 0 0,1 1 1 0 0,0-1-1 0 0,0 0 0 0 0,4-10 0 0 0,-4 9-31 0 0,0-1 0 0 0,-1 0 0 0 0,-1 0 0 0 0,0 0 0 0 0,0 0 0 0 0,-1-1 0 0 0,1 0 0 0 0,-2 0 0 0 0,0 0 1 0 0,2-21-1 0 0,1-15-109 0 0,-5 38 118 0 0,0 8 0 0 0,0 0 0 0 0,0 0-1 0 0,0 0 1 0 0,0 0 0 0 0,0 0-1 0 0,0 0 1 0 0,0 0 0 0 0,0 1-1 0 0,0-1 1 0 0,0 0 0 0 0,-1 0 0 0 0,1 0-1 0 0,0 0 1 0 0,0 0 0 0 0,0 0-1 0 0,0 0 1 0 0,0 0 0 0 0,0 0-1 0 0,0 0 1 0 0,0 0 0 0 0,0 0 0 0 0,0 0-1 0 0,0 0 1 0 0,0 0 0 0 0,0 0-1 0 0,0 0 1 0 0,0 0 0 0 0,0 0-1 0 0,0 0 1 0 0,-1 0 0 0 0,1 0 0 0 0,0 0-1 0 0,0 0 1 0 0,0 0 0 0 0,0 0-1 0 0,0 0 1 0 0,0 0 0 0 0,0 0-1 0 0,0 0 1 0 0,0 0 0 0 0,0 0 0 0 0,0 0-1 0 0,0 0 1 0 0,0 0 0 0 0,0 0-1 0 0,0 0 1 0 0,0 0 0 0 0,0 0-1 0 0,0 0 1 0 0,0 0 0 0 0,0 0 0 0 0,0 0-1 0 0,0 0 1 0 0,0 0 0 0 0,0 0-1 0 0,0 0 1 0 0,0 0 0 0 0,0 0-1 0 0,0-1 1 0 0,0 1 0 0 0,0 0 0 0 0,-3 9-35 0 0,1 12-33 0 0,1-15 48 0 0,1-1-1 0 0,-1 1 0 0 0,1 0 1 0 0,1 6-1 0 0,5 19 0 0 0,1-1 0 0 0,14 35-1 0 0,-19-61 36 0 0,-1 0-1 0 0,1-1 0 0 0,0 1 0 0 0,0-1 1 0 0,0 1-1 0 0,4 5 0 0 0,-5-8-61 0 0,0 0-1 0 0,0-1 1 0 0,0 1 0 0 0,0 0-1 0 0,0 0 1 0 0,0 0-1 0 0,0 0 1 0 0,1-1-1 0 0,-2 1 1 0 0,2 0 0 0 0,-1-1-1 0 0,1 1 1 0 0,-2-1-1 0 0,2 1 1 0 0,-1-1-1 0 0,1 1 1 0 0,-2-1 0 0 0,2 0-1 0 0,0 0 1 0 0,-1 0-1 0 0,0 0 1 0 0,0 0-1 0 0,3 0 1 0 0,5-5-1075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6"/>
    </inkml:context>
    <inkml:brush xml:id="br0">
      <inkml:brushProperty name="width" value="0.05" units="cm"/>
      <inkml:brushProperty name="height" value="0.05" units="cm"/>
      <inkml:brushProperty name="color" value="#FFFFFF"/>
    </inkml:brush>
  </inkml:definitions>
  <inkml:trace contextRef="#ctx0" brushRef="#br0">49 0 22319 0 0,'-1'0'128'0'0,"0"0"1"0"0,0 0-1 0 0,0 0 0 0 0,-1 0 0 0 0,2 1 0 0 0,-2-1 0 0 0,1 0 0 0 0,0 1 0 0 0,0-1 0 0 0,0 0 0 0 0,0 1 0 0 0,0-1 1 0 0,0 0-1 0 0,0 1 0 0 0,-1 1 0 0 0,1-1-99 0 0,0 0 1 0 0,0 0-1 0 0,1 0 0 0 0,-1 1 1 0 0,0-1-1 0 0,0 0 1 0 0,0 1-1 0 0,1-1 1 0 0,-1 0-1 0 0,1 0 0 0 0,0 1 1 0 0,0 2-1 0 0,-17 124 573 0 0,12 155 601 0 0,5-191-696 0 0,2-72-195 0 0,5 38 0 0 0,-7-57-295 0 0,1 0-1 0 0,-1 1 1 0 0,0 0-1 0 0,1-1 1 0 0,-1 0-1 0 0,1 1 1 0 0,-1 0-1 0 0,1-2 1 0 0,-1 2-1 0 0,1 0 1 0 0,0-1-1 0 0,0 0 0 0 0,0 0 1 0 0,0 1-1 0 0,0-1 1 0 0,0-1-1 0 0,1 2 1 0 0,-2-1-1 0 0,2 0 1 0 0,-1 0-1 0 0,2 0 1 0 0,-1 0-14 0 0,-1-1-1 0 0,0 0 1 0 0,1 1 0 0 0,0-1 0 0 0,-1 0 0 0 0,1 0-1 0 0,0 0 1 0 0,-1 0 0 0 0,1 0 0 0 0,0 0 0 0 0,-1-1 0 0 0,1 1-1 0 0,0-1 1 0 0,-1 1 0 0 0,1-1 0 0 0,0 1 0 0 0,-1-1-1 0 0,3-2 1 0 0,12-5 32 0 0,56-35-207 0 0,-20 12-1664 0 0,-38 19 137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7"/>
    </inkml:context>
    <inkml:brush xml:id="br0">
      <inkml:brushProperty name="width" value="0.05" units="cm"/>
      <inkml:brushProperty name="height" value="0.05" units="cm"/>
      <inkml:brushProperty name="color" value="#FFFFFF"/>
    </inkml:brush>
  </inkml:definitions>
  <inkml:trace contextRef="#ctx0" brushRef="#br0">0 99 22543 0 0,'88'-37'3237'0'0,"-63"27"-2854"0"0,-3 2-219 0 0,-5 0-174 0 0,0 1-1 0 0,1 2 0 0 0,0 0 1 0 0,31-5-1 0 0,-26 5-621 0 0,-18 5 358 0 0,0-1-1 0 0,0 0 1 0 0,0 0 0 0 0,0 1 0 0 0,0 0 0 0 0,9 1 0 0 0,-2 1-1427 0 0,2-1-370 0 0</inkml:trace>
  <inkml:trace contextRef="#ctx0" brushRef="#br0" timeOffset="1">466 52 20935 0 0,'-5'31'2262'0'0,"5"-16"-1852"0"0,-4 21-1 0 0,1-22 739 0 0,1 19-1 0 0,-3 40 358 0 0,10-26-1335 0 0,-5-46-294 0 0,0 0 75 0 0,0-1 0 0 0,0 1 0 0 0,0-1 0 0 0,0 0 0 0 0,0 0 0 0 0,0 1 0 0 0,0-1 0 0 0,0 0 0 0 0,0 1 0 0 0,0-1 0 0 0,0 1 0 0 0,0-1 0 0 0,0 1 0 0 0,0-1 0 0 0,0 1 0 0 0,0-1 0 0 0,0 0 0 0 0,0 0 0 0 0,0 0 0 0 0,1 1 0 0 0,-1-1 0 0 0,0 0 1 0 0,1 1-1 0 0,-1-1 0 0 0,0 1 0 0 0,1-1 0 0 0,-1 0 0 0 0,0 0 0 0 0,1 1 0 0 0,-1-1 0 0 0,1 0 0 0 0,-1 1 0 0 0,4-1-1510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39"/>
    </inkml:context>
    <inkml:brush xml:id="br0">
      <inkml:brushProperty name="width" value="0.05" units="cm"/>
      <inkml:brushProperty name="height" value="0.05" units="cm"/>
      <inkml:brushProperty name="color" value="#FFFFFF"/>
    </inkml:brush>
  </inkml:definitions>
  <inkml:trace contextRef="#ctx0" brushRef="#br0">45 1 23927 0 0,'-13'0'704'0'0,"4"0"152"0"0,4 0 24 0 0,1 4-704 0 0,-1-4-176 0 0,1 8 0 0 0,4-4 0 0 0,-4 8-1192 0 0,8-5-280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0.776"/>
    </inkml:context>
    <inkml:brush xml:id="br0">
      <inkml:brushProperty name="width" value="0.05" units="cm"/>
      <inkml:brushProperty name="height" value="0.05" units="cm"/>
      <inkml:brushProperty name="color" value="#FFFFFF"/>
    </inkml:brush>
  </inkml:definitions>
  <inkml:trace contextRef="#ctx0" brushRef="#br0">1 0 16871 0 0,'0'9'2003'0'0,"0"130"4506"0"0,0-136-6501 0 0,0-1-1 0 0,0 2 1 0 0,1-2-1 0 0,-1 1 1 0 0,1 0-1 0 0,0-1 0 0 0,-1 1 1 0 0,1-1-1 0 0,3 5 1 0 0,-4-6 24 0 0,2-4-244 0 0,1-7-1556 0 0,-3 3-63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2:01:27.640"/>
    </inkml:context>
    <inkml:brush xml:id="br0">
      <inkml:brushProperty name="width" value="0.05" units="cm"/>
      <inkml:brushProperty name="height" value="0.05" units="cm"/>
      <inkml:brushProperty name="color" value="#FFFFFF"/>
    </inkml:brush>
  </inkml:definitions>
  <inkml:trace contextRef="#ctx0" brushRef="#br0">93 120 19551 0 0,'-6'3'227'0'0,"1"-1"0"0"0,0 2 0 0 0,0-1 0 0 0,0 1 0 0 0,0-1 0 0 0,1 2 0 0 0,-1-1 0 0 0,1 0 0 0 0,0 0 0 0 0,0 1 0 0 0,1 0 0 0 0,-1 0 0 0 0,-2 8 0 0 0,0-2 138 0 0,2 1 0 0 0,-1 0 0 0 0,1-1-1 0 0,1 2 1 0 0,-2 16 0 0 0,4-25-321 0 0,1-1 0 0 0,0 2 0 0 0,0-2 1 0 0,1 1-1 0 0,-1-1 0 0 0,1 1 0 0 0,0 0 0 0 0,-1-1 0 0 0,2 1 0 0 0,-1-1 1 0 0,3 6-1 0 0,-3-6-25 0 0,1-1 0 0 0,-1 1 0 0 0,1-1 0 0 0,0 1 1 0 0,-1-2-1 0 0,1 2 0 0 0,0-1 0 0 0,0 0 0 0 0,0 0 0 0 0,0 0 1 0 0,0 0-1 0 0,0-1 0 0 0,1 1 0 0 0,4 1 0 0 0,-4-1-11 0 0,0-1 0 0 0,1 0-1 0 0,-1 0 1 0 0,0-1 0 0 0,1 1 0 0 0,-1-1-1 0 0,0 1 1 0 0,1-1 0 0 0,-1 0-1 0 0,0 0 1 0 0,1-1 0 0 0,-1 1 0 0 0,0-1-1 0 0,1 1 1 0 0,-1-1 0 0 0,-1 0 0 0 0,2 0-1 0 0,-1-1 1 0 0,0 1 0 0 0,0 0-1 0 0,0-1 1 0 0,0 0 0 0 0,3-3 0 0 0,3-1 74 0 0,-2-1 0 0 0,1 1 0 0 0,-1-1 1 0 0,0-1-1 0 0,6-8 0 0 0,-9 12-46 0 0,-2-1 1 0 0,1 0-1 0 0,-1 1 0 0 0,0-1 1 0 0,0 1-1 0 0,0-1 0 0 0,0 0 0 0 0,-2 1 1 0 0,2-1-1 0 0,-1 0 0 0 0,0 0 1 0 0,0-7-1 0 0,-1 7-12 0 0,-1 0-1 0 0,1 0 1 0 0,-1 0 0 0 0,0 0 0 0 0,0 0-1 0 0,-1-5 1 0 0,0 7-30 0 0,1 0-1 0 0,0 0 0 0 0,-1 1 0 0 0,0-1 0 0 0,1 1 1 0 0,-1-1-1 0 0,-1 1 0 0 0,2-1 0 0 0,-2 1 1 0 0,2 0-1 0 0,-6-3 0 0 0,2 2-146 0 0,0 0-1 0 0,0 1 1 0 0,0-1-1 0 0,0 1 1 0 0,-1 0-1 0 0,1 0 1 0 0,-10-1-1 0 0,-3-1-1030 0 0</inkml:trace>
  <inkml:trace contextRef="#ctx0" brushRef="#br0" timeOffset="1">268 206 18399 0 0,'-6'23'1516'0'0,"-5"32"0"0"0,7-29-240 0 0,3 3-44 0 0,1-29-1057 0 0,1 0-146 0 0,-1 0 0 0 0,1-1 0 0 0,-1 1 0 0 0,0 0 0 0 0,0-1 0 0 0,0 1 0 0 0,1-1 0 0 0,-1 1 0 0 0,0-1 0 0 0,1 1 0 0 0,-1-1 0 0 0,0 1 0 0 0,1 0 0 0 0,-1 0 1 0 0,0-1-1 0 0,0 1 0 0 0,0-1 0 0 0,0 0 0 0 0,0 1 0 0 0,1-1 0 0 0,-1 0 0 0 0,2-17 313 0 0,-1 11-126 0 0,7-52 1280 0 0,2-10-689 0 0,-6 54-676 0 0,1-7-3 0 0,1-1-1 0 0,1 1 1 0 0,18-38-1 0 0,-24 58-75 0 0,1-1 1 0 0,0 0-1 0 0,0 1 0 0 0,0-1 0 0 0,0 1 1 0 0,0-1-1 0 0,1 1 0 0 0,-1-1 0 0 0,1 1 1 0 0,4-3-1 0 0,-7 5-43 0 0,1 0 1 0 0,1-1-1 0 0,-1 1 1 0 0,0-1-1 0 0,0 1 0 0 0,0 0 1 0 0,0-1-1 0 0,1 1 1 0 0,-2 0-1 0 0,1 0 0 0 0,1 0 1 0 0,-1 0-1 0 0,0 0 1 0 0,0 0-1 0 0,0 0 0 0 0,1 0 1 0 0,-1 0-1 0 0,-1 1 1 0 0,2-1-1 0 0,-1 1 1 0 0,0-1-1 0 0,0 1 0 0 0,0-1 1 0 0,0 0-1 0 0,0 1 1 0 0,1-1-1 0 0,-2 1 0 0 0,1 0 1 0 0,0 0-1 0 0,0 0 1 0 0,0-1-1 0 0,0 3 0 0 0,8 6 34 0 0,-6-6-25 0 0,0 1 0 0 0,1-1 0 0 0,-1 1 1 0 0,5 8-1 0 0,5 17 112 0 0,14 43 1 0 0,-19-51-36 0 0,-4-12-37 0 0,-1 0-1 0 0,3 10 1 0 0,-2-3 26 0 0,0 2 74 0 0,0 1 0 0 0,-2 1 0 0 0,2 20 0 0 0,0-16 66 0 0,-4-24-152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9T03:08:06.732"/>
    </inkml:context>
    <inkml:brush xml:id="br0">
      <inkml:brushProperty name="width" value="0.05" units="cm"/>
      <inkml:brushProperty name="height" value="0.05" units="cm"/>
      <inkml:brushProperty name="color" value="#B37402"/>
    </inkml:brush>
  </inkml:definitions>
  <inkml:trace contextRef="#ctx0" brushRef="#br0">240 13 15464 0 0,'13'-8'1491'0'0,"-13"8"-1484"0"0,0 0-1 0 0,0-1 0 0 0,0 1 1 0 0,0 0-1 0 0,0 0 0 0 0,0 0 0 0 0,0 0 1 0 0,0 0-1 0 0,0 0 0 0 0,0 0 0 0 0,0 0 1 0 0,0 0-1 0 0,0 0 0 0 0,0 0 0 0 0,0 0 1 0 0,0-1-1 0 0,0 1 0 0 0,0 0 0 0 0,0 0 1 0 0,0 0-1 0 0,0 0 0 0 0,0 0 1 0 0,0-1-1 0 0,0 1 0 0 0,0 0 0 0 0,0 0 1 0 0,0 0-1 0 0,0 0 0 0 0,0 0 0 0 0,0 0 1 0 0,0 0-1 0 0,-1-1 0 0 0,1 1 0 0 0,0 0 1 0 0,0 0-1 0 0,0 0 0 0 0,0 0 0 0 0,0 0 1 0 0,0 0-1 0 0,-1 0 0 0 0,1 0 1 0 0,0 0-1 0 0,0 0 0 0 0,0 0 0 0 0,0 0 1 0 0,0 0-1 0 0,-1 0 0 0 0,1 0 0 0 0,0 0 1 0 0,0 0-1 0 0,0 0 0 0 0,0 0 0 0 0,0 0 1 0 0,-1 0-1 0 0,-4 0 751 0 0,1 0-340 0 0,0 1-1 0 0,0 0 1 0 0,0 0 0 0 0,-1-1 0 0 0,1 2-1 0 0,0-1 1 0 0,1 1 0 0 0,-1-1 0 0 0,0 2-1 0 0,0-2 1 0 0,-5 6 0 0 0,-1 1 81 0 0,1-1-1 0 0,-15 16 1 0 0,1 2 460 0 0,-25 36-1 0 0,37-45-688 0 0,1 0 1 0 0,1 0-1 0 0,-14 34 0 0 0,14-33-152 0 0,7-13-101 0 0,1-2-1 0 0,-1 1 0 0 0,0 1 1 0 0,2-1-1 0 0,-1 0 0 0 0,-1 0 1 0 0,0 5-1 0 0,1 6 5 0 0,0 0 1 0 0,0-1-1 0 0,1 0 0 0 0,3 16 0 0 0,-3-24-5 0 0,1 0 0 0 0,0 0-1 0 0,1 0 1 0 0,-1 0-1 0 0,1 0 1 0 0,0-1-1 0 0,0 1 1 0 0,0 0 0 0 0,1-1-1 0 0,0 0 1 0 0,-1 0-1 0 0,2 1 1 0 0,-1-1 0 0 0,5 3-1 0 0,-5-4-12 0 0,0-1-1 0 0,0 0 1 0 0,1 0-1 0 0,-1-1 0 0 0,1 1 1 0 0,0 0-1 0 0,5 0 1 0 0,27 6 114 0 0,-29-8-87 0 0,-1 0-1 0 0,1 0 1 0 0,-1 0 0 0 0,0-1-1 0 0,1 0 1 0 0,-1-1 0 0 0,10-3-1 0 0,-4 1 27 0 0,-1 0 0 0 0,0-1-1 0 0,12-8 1 0 0,-14 6 6 0 0,0 0 1 0 0,0 0-1 0 0,12-15 0 0 0,-20 20-50 0 0,1 1 0 0 0,-1-2-1 0 0,0 2 1 0 0,0-2-1 0 0,0 1 1 0 0,1 0-1 0 0,-2 0 1 0 0,0 0-1 0 0,1 0 1 0 0,0 0 0 0 0,-1-1-1 0 0,1 1 1 0 0,-1 0-1 0 0,0-3 1 0 0,0 3-4 0 0,0 1 0 0 0,0-1 0 0 0,0 0 0 0 0,0 1-1 0 0,0 0 1 0 0,-1-1 0 0 0,1 1 0 0 0,-1 0 0 0 0,1-1 0 0 0,-1 1 0 0 0,1-1 0 0 0,-1 1 0 0 0,0 0 0 0 0,0-1 0 0 0,0 1-1 0 0,0 1 1 0 0,1-2 0 0 0,-1 1 0 0 0,0 0 0 0 0,-1 0 0 0 0,1 0 0 0 0,-2-1 0 0 0,-3-1-9 0 0,1 0-1 0 0,-1 2 1 0 0,1-2 0 0 0,-1 1-1 0 0,0 1 1 0 0,0 0 0 0 0,-7-1 0 0 0,-44 1-196 0 0,31 1 130 0 0,12 1 38 0 0,0 0 0 0 0,0 1-1 0 0,0 0 1 0 0,-25 7 0 0 0,38-6 30 0 0,5-1 0 0 0,6 1 0 0 0,-6-2 0 0 0,0-1 0 0 0,1 0 0 0 0,-1 0 0 0 0,0-1 0 0 0,8-1 0 0 0,3 0 0 0 0,2-1 44 0 0,24-6-1 0 0,-11 2 3 0 0,-10 2-87 0 0,130-24-960 0 0,-136 28 158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1.145"/>
    </inkml:context>
    <inkml:brush xml:id="br0">
      <inkml:brushProperty name="width" value="0.05" units="cm"/>
      <inkml:brushProperty name="height" value="0.05" units="cm"/>
      <inkml:brushProperty name="color" value="#FFFFFF"/>
    </inkml:brush>
  </inkml:definitions>
  <inkml:trace contextRef="#ctx0" brushRef="#br0">0 0 23007 0 0,'0'0'2512'0'0,"0"4"-3144"0"0,5-1 248 0 0,-5 2 0 0 0,4 3-1840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1.491"/>
    </inkml:context>
    <inkml:brush xml:id="br0">
      <inkml:brushProperty name="width" value="0.05" units="cm"/>
      <inkml:brushProperty name="height" value="0.05" units="cm"/>
      <inkml:brushProperty name="color" value="#FFFFFF"/>
    </inkml:brush>
  </inkml:definitions>
  <inkml:trace contextRef="#ctx0" brushRef="#br0">172 62 10592 0 0,'-1'-3'376'0'0,"0"1"1"0"0,0-1-1 0 0,1 1 1 0 0,0 0-1 0 0,-1-1 1 0 0,1 1-1 0 0,-1-1 1 0 0,2-4-1 0 0,-4-13 5637 0 0,3 18-5776 0 0,0 1-1 0 0,-1 1 0 0 0,1-1 0 0 0,0 0 1 0 0,0 0-1 0 0,-1 0 0 0 0,1 0 0 0 0,-1 1 1 0 0,1-1-1 0 0,-1 1 0 0 0,0-1 0 0 0,0 0 0 0 0,1 0 1 0 0,0 0-1 0 0,-1 1 0 0 0,0 0 0 0 0,0-1 1 0 0,-1 0-1 0 0,0 1-135 0 0,-1 0 0 0 0,2 0 1 0 0,-2 0-1 0 0,1 1 0 0 0,0-1 0 0 0,0 1 1 0 0,0-1-1 0 0,-1 0 0 0 0,2 1 0 0 0,-2 0 0 0 0,2 0 1 0 0,-4 2-1 0 0,-1 2-40 0 0,0 0-1 0 0,0 0 1 0 0,1 1 0 0 0,0 0 0 0 0,0 1-1 0 0,-7 10 1 0 0,0 1 50 0 0,-6 9 98 0 0,9-9-35 0 0,1 0-1 0 0,0 1 0 0 0,2-1 1 0 0,1 2-1 0 0,-7 35 0 0 0,12-50-139 0 0,0-1 0 0 0,0-1 0 0 0,0 1 0 0 0,2 6-1 0 0,-1 8 78 0 0,-1-16-93 0 0,1 2-1 0 0,-1-1 1 0 0,1 0 0 0 0,0 1-1 0 0,0-2 1 0 0,0 1-1 0 0,-1 1 1 0 0,2-2 0 0 0,-1 2-1 0 0,2 1 1 0 0,-1-3-12 0 0,-1 0 0 0 0,0-1 1 0 0,0 1-1 0 0,0 0 0 0 0,1-1 1 0 0,-1 1-1 0 0,1-1 0 0 0,-1 1 1 0 0,1-2-1 0 0,-1 2 0 0 0,1-1 1 0 0,0 0-1 0 0,0 0 0 0 0,0 0 1 0 0,-1 0-1 0 0,4 0 0 0 0,-2 0-10 0 0,0-1 0 0 0,0 0 0 0 0,-1 1 0 0 0,2-2 0 0 0,-2 1 0 0 0,1 0 0 0 0,0-1 0 0 0,-1 0 0 0 0,2 1 0 0 0,-2-1 0 0 0,1 0 0 0 0,-1 0 0 0 0,6-3 0 0 0,2-1-336 0 0,0-2 0 0 0,10-8-1 0 0,1-1-732 0 0,-2 4 64 0 0,-3 1-1165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2.012"/>
    </inkml:context>
    <inkml:brush xml:id="br0">
      <inkml:brushProperty name="width" value="0.05" units="cm"/>
      <inkml:brushProperty name="height" value="0.05" units="cm"/>
      <inkml:brushProperty name="color" value="#FFFFFF"/>
    </inkml:brush>
  </inkml:definitions>
  <inkml:trace contextRef="#ctx0" brushRef="#br0">0 160 15984 0 0,'0'0'2357'0'0,"1"0"-2214"0"0,0 0-1 0 0,-1-1 1 0 0,1 1 0 0 0,-1 0 0 0 0,0 0 0 0 0,1 0 0 0 0,0 0-1 0 0,-1 0 1 0 0,1 0 0 0 0,-1-1 0 0 0,1 1 0 0 0,0-1 0 0 0,-1 1 0 0 0,1-1-1 0 0,3-5 350 0 0,1 0-1 0 0,0 1 0 0 0,7-5 1 0 0,46-50 1266 0 0,-36 39-1345 0 0,-17 16-401 0 0,0-1-1 0 0,0 1 1 0 0,1 1-1 0 0,-1-1 1 0 0,1 0-1 0 0,0 1 1 0 0,0 1-1 0 0,0-1 1 0 0,8-2-1 0 0,-13 6-11 0 0,0 0 0 0 0,-1 0 0 0 0,1 0 0 0 0,0 0 0 0 0,-1 0 0 0 0,0 0 0 0 0,1 0 0 0 0,-1 1 0 0 0,1-1 0 0 0,0 0 0 0 0,-1 0 0 0 0,1 1 0 0 0,-1-1 0 0 0,1 1 0 0 0,-1-1 0 0 0,0 0 0 0 0,1 0 0 0 0,-1 0 0 0 0,1 1 0 0 0,-1-1 0 0 0,0 1 0 0 0,1 0 0 0 0,-1-1 0 0 0,1 1 0 0 0,-1-1 0 0 0,0 1 0 0 0,0-1 0 0 0,1 0 0 0 0,-1 1 0 0 0,0 0 0 0 0,0-1 0 0 0,0 2 0 0 0,0 3 0 0 0,0 0 0 0 0,-1 0 0 0 0,0 1 0 0 0,-1-1 0 0 0,1 0 0 0 0,-1 0 0 0 0,-3 8 0 0 0,-20 34 0 0 0,5-11 0 0 0,7-13 52 0 0,8-16 13 0 0,0 2-1 0 0,1-2 1 0 0,-4 12 0 0 0,5-10 88 0 0,1-1 1 0 0,-1 0 0 0 0,2 1-1 0 0,-1 0 1 0 0,0 16-1 0 0,2-23-137 0 0,0 1 1 0 0,0-1-1 0 0,0 1 0 0 0,1-2 0 0 0,-1 2 1 0 0,1-1-1 0 0,1 4 0 0 0,-1-5-14 0 0,-1 0 0 0 0,0-1 0 0 0,0 0-1 0 0,0 1 1 0 0,0-1 0 0 0,0 0 0 0 0,1 0 0 0 0,-1 1 0 0 0,1-1-1 0 0,-1 0 1 0 0,0 1 0 0 0,1-1 0 0 0,-1 0 0 0 0,1 1-1 0 0,-1-1 1 0 0,1 0 0 0 0,-1 1 0 0 0,0-1 0 0 0,0 0-1 0 0,1 0 1 0 0,-1 0 0 0 0,1 0 0 0 0,-1 0 0 0 0,1 1 0 0 0,0-1-1 0 0,-1 0 1 0 0,1 0 0 0 0,-1 0 0 0 0,0 0 0 0 0,0-1-1 0 0,1 1 1 0 0,-1 0 0 0 0,1 0 0 0 0,0 0 0 0 0,-1 0 0 0 0,1-1-1 0 0,-1 1 1 0 0,1 0 0 0 0,-1 0 0 0 0,0-1 0 0 0,0 1-1 0 0,1-1 1 0 0,7-4 20 0 0,-2-1 1 0 0,2 1-1 0 0,-1-2 0 0 0,-2 0 0 0 0,1 1 1 0 0,0-1-1 0 0,0 0 0 0 0,4-10 0 0 0,-4 9-31 0 0,0-1 0 0 0,-1 0 0 0 0,-1 0 0 0 0,0 0 0 0 0,0 0 0 0 0,-1-1 0 0 0,1 0 0 0 0,-2 0 0 0 0,0 0 1 0 0,2-21-1 0 0,1-15-109 0 0,-5 38 118 0 0,0 8 0 0 0,0 0 0 0 0,0 0-1 0 0,0 0 1 0 0,0 0 0 0 0,0 0-1 0 0,0 0 1 0 0,0 0 0 0 0,0 1-1 0 0,0-1 1 0 0,0 0 0 0 0,-1 0 0 0 0,1 0-1 0 0,0 0 1 0 0,0 0 0 0 0,0 0-1 0 0,0 0 1 0 0,0 0 0 0 0,0 0-1 0 0,0 0 1 0 0,0 0 0 0 0,0 0 0 0 0,0 0-1 0 0,0 0 1 0 0,0 0 0 0 0,0 0-1 0 0,0 0 1 0 0,0 0 0 0 0,0 0-1 0 0,0 0 1 0 0,-1 0 0 0 0,1 0 0 0 0,0 0-1 0 0,0 0 1 0 0,0 0 0 0 0,0 0-1 0 0,0 0 1 0 0,0 0 0 0 0,0 0-1 0 0,0 0 1 0 0,0 0 0 0 0,0 0 0 0 0,0 0-1 0 0,0 0 1 0 0,0 0 0 0 0,0 0-1 0 0,0 0 1 0 0,0 0 0 0 0,0 0-1 0 0,0 0 1 0 0,0 0 0 0 0,0 0 0 0 0,0 0-1 0 0,0 0 1 0 0,0 0 0 0 0,0 0-1 0 0,0 0 1 0 0,0 0 0 0 0,0 0-1 0 0,0-1 1 0 0,0 1 0 0 0,0 0 0 0 0,-3 9-35 0 0,1 12-33 0 0,1-15 48 0 0,1-1-1 0 0,-1 1 0 0 0,1 0 1 0 0,1 6-1 0 0,5 19 0 0 0,1-1 0 0 0,14 35-1 0 0,-19-61 36 0 0,-1 0-1 0 0,1-1 0 0 0,0 1 0 0 0,0-1 1 0 0,0 1-1 0 0,4 5 0 0 0,-5-8-61 0 0,0 0-1 0 0,0-1 1 0 0,0 1 0 0 0,0 0-1 0 0,0 0 1 0 0,0 0-1 0 0,0 0 1 0 0,1-1-1 0 0,-2 1 1 0 0,2 0 0 0 0,-1-1-1 0 0,1 1 1 0 0,-2-1-1 0 0,2 1 1 0 0,-1-1-1 0 0,1 1 1 0 0,-2-1 0 0 0,2 0-1 0 0,0 0 1 0 0,-1 0-1 0 0,0 0 1 0 0,0 0-1 0 0,3 0 1 0 0,5-5-1075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2.337"/>
    </inkml:context>
    <inkml:brush xml:id="br0">
      <inkml:brushProperty name="width" value="0.05" units="cm"/>
      <inkml:brushProperty name="height" value="0.05" units="cm"/>
      <inkml:brushProperty name="color" value="#FFFFFF"/>
    </inkml:brush>
  </inkml:definitions>
  <inkml:trace contextRef="#ctx0" brushRef="#br0">49 0 22319 0 0,'0'0'128'0'0,"-2"0"1"0"0,1 0-1 0 0,0 0 0 0 0,0 0 0 0 0,0 1 0 0 0,-1-1 0 0 0,1 0 0 0 0,0 1 0 0 0,1-1 0 0 0,-2 0 0 0 0,1 0 0 0 0,0 1 1 0 0,0-1-1 0 0,0 1 0 0 0,-1 1 0 0 0,1-1-99 0 0,0-1 1 0 0,1 2-1 0 0,-1-1 0 0 0,0 1 1 0 0,0-2-1 0 0,0 2 1 0 0,0 0-1 0 0,1-1 1 0 0,0 0-1 0 0,0 0 0 0 0,-1 1 1 0 0,1 2-1 0 0,-17 123 573 0 0,12 157 601 0 0,5-193-696 0 0,2-71-195 0 0,5 39 0 0 0,-7-58-295 0 0,1 0-1 0 0,-1 1 1 0 0,0 0-1 0 0,1-1 1 0 0,-1 0-1 0 0,1 1 1 0 0,0-1-1 0 0,-1 0 1 0 0,0 1-1 0 0,1 0 1 0 0,0-2-1 0 0,0 2 0 0 0,1-1 1 0 0,-2 1-1 0 0,1-2 1 0 0,0 1-1 0 0,1 1 1 0 0,-1-1-1 0 0,0 0 1 0 0,0-1-1 0 0,2 2 1 0 0,-1-1-14 0 0,-1-1-1 0 0,1 0 1 0 0,-1 1 0 0 0,1-1 0 0 0,0 0 0 0 0,-1 0-1 0 0,1 0 1 0 0,0 0 0 0 0,-1 0 0 0 0,1 0 0 0 0,0-1 0 0 0,-1 1-1 0 0,1-1 1 0 0,0 1 0 0 0,-1-1 0 0 0,1 0 0 0 0,0 1-1 0 0,1-3 1 0 0,13-5 32 0 0,56-35-207 0 0,-20 12-1664 0 0,-38 19 137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2.697"/>
    </inkml:context>
    <inkml:brush xml:id="br0">
      <inkml:brushProperty name="width" value="0.05" units="cm"/>
      <inkml:brushProperty name="height" value="0.05" units="cm"/>
      <inkml:brushProperty name="color" value="#FFFFFF"/>
    </inkml:brush>
  </inkml:definitions>
  <inkml:trace contextRef="#ctx0" brushRef="#br0">0 98 22543 0 0,'88'-36'3237'0'0,"-63"26"-2854"0"0,-3 1-219 0 0,-5 2-174 0 0,0 0-1 0 0,2 1 0 0 0,-2 1 1 0 0,32-5-1 0 0,-25 6-621 0 0,-19 3 358 0 0,0 1-1 0 0,0-1 1 0 0,0 0 0 0 0,0 1 0 0 0,0 0 0 0 0,8 1 0 0 0,-1 1-1427 0 0,2-1-370 0 0</inkml:trace>
  <inkml:trace contextRef="#ctx0" brushRef="#br0" timeOffset="1">466 52 20935 0 0,'-5'31'2262'0'0,"5"-16"-1852"0"0,-4 20-1 0 0,1-20 739 0 0,1 18-1 0 0,-2 39 358 0 0,8-24-1335 0 0,-4-47-294 0 0,0 0 75 0 0,0-1 0 0 0,0 0 0 0 0,0 0 0 0 0,0 1 0 0 0,0-1 0 0 0,0 1 0 0 0,0-1 0 0 0,0 0 0 0 0,0 1 0 0 0,0-1 0 0 0,0 1 0 0 0,0-1 0 0 0,0 1 0 0 0,0-1 0 0 0,1 0 0 0 0,-1 0 0 0 0,0 1 0 0 0,0-1 0 0 0,0 0 0 0 0,0 1 0 0 0,0-1 0 0 0,0 0 1 0 0,1 1-1 0 0,-1-1 0 0 0,0 1 0 0 0,1-1 0 0 0,-1 0 0 0 0,0 0 0 0 0,1 1 0 0 0,-1-1 0 0 0,1 0 0 0 0,0 0 0 0 0,2 0-1510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3.098"/>
    </inkml:context>
    <inkml:brush xml:id="br0">
      <inkml:brushProperty name="width" value="0.05" units="cm"/>
      <inkml:brushProperty name="height" value="0.05" units="cm"/>
      <inkml:brushProperty name="color" value="#FFFFFF"/>
    </inkml:brush>
  </inkml:definitions>
  <inkml:trace contextRef="#ctx0" brushRef="#br0">45 1 23927 0 0,'-13'0'704'0'0,"4"0"152"0"0,4 0 24 0 0,1 4-704 0 0,-1-4-176 0 0,1 8 0 0 0,4-4 0 0 0,-4 7-1192 0 0,8-3-280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3.499"/>
    </inkml:context>
    <inkml:brush xml:id="br0">
      <inkml:brushProperty name="width" value="0.05" units="cm"/>
      <inkml:brushProperty name="height" value="0.05" units="cm"/>
      <inkml:brushProperty name="color" value="#FFFFFF"/>
    </inkml:brush>
  </inkml:definitions>
  <inkml:trace contextRef="#ctx0" brushRef="#br0">93 120 19551 0 0,'-6'3'227'0'0,"1"-1"0"0"0,0 1 0 0 0,0 1 0 0 0,0 0 0 0 0,0-1 0 0 0,1 1 0 0 0,-1 1 0 0 0,1-1 0 0 0,0 0 0 0 0,0 1 0 0 0,1 0 0 0 0,-1 0 0 0 0,-2 7 0 0 0,0 0 138 0 0,2 0 0 0 0,-1-1 0 0 0,1 1-1 0 0,1 1 1 0 0,-2 16 0 0 0,4-25-321 0 0,1-1 0 0 0,0 1 0 0 0,0 0 1 0 0,1 0-1 0 0,-1-1 0 0 0,1 1 0 0 0,0 0 0 0 0,-1-1 0 0 0,2 0 0 0 0,-1 1 1 0 0,3 5-1 0 0,-3-7-25 0 0,1 1 0 0 0,-1-1 0 0 0,1 1 0 0 0,0-1 1 0 0,-1 0-1 0 0,1 1 0 0 0,0-1 0 0 0,0 0 0 0 0,0-1 0 0 0,0 2 1 0 0,0-1-1 0 0,0-1 0 0 0,1 1 0 0 0,4 1 0 0 0,-4-1-11 0 0,0-1 0 0 0,1 0-1 0 0,-1-1 1 0 0,0 1 0 0 0,1 0 0 0 0,-1-1-1 0 0,0 1 1 0 0,1-1 0 0 0,-1 0-1 0 0,0 0 1 0 0,1-1 0 0 0,-1 1 0 0 0,0-1-1 0 0,1 0 1 0 0,-1 1 0 0 0,-1-1 0 0 0,2 0-1 0 0,-1-1 1 0 0,0 1 0 0 0,0 0-1 0 0,0-1 1 0 0,0 0 0 0 0,3-3 0 0 0,3-1 74 0 0,-2-1 0 0 0,1 0 0 0 0,-1 1 1 0 0,0-2-1 0 0,6-8 0 0 0,-9 11-46 0 0,-2 1 1 0 0,1-1-1 0 0,-1 1 0 0 0,0-1 1 0 0,0 1-1 0 0,0-1 0 0 0,0 0 0 0 0,-2 1 1 0 0,2-1-1 0 0,-1 0 0 0 0,0 0 1 0 0,0-7-1 0 0,-1 7-12 0 0,-1 0-1 0 0,1 0 1 0 0,-1 0 0 0 0,0 0 0 0 0,0 0-1 0 0,-1-5 1 0 0,0 7-30 0 0,1 0-1 0 0,0 0 0 0 0,-1 0 0 0 0,0 1 0 0 0,1-1 1 0 0,-1 1-1 0 0,-1-1 0 0 0,2 1 0 0 0,-2-1 1 0 0,2 2-1 0 0,-6-4 0 0 0,2 1-146 0 0,0 2-1 0 0,0-1 1 0 0,0 1-1 0 0,0-1 1 0 0,-1 2-1 0 0,1-1 1 0 0,-10-1-1 0 0,-3-1-1030 0 0</inkml:trace>
  <inkml:trace contextRef="#ctx0" brushRef="#br0" timeOffset="1">268 206 18399 0 0,'-6'23'1516'0'0,"-5"32"0"0"0,7-29-240 0 0,3 2-44 0 0,1-28-1057 0 0,1 0-146 0 0,-1 0 0 0 0,1 0 0 0 0,-1 0 0 0 0,0 0 0 0 0,0-1 0 0 0,0 1 0 0 0,1-1 0 0 0,-1 1 0 0 0,0-1 0 0 0,1 1 0 0 0,-1-1 0 0 0,0 1 0 0 0,1-1 0 0 0,-1 1 1 0 0,0 0-1 0 0,0 0 0 0 0,0-1 0 0 0,0 0 0 0 0,0 1 0 0 0,1-1 0 0 0,-1 0 0 0 0,2-17 313 0 0,-1 11-126 0 0,7-52 1280 0 0,2-10-689 0 0,-6 54-676 0 0,1-8-3 0 0,1 1-1 0 0,1-1 1 0 0,18-36-1 0 0,-24 57-75 0 0,1-2 1 0 0,0 2-1 0 0,0-1 0 0 0,0 1 0 0 0,0-1 1 0 0,0 1-1 0 0,1-1 0 0 0,-1 1 0 0 0,1 0 1 0 0,4-3-1 0 0,-7 5-43 0 0,1-1 1 0 0,1 1-1 0 0,-1 0 1 0 0,0-1-1 0 0,0 1 0 0 0,0 0 1 0 0,0-1-1 0 0,1 1 1 0 0,-2 0-1 0 0,1 0 0 0 0,1 0 1 0 0,-1 0-1 0 0,0 0 1 0 0,0 0-1 0 0,0 0 0 0 0,1 0 1 0 0,-1 0-1 0 0,-1 1 1 0 0,2-1-1 0 0,-1 1 1 0 0,0-1-1 0 0,0 0 0 0 0,0 0 1 0 0,0 1-1 0 0,0 0 1 0 0,1-1-1 0 0,-2 1 0 0 0,1 0 1 0 0,0 0-1 0 0,0-1 1 0 0,0 1-1 0 0,0 2 0 0 0,8 6 34 0 0,-6-6-25 0 0,0 1 0 0 0,1-1 0 0 0,-1 1 1 0 0,5 8-1 0 0,5 17 112 0 0,14 43 1 0 0,-19-51-36 0 0,-4-12-37 0 0,-1 0-1 0 0,3 10 1 0 0,-2-3 26 0 0,0 2 74 0 0,0 1 0 0 0,-2 0 0 0 0,2 22 0 0 0,0-17 66 0 0,-4-24-152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7:00.136"/>
    </inkml:context>
    <inkml:brush xml:id="br0">
      <inkml:brushProperty name="width" value="0.05" units="cm"/>
      <inkml:brushProperty name="height" value="0.05" units="cm"/>
      <inkml:brushProperty name="color" value="#E8882B"/>
    </inkml:brush>
  </inkml:definitions>
  <inkml:trace contextRef="#ctx0" brushRef="#br0">1 171 23551 0 0,'97'-16'2410'0'0,"84"-6"-367"0"0,-25 1-969 0 0,727-68 1519 0 0,-653 75-2097 0 0,-128 9-245 0 0,22 2-97 0 0,-112 3-169 0 0,0 0-1 0 0,-1 2 0 0 0,16 2 1 0 0,-11-2 120 0 0,-15-3-148 0 0,-9 1-234 0 0,-6-1-1350 0 0,5-2 414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6.812"/>
    </inkml:context>
    <inkml:brush xml:id="br0">
      <inkml:brushProperty name="width" value="0.05" units="cm"/>
      <inkml:brushProperty name="height" value="0.05" units="cm"/>
      <inkml:brushProperty name="color" value="#FFFFFF"/>
    </inkml:brush>
  </inkml:definitions>
  <inkml:trace contextRef="#ctx0" brushRef="#br0">7 40 3224 0 0,'0'-16'1087'0'0,"0"-7"21159"0"0,0 24-21980 0 0,-2 4-168 0 0,1 1 0 0 0,0-1 0 0 0,0 0 1 0 0,0 0-1 0 0,1 1 0 0 0,0-1 0 0 0,0 1 0 0 0,1 6 0 0 0,0 7 44 0 0,-1-18-137 0 0,13 336 2036 0 0,9-107-1256 0 0,-21-222-713 0 0,-1-1 0 0 0,0 1 0 0 0,0-1 0 0 0,0 1 0 0 0,-1-1 0 0 0,-2 11 0 0 0,2-10 60 0 0,-4 10 131 0 0,5-18-260 0 0,0 1 0 0 0,0-1 1 0 0,0 0-1 0 0,0 0 0 0 0,0 0 1 0 0,0 0-1 0 0,0 0 0 0 0,0 0 0 0 0,0 1 1 0 0,0-1-1 0 0,0 0 0 0 0,0 0 1 0 0,0 1-1 0 0,-1-1 0 0 0,1 0 0 0 0,0 0 1 0 0,0 0-1 0 0,0 1 0 0 0,-1-1 0 0 0,1 0 1 0 0,0 0-1 0 0,0 0 0 0 0,-1 0 1 0 0,1 0-1 0 0,0 0 0 0 0,0 0 0 0 0,-1 1 1 0 0,1-1-1 0 0,0 0 0 0 0,-1 0 1 0 0,1 0-1 0 0,0 0 0 0 0,0 0 0 0 0,0 0 1 0 0,0 0-1 0 0,0 0 0 0 0,-1 0 0 0 0,1 0 1 0 0,0-1-1 0 0,0 1 0 0 0,-1 0 1 0 0,1 0-1 0 0,0 0 0 0 0,0 0 0 0 0,-1 0 1 0 0,1 0-1 0 0,0-1 0 0 0,0 1 1 0 0,-1 0-1 0 0,1 0 0 0 0,0-1 0 0 0,-6-1 68 0 0,6 2-75 0 0,-1 0 1 0 0,1 0-1 0 0,-1-1 0 0 0,1 1 1 0 0,0 0-1 0 0,-1 0 0 0 0,1 0 1 0 0,0 0-1 0 0,-1-1 1 0 0,1 1-1 0 0,0 0 0 0 0,-1 0 1 0 0,1 0-1 0 0,0-1 0 0 0,0 1 1 0 0,0 0-1 0 0,0-1 0 0 0,0 1 1 0 0,0 0-1 0 0,-1 0 0 0 0,1 0 1 0 0,0 0-1 0 0,0-1 0 0 0,0 1 1 0 0,0 0-1 0 0,-1-1 0 0 0,1 1 1 0 0,0 0-1 0 0,0-1 0 0 0,0 1 1 0 0,0-1-1 0 0,0 1 0 0 0,0 0 1 0 0,0-1-1 0 0,0 1 0 0 0,0 0 1 0 0,0 0-1 0 0,0-1 0 0 0,-3-11-1992 0 0,6 8 435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7.801"/>
    </inkml:context>
    <inkml:brush xml:id="br0">
      <inkml:brushProperty name="width" value="0.05" units="cm"/>
      <inkml:brushProperty name="height" value="0.05" units="cm"/>
      <inkml:brushProperty name="color" value="#FFFFFF"/>
    </inkml:brush>
  </inkml:definitions>
  <inkml:trace contextRef="#ctx0" brushRef="#br0">14 10 7832 0 0,'-4'-10'15925'0'0,"0"48"-13804"0"0,8 38-809 0 0,0 1-19 0 0,3 9-28 0 0,0 4-407 0 0,-7-81-809 0 0,1 9 85 0 0,-2 1-1 0 0,-3 19 0 0 0,-1 13 136 0 0,5-43-238 0 0,-4 4 98 0 0,4-11-127 0 0,-2 8 117 0 0,2-9-117 0 0,0 0 0 0 0,0 0 0 0 0,0 1-1 0 0,0-1 1 0 0,0 0 0 0 0,0 0 0 0 0,-1 0 0 0 0,1 0 0 0 0,0 0 0 0 0,0 0 0 0 0,0 0 0 0 0,0 0 0 0 0,0 0 0 0 0,0 0 0 0 0,0 0-1 0 0,-1 0 1 0 0,1 0 0 0 0,0 0 0 0 0,0 1 0 0 0,0-1 0 0 0,0 0 0 0 0,0 0 0 0 0,-1 0 0 0 0,1 0 0 0 0,0 0 0 0 0,0 0 0 0 0,0 0-1 0 0,0 0 1 0 0,-1 0 0 0 0,1 0 0 0 0,0 0 0 0 0,0 0 0 0 0,0 0 0 0 0,0 0 0 0 0,0 0 0 0 0,0 0 0 0 0,0 0 0 0 0,0 0 0 0 0,0 0-1 0 0,0 0 1 0 0,0 0 0 0 0,-1 0 0 0 0,1 0 0 0 0,0 0 0 0 0,0-1 0 0 0,0 1 0 0 0,0 0 0 0 0,0 0 0 0 0,-1 0 0 0 0,1 0 0 0 0,0 0-1 0 0,0 0 1 0 0,0 0 0 0 0,-1-1-49 0 0,0 0-1 0 0,0-1 1 0 0,1 1-1 0 0,0 0 0 0 0,-1 0 1 0 0,1-1-1 0 0,-1 1 1 0 0,1 0-1 0 0,-1-1 1 0 0,1 0-1 0 0,0 2 0 0 0,0-2 1 0 0,0 0-1 0 0,0 1 1 0 0,0 0-1 0 0,0-2 1 0 0,0 0-389 0 0,0-5-725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18.807"/>
    </inkml:context>
    <inkml:brush xml:id="br0">
      <inkml:brushProperty name="width" value="0.05" units="cm"/>
      <inkml:brushProperty name="height" value="0.05" units="cm"/>
      <inkml:brushProperty name="color" value="#FFFFFF"/>
    </inkml:brush>
  </inkml:definitions>
  <inkml:trace contextRef="#ctx0" brushRef="#br0">6 12 10136 0 0,'-4'-12'11021'0'0,"4"14"-10732"0"0,-1 0 1 0 0,1 0 0 0 0,0-1 0 0 0,0 1-1 0 0,0 0 1 0 0,0-1 0 0 0,0 1 0 0 0,1 2-1 0 0,-1 2 34 0 0,1 11 174 0 0,0 0-1 0 0,2 0 1 0 0,5 19-1 0 0,-3-16-82 0 0,3 29 0 0 0,2 56 960 0 0,1 28-382 0 0,-6 55 268 0 0,0-49-529 0 0,-10-72-423 0 0,5-61-209 0 0,-4-9 55 0 0,-1-12-219 0 0,3 4-550 0 0,1 3-229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06.747"/>
    </inkml:context>
    <inkml:brush xml:id="br0">
      <inkml:brushProperty name="width" value="0.05" units="cm"/>
      <inkml:brushProperty name="height" value="0.05" units="cm"/>
      <inkml:brushProperty name="color" value="#E8882B"/>
    </inkml:brush>
  </inkml:definitions>
  <inkml:trace contextRef="#ctx0" brushRef="#br0">45 88 11688 0 0,'0'0'3004'0'0,"13"-8"567"0"0,-2 6-2609 0 0,-11 2-943 0 0,1 0 0 0 0,0 0 1 0 0,0 0-1 0 0,0 0 0 0 0,-1 0 0 0 0,0 0 0 0 0,1 0 0 0 0,0 0 0 0 0,0 0 0 0 0,-1 0 0 0 0,1 0 0 0 0,0 0 0 0 0,-1 0 0 0 0,1 0 0 0 0,-1 0 0 0 0,1 0 0 0 0,0 0 0 0 0,1 1 0 0 0,0 0 6 0 0,1 0 0 0 0,-1 0-1 0 0,1-1 1 0 0,0 0-1 0 0,-1 0 1 0 0,1 0-1 0 0,-1 0 1 0 0,1 0-1 0 0,0 0 1 0 0,0-1 0 0 0,-1 0-1 0 0,3-1 1 0 0,15 0 355 0 0,-17 2-529 0 0,5 0 898 0 0,-6 2-166 0 0,-6-1-283 0 0,3 0-265 0 0,-2 0 0 0 0,2-1 0 0 0,-1 1 1 0 0,-1-1-1 0 0,2 0 0 0 0,-2 0 0 0 0,2 0 0 0 0,-2 0 0 0 0,1 0 1 0 0,-3-1-1 0 0,-12 1 119 0 0,6 2-10 0 0,0-2-1 0 0,-17 1 0 0 0,22-1-93 0 0,-1 2 43 0 0,7-1-88 0 0,0-1-1 0 0,-1 0 1 0 0,0 1 0 0 0,0-1-1 0 0,0 0 1 0 0,1 0-1 0 0,-1 0 1 0 0,1 0 0 0 0,-1 0-1 0 0,0 0 1 0 0,0 0-1 0 0,0 0 1 0 0,0 0 0 0 0,15 4 5 0 0,-8-4-10 0 0,-1-2 28 0 0,0 0 0 0 0,0-1-1 0 0,0 1 1 0 0,0-1-1 0 0,0 0 1 0 0,-1-1 0 0 0,5-3-1 0 0,-7 5-16 0 0,-2 2-6 0 0,0 0 0 0 0,0 0-1 0 0,0 0 1 0 0,0 0 0 0 0,0 0 0 0 0,0 0-1 0 0,0 0 1 0 0,0 0 0 0 0,0 0 0 0 0,0 0-1 0 0,0 0 1 0 0,0 0 0 0 0,0 0-1 0 0,0 0 1 0 0,0 0 0 0 0,0 0 0 0 0,0 0-1 0 0,0 0 1 0 0,0 0 0 0 0,0 0 0 0 0,0 0-1 0 0,0 0 1 0 0,0 0 0 0 0,-1 0-1 0 0,1 0 1 0 0,0-1 0 0 0,0 1 0 0 0,0 0-1 0 0,0 0 1 0 0,0 0 0 0 0,0 0-1 0 0,0 0 1 0 0,0 0 0 0 0,0 0 0 0 0,0 0-1 0 0,0 0 1 0 0,0 0 0 0 0,0 0 0 0 0,1 0-1 0 0,-6 0 63 0 0,0-1-38 0 0,1 0 0 0 0,0 0-1 0 0,0 0 1 0 0,0 0 0 0 0,0 1-1 0 0,0 0 1 0 0,0 0 0 0 0,-4 1 0 0 0,-3-1 32 0 0,1 2 25 0 0,9-2-81 0 0,0 0 0 0 0,0 0 0 0 0,1 1 0 0 0,-1-1 0 0 0,1 0 0 0 0,-1 0 0 0 0,0 0 0 0 0,0 0 0 0 0,0 0 0 0 0,1 0 0 0 0,-1 0 0 0 0,1 0 0 0 0,-1-1 0 0 0,0 1 0 0 0,0 0 0 0 0,0 0 0 0 0,1-1 0 0 0,-2 1 2 0 0,1-1-1 0 0,0 1 1 0 0,0 0-1 0 0,1 0 1 0 0,-1 0 0 0 0,0 0-1 0 0,0 0 1 0 0,-1 1-1 0 0,2-1 1 0 0,-1 0-1 0 0,0 0 1 0 0,0 1-1 0 0,-1 0 1 0 0,0 0 130 0 0,9-4-99 0 0,49-19 15 0 0,-14 10-53 0 0,-30 8 0 0 0,-10 3 0 0 0,0 0 0 0 0,0 1 0 0 0,0-1 0 0 0,0 0 0 0 0,-1 1 0 0 0,2-2 0 0 0,1-1 0 0 0,-44 3 11 0 0,-53 8 421 0 0,93-8-272 0 0,19 0-163 0 0,-13 0 3 0 0,1-1 0 0 0,0 0 0 0 0,-1 0 0 0 0,9-4 0 0 0,24-4 0 0 0,-38 8 0 0 0,-1 1 0 0 0,0 0 0 0 0,0-1 0 0 0,0 1 0 0 0,0 0 0 0 0,1 0 0 0 0,-1-1 0 0 0,1 1 0 0 0,-1 0 0 0 0,0 0 0 0 0,1 0 0 0 0,-1 0 0 0 0,0 0 0 0 0,1-1 0 0 0,-1 1 0 0 0,1 0 0 0 0,-1 0 0 0 0,0 0 0 0 0,0 0 0 0 0,0 0 0 0 0,1 0 0 0 0,-1 0 0 0 0,1 0 0 0 0,-1 0 0 0 0,0 0 0 0 0,1 1 0 0 0,0 0-1 0 0,-4 0-1 0 0,-6 3 6 0 0,6-3 11 0 0,-11 5 133 0 0,11-5-148 0 0,1 0 0 0 0,-2 0 1 0 0,2 0-1 0 0,-1 0 0 0 0,1 0 1 0 0,-1 1-1 0 0,1-1 0 0 0,-1 1 1 0 0,1 0-1 0 0,0-1 0 0 0,0 2 1 0 0,0-1-1 0 0,-3 3 0 0 0,4-4 3 0 0,1-1-10 0 0,-1 1 0 0 0,1-1 0 0 0,0 0 0 0 0,-1 1 0 0 0,1-1 0 0 0,0 0 1 0 0,0 1-1 0 0,0-1 0 0 0,0 1 0 0 0,0-1 0 0 0,-1 0 0 0 0,1 0 0 0 0,0 1 0 0 0,0-1 0 0 0,0 1 1 0 0,0-1-1 0 0,0 1 0 0 0,0-1 0 0 0,0 1 0 0 0,0-1 0 0 0,0 1 0 0 0,0-1 0 0 0,0 0 0 0 0,0 0 0 0 0,0 1 1 0 0,0-1-1 0 0,0 1 0 0 0,0-1 0 0 0,0 1 0 0 0,1-1 0 0 0,-1 1 0 0 0,0-1 0 0 0,0 0 0 0 0,0 1 1 0 0,0-1-1 0 0,0 0 0 0 0,1 0 0 0 0,-1 0 0 0 0,0 1 0 0 0,1 0 0 0 0,1 0 7 0 0,-1 0 0 0 0,1 0 0 0 0,0 0 0 0 0,-1 0 0 0 0,1 0 0 0 0,0 0 0 0 0,-1-1 0 0 0,1 1 0 0 0,1-1 0 0 0,-2 0 0 0 0,1 1 0 0 0,0-1 0 0 0,0 0 0 0 0,0 0 0 0 0,-1 0 0 0 0,1 0 0 0 0,3-1 0 0 0,3 1 0 0 0,9-4 0 0 0,-14 4 0 0 0,-1-1 0 0 0,1 1 0 0 0,-1 0 0 0 0,1-1 0 0 0,-1 0 0 0 0,3-1 0 0 0,-2 0 15 0 0,-2 1 122 0 0,-1 1-132 0 0,0-1-1 0 0,0 1 0 0 0,0 0 1 0 0,0 0-1 0 0,0-1 1 0 0,0 1-1 0 0,0 0 1 0 0,0 0-1 0 0,-1-1 0 0 0,1 1 1 0 0,0 0-1 0 0,0 0 1 0 0,0 0-1 0 0,0 0 0 0 0,0 0 1 0 0,0 0-1 0 0,0 0 1 0 0,0 0-1 0 0,0-1 1 0 0,-1 1-1 0 0,1 0 0 0 0,0 0 1 0 0,0 0-1 0 0,-1 0 1 0 0,1 0-1 0 0,0 0 0 0 0,0 0 1 0 0,-1-1-1 0 0,-1 1-4 0 0,-2 0 0 0 0,0 0 0 0 0,1 0 0 0 0,-1 1 0 0 0,0-1 0 0 0,0 1 0 0 0,-4 1 0 0 0,-40 8 0 0 0,28-1 43 0 0,13-5 31 0 0,12-6-95 0 0,0-1-812 0 0,-1 3-294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08.720"/>
    </inkml:context>
    <inkml:brush xml:id="br0">
      <inkml:brushProperty name="width" value="0.05" units="cm"/>
      <inkml:brushProperty name="height" value="0.05" units="cm"/>
      <inkml:brushProperty name="color" value="#E8882B"/>
    </inkml:brush>
  </inkml:definitions>
  <inkml:trace contextRef="#ctx0" brushRef="#br0">72 13 8896 0 0,'0'0'3117'0'0,"-5"0"196"0"0,5-1-3155 0 0,-1 1 0 0 0,0 0 0 0 0,1-1 0 0 0,-1 1 0 0 0,1 0 0 0 0,-1-1-1 0 0,1 1 1 0 0,0 0 0 0 0,-1 0 0 0 0,0-1 0 0 0,1 1 0 0 0,-1 0 0 0 0,0 0 0 0 0,1 0 0 0 0,-1 0-1 0 0,1 0 1 0 0,-1 0 0 0 0,1 0 0 0 0,-1 0 0 0 0,0 0 0 0 0,1 1 0 0 0,-1-1 0 0 0,0 0 0 0 0,1 0-1 0 0,0 0 1 0 0,-1 1 0 0 0,1-1 0 0 0,-1 0 0 0 0,-2 2 2250 0 0,5 0-2156 0 0,1 1-157 0 0,-3-3-102 0 0,3 0 52 0 0,-1 1 0 0 0,1-1 1 0 0,-1 1-1 0 0,1-1 0 0 0,-1 0 1 0 0,1 0-1 0 0,0 0 1 0 0,0 0-1 0 0,-1 0 0 0 0,1-1 1 0 0,-1 1-1 0 0,1-1 0 0 0,-2 1 1 0 0,2-1-1 0 0,-1 0 1 0 0,1 0-1 0 0,-1-1 0 0 0,4-1 1 0 0,4-2 118 0 0,-5 5-104 0 0,-1 0-32 0 0,-3 0 132 0 0,-7-4-64 0 0,5 4-83 0 0,-1 0 0 0 0,0-1-1 0 0,0 1 1 0 0,0 0-1 0 0,0 0 1 0 0,0 1 0 0 0,0-1-1 0 0,1 0 1 0 0,-5 2 0 0 0,-7 0 36 0 0,-12 1 87 0 0,20-2-80 0 0,-2 0 1 0 0,1 0-1 0 0,0 1 0 0 0,0-1 0 0 0,0 1 1 0 0,-7 3-1 0 0,11-3-20 0 0,-2 0-15 0 0,2-2 22 0 0,3 1-37 0 0,-1-1 0 0 0,1 1 0 0 0,-1-1 0 0 0,0 1 0 0 0,1-1 0 0 0,0 0 0 0 0,0 0 0 0 0,0 0 0 0 0,-1 1 1 0 0,1-1-1 0 0,-1 0 0 0 0,1 0 0 0 0,0 0 0 0 0,0 0 0 0 0,-1 0 0 0 0,1 0 0 0 0,0 0 0 0 0,-1 0 0 0 0,1 0 0 0 0,1 0 1 0 0,1-1 7 0 0,1 0 1 0 0,0-1 0 0 0,0 1 0 0 0,7 0-1 0 0,-9 1-13 0 0,1 0-1 0 0,0-1 0 0 0,0 1 0 0 0,-1-1 0 0 0,1 0 0 0 0,-1 0 0 0 0,1 0 0 0 0,-1 0 0 0 0,6-3 0 0 0,-8 4 0 0 0,1-1 0 0 0,1 0 0 0 0,-1 1 0 0 0,0-1 0 0 0,0 0 0 0 0,1 1 0 0 0,0-1 0 0 0,-2 1 0 0 0,2 0 0 0 0,-1 0 0 0 0,1 0 0 0 0,-1 0 0 0 0,0 0 0 0 0,1 0 0 0 0,1 0 0 0 0,3 0 0 0 0,-6 1 0 0 0,0-1 0 0 0,0 0 0 0 0,0 1 0 0 0,0-1 0 0 0,0 0 0 0 0,0 1 0 0 0,0-1 0 0 0,0 1 0 0 0,0-1 0 0 0,-1 0 0 0 0,1 1 0 0 0,0-1 0 0 0,0 0 0 0 0,0 0 0 0 0,0 0 0 0 0,-1 0 0 0 0,1 1 0 0 0,0-1 0 0 0,0 0 0 0 0,0 0 0 0 0,-1 1 0 0 0,1-1 0 0 0,0 0 0 0 0,0 0 0 0 0,0 1 0 0 0,0-1 0 0 0,0 0 0 0 0,-1 0 0 0 0,-9 9 0 0 0,-29 8 331 0 0,36-16-288 0 0,3 2-33 0 0,3-2 1 0 0,0-1-5 0 0,-1 0 1 0 0,0 0-1 0 0,1 0 0 0 0,-2 0 1 0 0,2-1-1 0 0,-2 1 1 0 0,1-1-1 0 0,1 0 0 0 0,2 0 1 0 0,23-3 46 0 0,-27 3-53 0 0,0 1 0 0 0,-1 0 0 0 0,1 0 0 0 0,0 0 0 0 0,0 0 0 0 0,1 0 0 0 0,-2 0 0 0 0,1 0 0 0 0,0 0 0 0 0,2 0 0 0 0,3 0 0 0 0,-1 1 0 0 0,-1 2 11 0 0,-21 5 160 0 0,1 1-114 0 0,9-5-35 0 0,2-1 1 0 0,-2 1-1 0 0,-6 6 0 0 0,-11 3 42 0 0,21-9-64 0 0,3-4 0 0 0,0 0 0 0 0,0 0 0 0 0,-1 0 0 0 0,1 0 0 0 0,0 0 0 0 0,0 0 0 0 0,0 1 0 0 0,0-1 0 0 0,0 0 0 0 0,0 0 0 0 0,0 0 0 0 0,0 0 0 0 0,0 0 0 0 0,0 0 0 0 0,0 0 0 0 0,0 0 0 0 0,0 0 0 0 0,0 0 0 0 0,0 0 0 0 0,0 0 0 0 0,0 0 0 0 0,0 0 0 0 0,0 1 0 0 0,0-1 0 0 0,0 0 0 0 0,0 0 0 0 0,0 0 0 0 0,1 0 0 0 0,-1 0 0 0 0,0 0 0 0 0,0 1 0 0 0,0-1 0 0 0,0 0 0 0 0,0 0 0 0 0,0 0 0 0 0,0 0 0 0 0,0 0 0 0 0,0 0 0 0 0,1 0 0 0 0,-1 0 0 0 0,0 0 0 0 0,0 0 0 0 0,0 0 0 0 0,0 0 0 0 0,0 0 0 0 0,0 1 0 0 0,1-1 0 0 0,-1 0 0 0 0,0 0 0 0 0,0 0 0 0 0,0 0 0 0 0,0 0 0 0 0,0 0 0 0 0,0 0 0 0 0,0 0 0 0 0,0 0 0 0 0,0-1 0 0 0,0 1 0 0 0,0 0 0 0 0,0 0 0 0 0,0 0 0 0 0,0 0 0 0 0,1 0 0 0 0,-1 0 0 0 0,0 0 0 0 0,0 0 0 0 0,0 0 0 0 0,0 0 0 0 0,0 0 0 0 0,0 0 0 0 0,17-7 43 0 0,-10 6-8 0 0,-2-2-1 0 0,2 1 1 0 0,6-5 0 0 0,-3 2-24 0 0,-8 5-10 0 0,0-1 0 0 0,-1 0 0 0 0,1 1 0 0 0,0-1 0 0 0,-1 0 0 0 0,1 0 1 0 0,0 0-1 0 0,0-1 0 0 0,8-2 52 0 0,-43 17-53 0 0,25-11 60 0 0,-1 2 0 0 0,-9 0-1 0 0,7-1 42 0 0,-5 6 23 0 0,12-6-112 0 0,4-3-12 0 0,0 0-1 0 0,0 0 1 0 0,-1 0-1 0 0,1 0 1 0 0,0 0-1 0 0,0 0 1 0 0,0 0-1 0 0,-1 0 0 0 0,1 0 1 0 0,0 0-1 0 0,0 0 1 0 0,0 1-1 0 0,0-1 1 0 0,0 0-1 0 0,0 0 1 0 0,0 0-1 0 0,0 0 1 0 0,0 1-1 0 0,0-1 1 0 0,0 0-1 0 0,0 0 1 0 0,-1 0-1 0 0,1 0 1 0 0,0 0-1 0 0,0 0 1 0 0,0 0-1 0 0,0 0 0 0 0,0 1 1 0 0,0-1-1 0 0,0 0 1 0 0,0 0-1 0 0,0 0 1 0 0,0 1-1 0 0,0-1 1 0 0,0 0-1 0 0,0 0 1 0 0,0 0-1 0 0,0 1 1 0 0,0-1-1 0 0,0 0 1 0 0,0 0-1 0 0,0 0 1 0 0,1 1-1 0 0,-1-1 1 0 0,0 0-1 0 0,0 0 0 0 0,0 0 1 0 0,0 0-1 0 0,0 1 1 0 0,0-1-1 0 0,0 0 1 0 0,0 0-1 0 0,0 0 1 0 0,0 0-1 0 0,7 1-33 0 0,-7-1 33 0 0,3 0 1 0 0,-2 0 0 0 0,2-1 0 0 0,-2 1 0 0 0,1 0 0 0 0,1 0 0 0 0,-2-1 0 0 0,4-2 0 0 0,9-1 0 0 0,-11 3 0 0 0,-1 0 0 0 0,1 0 0 0 0,-1 0 0 0 0,1-1 0 0 0,-1 1 0 0 0,1-1 0 0 0,2-1 0 0 0,-3 0 0 0 0,1 1 0 0 0,-1 1 0 0 0,1-1 0 0 0,-1 0 0 0 0,4 0 0 0 0,19-7 0 0 0,-26 8 0 0 0,0 0 0 0 0,0 1 0 0 0,0-1 0 0 0,0 1 0 0 0,0 0 0 0 0,0-1 0 0 0,0 1 0 0 0,-1 0 0 0 0,1 0 0 0 0,1 0 0 0 0,-2 0 0 0 0,1 0 0 0 0,0 0 0 0 0,0 0 0 0 0,-2 1 0 0 0,-2 1 9 0 0,-1 0 0 0 0,1 0 0 0 0,-1 0 0 0 0,1-1 0 0 0,-11 1 0 0 0,-6 2 36 0 0,15 0-24 0 0,17-4-13 0 0,15-5-8 0 0,-17 2 0 0 0,-1-1 0 0 0,-7 3 0 0 0,0 1 0 0 0,0 0 0 0 0,1-1 0 0 0,-1 1 0 0 0,1 0 0 0 0,-1-1 0 0 0,1 1 0 0 0,-1 0 0 0 0,1 0 0 0 0,-1 0 0 0 0,1 0 0 0 0,-1 0 0 0 0,0 0 0 0 0,0 0 0 0 0,1 0 0 0 0,-1-1 0 0 0,2 1 0 0 0,3 0 0 0 0,-5 0 0 0 0,0-1 0 0 0,0 1 0 0 0,0 0 0 0 0,0 0 0 0 0,0 0 0 0 0,0 0 0 0 0,0 0 0 0 0,-1 0 0 0 0,1 0 0 0 0,0 0 0 0 0,0 0 0 0 0,0 0 0 0 0,0 0 0 0 0,0 0 0 0 0,0 0 0 0 0,0-1 0 0 0,0 1 0 0 0,0 0 0 0 0,0 0 0 0 0,0 0 0 0 0,0 0 0 0 0,0 0 0 0 0,0 0 0 0 0,0 0 0 0 0,0 0 0 0 0,0 0 0 0 0,0 0 0 0 0,0 0 0 0 0,0-1 0 0 0,1 1 0 0 0,-1 0 0 0 0,0 0 0 0 0,0 0 0 0 0,0 0 0 0 0,0 0 0 0 0,0 0 0 0 0,0 0 0 0 0,0 0 0 0 0,0 0 0 0 0,0 0 0 0 0,0 0 0 0 0,0 0 0 0 0,0 0 0 0 0,0 0 0 0 0,-6 0 0 0 0,-2 2 0 0 0,0 0 0 0 0,0-1 0 0 0,-15 2 0 0 0,-22 0 75 0 0,44-3-22 0 0,1 0-51 0 0,0 0 0 0 0,-1-1 0 0 0,1 1 0 0 0,0 0 0 0 0,0-1-1 0 0,0 1 1 0 0,0 0 0 0 0,0 0 0 0 0,0 0 0 0 0,0 0 0 0 0,0-1 0 0 0,0 1 0 0 0,0-1 0 0 0,0 1-1 0 0,0 0 1 0 0,1-1 0 0 0,-1 1 0 0 0,0 0 0 0 0,0-1 0 0 0,0 1 0 0 0,0 0 0 0 0,0-1-1 0 0,1 1 1 0 0,-1 0 0 0 0,0 0 0 0 0,0 0 0 0 0,0 0 0 0 0,0 0 0 0 0,0 0 0 0 0,0-1-1 0 0,1 1 1 0 0,-1 0 0 0 0,0 0 0 0 0,1 0 0 0 0,-1 0 0 0 0,1-1 0 0 0,9-6-8 0 0,-1 2 6 0 0,-6 4 0 0 0,0-1 0 0 0,-1 0 0 0 0,2 1 0 0 0,-2 0 0 0 0,2 0 0 0 0,-1 0 0 0 0,0-1 0 0 0,0 2 0 0 0,3-1 0 0 0,-1 0 2 0 0,-3 0-6 0 0,-1 1 0 0 0,0-1 1 0 0,0 1-1 0 0,-1-1 0 0 0,2 1 1 0 0,-1 0-1 0 0,0 0 0 0 0,0 0 1 0 0,0 0-1 0 0,0 0 0 0 0,1 0 1 0 0,-1 0-1 0 0,-1 0 1 0 0,3 0-1 0 0,-2 0 121 0 0,-11 4-42 0 0,3-3-38 0 0,-14 6-10 0 0,20-7-47 0 0,1 0 0 0 0,0 0-1 0 0,0 0 1 0 0,0 1 0 0 0,-1-1 0 0 0,1 0 0 0 0,0 1 0 0 0,-1-1 0 0 0,1 0-1 0 0,0 1 1 0 0,-1-1 0 0 0,1 0 0 0 0,0 0 0 0 0,0 0 0 0 0,-1 1 0 0 0,1-1 0 0 0,0 0-1 0 0,0 1 1 0 0,0-1 0 0 0,0 1 0 0 0,0-1 0 0 0,-1 1 0 0 0,1-1 0 0 0,0 1-1 0 0,0-1 1 0 0,0 0 0 0 0,0 0 0 0 0,0 0 0 0 0,0 1 0 0 0,0-1 0 0 0,1 1-1 0 0,-1-1 1 0 0,0 1 0 0 0,0 1-563 0 0,0 2-648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0.717"/>
    </inkml:context>
    <inkml:brush xml:id="br0">
      <inkml:brushProperty name="width" value="0.05" units="cm"/>
      <inkml:brushProperty name="height" value="0.05" units="cm"/>
      <inkml:brushProperty name="color" value="#E8882B"/>
    </inkml:brush>
  </inkml:definitions>
  <inkml:trace contextRef="#ctx0" brushRef="#br0">76 26 8496 0 0,'0'0'7558'0'0,"-14"1"-5142"0"0,8 1-1918 0 0,4-2-433 0 0,2 0-1 0 0,-1 0 1 0 0,-1 0-1 0 0,1 1 1 0 0,0-1 0 0 0,1 1-1 0 0,-2 0 1 0 0,1-1-1 0 0,-1 2 1 0 0,1-2-30 0 0,1 1 1 0 0,-1-1-1 0 0,0 1 0 0 0,0-1 0 0 0,1 1 1 0 0,-1-1-1 0 0,1 0 0 0 0,-1 1 0 0 0,1-1 1 0 0,-1 0-1 0 0,0 0 0 0 0,-1 1 0 0 0,2-1-11 0 0,-1 0 0 0 0,0 0-1 0 0,0 0 1 0 0,0 0-1 0 0,0 0 1 0 0,1 0 0 0 0,-1 0-1 0 0,1 1 1 0 0,-1-1 0 0 0,1 1-1 0 0,-1-1 1 0 0,-1 2-1 0 0,-5 2 233 0 0,5-3-215 0 0,1 0 0 0 0,-1 0 1 0 0,0 0-1 0 0,1 0 0 0 0,-1 1 0 0 0,1-2 0 0 0,-4 5 867 0 0,13-5-816 0 0,28-1 215 0 0,-34 1-278 0 0,0-1 1 0 0,0 1-1 0 0,1-1 1 0 0,-2 0 0 0 0,1 1-1 0 0,0-1 1 0 0,0 1-1 0 0,0-2 1 0 0,0 1-1 0 0,0 0 1 0 0,3-3 0 0 0,18-8 703 0 0,-46 16-292 0 0,19-3-379 0 0,2-1 0 0 0,0 0-1 0 0,-2 1 1 0 0,2 0 0 0 0,-1 1 0 0 0,-3 1-1 0 0,4-3-1 0 0,-1 0-62 0 0,3 0-68 0 0,0 0 2 0 0,0 0 67 0 0,0 0 0 0 0,0 0 0 0 0,0 0 1 0 0,0 0-1 0 0,0 0 0 0 0,0 0 1 0 0,0 0-1 0 0,0 0 0 0 0,0 0 1 0 0,0 0-1 0 0,0 0 0 0 0,0 0 1 0 0,0 0-1 0 0,0 0 0 0 0,1 0 0 0 0,-1 0 1 0 0,0 0-1 0 0,0 0 0 0 0,0 0 1 0 0,0 0-1 0 0,0 0 0 0 0,0 0 1 0 0,0 0-1 0 0,0 0 0 0 0,0 0 0 0 0,1 0 1 0 0,-1 1-1 0 0,0-1 0 0 0,0 0 1 0 0,0 0-1 0 0,0 0 0 0 0,0 0 1 0 0,0 0-1 0 0,0 0 0 0 0,0 0 1 0 0,0 0-1 0 0,0 0 0 0 0,0 0 0 0 0,0 1 1 0 0,0-1-1 0 0,0 0 0 0 0,0 0 1 0 0,0 0-1 0 0,0 0 0 0 0,0 0 1 0 0,0 0-1 0 0,0 0 0 0 0,0 0 1 0 0,0 1-1 0 0,0-1 0 0 0,0 0 0 0 0,0 0 1 0 0,0 0-1 0 0,0 0 0 0 0,0 0 1 0 0,0 0-1 0 0,0 0 0 0 0,0 0 1 0 0,0 0-1 0 0,0 0 0 0 0,0 0 0 0 0,0 0 1 0 0,0 0-1 0 0,0 0 0 0 0,0 0 1 0 0,0 0-1 0 0,-1 0 0 0 0,9 2-15 0 0,-4-2 16 0 0,-1 0 0 0 0,0 0 0 0 0,0 0 0 0 0,-1 0 0 0 0,2-1 0 0 0,-2 1 0 0 0,2-1 0 0 0,4-1 0 0 0,15-3-64 0 0,-18 2 64 0 0,-4 3 1 0 0,-2 2-2 0 0,-4 3 12 0 0,-17 4 96 0 0,4 1 39 0 0,6-3 54 0 0,-1 5-128 0 0,13-12-72 0 0,0 0 0 0 0,0 0 0 0 0,0 0 0 0 0,0 0 0 0 0,0 0 0 0 0,-1 0 0 0 0,1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0,1 1 0 0 0,-1-1 0 0 0,0 0 0 0 0,0 0 0 0 0,0 0 0 0 0,0 0 0 0 0,0 0 0 0 0,0 0 0 0 0,0 0 0 0 0,0 0 0 0 0,0 0 0 0 0,0 0 0 0 0,0 0 0 0 0,0 0 0 0 0,0 0 0 0 0,0 0 0 0 0,0 0 0 0 0,0 0 0 0 0,0 0 0 0 0,0 0 0 0 0,0 0 0 0 0,0 0 0 0 0,0 0 0 0 0,0 0 0 0 0,0 0 0 0 0,1 0 0 0 0,4 2 0 0 0,8-1 0 0 0,-8-4 0 0 0,-3 2 0 0 0,1 1 0 0 0,-1-1 0 0 0,1 0 0 0 0,-1 0 0 0 0,1 1 0 0 0,-1-1 0 0 0,4 0 0 0 0,0 1-2 0 0,-5-1 3 0 0,0 1 0 0 0,-1-1 0 0 0,1 1 0 0 0,0 0 0 0 0,0-1 0 0 0,0 1 0 0 0,0 0 0 0 0,-1 0 0 0 0,1 0 0 0 0,0 0 0 0 0,0 0 0 0 0,1 0 0 0 0,-1 0 55 0 0,-2 0 21 0 0,-2 0-55 0 0,0 0 14 0 0,-1 0 1 0 0,-1 0-1 0 0,2 0 0 0 0,-1 1 1 0 0,-6 1-1 0 0,5-1-20 0 0,-9 3 32 0 0,14-3-39 0 0,-3 1 24 0 0,-7-1 0 0 0,10-1 20 0 0,9-4 129 0 0,-1-4-171 0 0,-5 5-11 0 0,-1 0 0 0 0,0 1 0 0 0,2 0 0 0 0,-2 0-1 0 0,6-3 1 0 0,-1 0 0 0 0,1 0 0 0 0,9-10 0 0 0,-16 14-1 0 0,2-4 3 0 0,2-2 8 0 0,-5 7-9 0 0,0 0 1 0 0,0 0 0 0 0,0 0-1 0 0,0 0 1 0 0,0 0-1 0 0,0-1 1 0 0,0 1-1 0 0,0 0 1 0 0,0 0 0 0 0,0 0-1 0 0,0 0 1 0 0,0 0-1 0 0,0-1 1 0 0,0 1-1 0 0,0 0 1 0 0,0 0 0 0 0,0 0-1 0 0,0 0 1 0 0,0 0-1 0 0,0 0 1 0 0,0 0-1 0 0,0 0 1 0 0,0 0 0 0 0,0 0-1 0 0,0 0 1 0 0,0 0-1 0 0,-1-1 1 0 0,1 1-1 0 0,0 0 1 0 0,0 0 0 0 0,0 0-1 0 0,0 0 1 0 0,0 0-1 0 0,-2-1 5 0 0,0 0 0 0 0,1 0 0 0 0,-1 0-1 0 0,0 1 1 0 0,0 0 0 0 0,0-1 0 0 0,1 1-1 0 0,-1-1 1 0 0,0 1 0 0 0,0 0 0 0 0,0 0-1 0 0,0 0 1 0 0,1 0 0 0 0,-1 0 0 0 0,0 1 0 0 0,0-1-1 0 0,0 1 1 0 0,-2 0 0 0 0,-14 2 87 0 0,-6 1 11 0 0,2 0 7 0 0,2-1 151 0 0,23-3-262 0 0,0 0 0 0 0,0 0 0 0 0,1-1 0 0 0,4-2 0 0 0,-5 2 0 0 0,0 1 0 0 0,1-1 0 0 0,-2 0 0 0 0,8 0 0 0 0,-5 0-10 0 0,0 0 1 0 0,-1 1-1 0 0,0-2 0 0 0,0 1 0 0 0,4-3 1 0 0,-1 1 3 0 0,-3 3 7 0 0,-3 0-1 0 0,0 0 1 0 0,0-1 0 0 0,0 1 0 0 0,0-1 0 0 0,0 1 0 0 0,1-1 0 0 0,-2 1 0 0 0,1-1 0 0 0,0 0 0 0 0,0 1-1 0 0,0 0 1 0 0,0-3 0 0 0,0 3 233 0 0,-10 4-168 0 0,5 0-66 0 0,1 0 0 0 0,6-4 0 0 0,0 0 15 0 0,-2 0 128 0 0,0 3-101 0 0,-5 7 6 0 0,3-7-48 0 0,2 2 0 0 0,3 1-22 0 0,-4-6 0 0 0,-1 7-8 0 0,0 0-24 0 0,-1-2 13 0 0,1-5 89 0 0,0 9-91 0 0,-2-9 42 0 0,1 1 44 0 0,-1 1-43 0 0,2-2-270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2.488"/>
    </inkml:context>
    <inkml:brush xml:id="br0">
      <inkml:brushProperty name="width" value="0.05" units="cm"/>
      <inkml:brushProperty name="height" value="0.05" units="cm"/>
      <inkml:brushProperty name="color" value="#E8882B"/>
    </inkml:brush>
  </inkml:definitions>
  <inkml:trace contextRef="#ctx0" brushRef="#br0">18 34 10568 0 0,'0'0'7807'0'0,"9"-5"-5527"0"0,4 0-1167 0 0,20-3 0 0 0,-22 6-1096 0 0,0-2 44 0 0,-7 3-32 0 0,0 0-1 0 0,-1 0 1 0 0,1 0 0 0 0,7-1 0 0 0,-10 3-31 0 0,0-1 3 0 0,-1 0 0 0 0,0 0-1 0 0,1 0 1 0 0,-1 0 0 0 0,0 0 0 0 0,0 0 0 0 0,0 0-1 0 0,1 0 1 0 0,-1-1 0 0 0,1 1 0 0 0,-1 0 0 0 0,0 0-1 0 0,1 0 1 0 0,-1 0 0 0 0,0 0 0 0 0,1 0 0 0 0,-1 0 0 0 0,0 0-1 0 0,1 0 1 0 0,-1-1 0 0 0,0 1 0 0 0,0 0 0 0 0,0 0-1 0 0,0-1 1 0 0,1 0 0 0 0,0 1 179 0 0,-7 3-32 0 0,-41 15 100 0 0,33-12-194 0 0,12-5-30 0 0,-1 1 0 0 0,0 0 0 0 0,0-1 0 0 0,0-1-1 0 0,0 2 1 0 0,0-2 0 0 0,-5 2 0 0 0,8-1 30 0 0,0-1-54 0 0,0 1 0 0 0,0 0 0 0 0,0-1 0 0 0,0 1 0 0 0,0 0 0 0 0,0 0 1 0 0,0-1-1 0 0,1 0 0 0 0,-1 1 0 0 0,0 0 0 0 0,0 0 0 0 0,1 0 0 0 0,-1-1 1 0 0,0 1-1 0 0,1-1 0 0 0,-1 0 0 0 0,0 1 0 0 0,0 0 0 0 0,1-1 0 0 0,-1 1 1 0 0,1 0-1 0 0,0-1 0 0 0,-1 1 0 0 0,1-1 0 0 0,0 0 0 0 0,-1 0 1 0 0,0 0-1 0 0,1 1 0 0 0,-1-1 0 0 0,1 1 0 0 0,0-1 0 0 0,0 0 0 0 0,0 0 1 0 0,-1 0-1 0 0,0 1 0 0 0,1-1 0 0 0,0 0 0 0 0,0 0 0 0 0,0 0 0 0 0,-1 0 1 0 0,1 0-1 0 0,-1-1 0 0 0,1 1 0 0 0,1 0 0 0 0,3-2 9 0 0,0 2-1 0 0,0-2 0 0 0,0 0 1 0 0,7-3-1 0 0,-8 3 34 0 0,-3 2-21 0 0,7 0 205 0 0,-11-3-151 0 0,-4 1-31 0 0,4 3-35 0 0,-2-1 0 0 0,2 1 0 0 0,0 0 0 0 0,-1 1 0 0 0,0-1 1 0 0,1 0-1 0 0,0 2 0 0 0,-4 0 0 0 0,-17 8 197 0 0,4-5-196 0 0,15-3-10 0 0,1 2 0 0 0,4-5 0 0 0,0 0 0 0 0,-1 0 0 0 0,1 0 0 0 0,0 0 0 0 0,0 0 0 0 0,-1 1 0 0 0,1-1 0 0 0,0 0 0 0 0,0 0 0 0 0,0 0 0 0 0,0 1 0 0 0,0-1 0 0 0,-1 0 0 0 0,1 0 0 0 0,0 1 0 0 0,0-1 0 0 0,0 0 0 0 0,0 0 0 0 0,0 0 0 0 0,0 0 0 0 0,0 0 0 0 0,0 0 0 0 0,0 1 0 0 0,0-1 0 0 0,0 0 0 0 0,0 0 0 0 0,0 1 0 0 0,0-1 0 0 0,0 0 0 0 0,0 0 0 0 0,0 1 0 0 0,0-1 0 0 0,0 0 0 0 0,0 0 0 0 0,0 1 0 0 0,0-1 0 0 0,1 0 0 0 0,-1 0 0 0 0,0 1 0 0 0,0-1 0 0 0,0 0 0 0 0,0 0 0 0 0,1 0 0 0 0,-1 0 0 0 0,0 0 0 0 0,0 0 0 0 0,0 0 0 0 0,1 0 0 0 0,-1 0 0 0 0,0 0 0 0 0,0 1 0 0 0,9 2 0 0 0,-3-1 0 0 0,-6-2 0 0 0,0 0 0 0 0,1 1 0 0 0,-1-1 0 0 0,1 0 0 0 0,-1 0 0 0 0,0 1 0 0 0,1-1 0 0 0,-1 0 0 0 0,1 0 0 0 0,-1 0 0 0 0,1 0 0 0 0,-1 0 0 0 0,0 0 0 0 0,0 0 0 0 0,1 0 0 0 0,-1 0 0 0 0,1 0 0 0 0,-1 0 0 0 0,1 0 0 0 0,0 0 0 0 0,16-4 0 0 0,-13 4 0 0 0,-1-1 0 0 0,0 0 0 0 0,1 0 0 0 0,0 0 0 0 0,-1 0 0 0 0,5-3 0 0 0,3 0 6 0 0,-9 4 13 0 0,-1 0 0 0 0,0-1 0 0 0,1 1 0 0 0,-1 0 0 0 0,1-1 0 0 0,-1 0 0 0 0,0 1 0 0 0,1-1 0 0 0,-1 0 0 0 0,0 0 0 0 0,0 1 0 0 0,1-1 0 0 0,-1-1 0 0 0,1 0 0 0 0,-1 1 162 0 0,-10 2-117 0 0,1 2-64 0 0,0 0 0 0 0,-10 2 0 0 0,1 0 0 0 0,-3 7 0 0 0,20-12 0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1-1 0 0,0-1 1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0,6 1-1 0 0,6-1 14 0 0,-4-1 16 0 0,0-1 1 0 0,0 0-1 0 0,15 0 0 0 0,-3-2-29 0 0,-15 4 0 0 0,-2-4-10 0 0,-2 3-45 0 0,-24 17-16 0 0,-25 9 71 0 0,45-23 0 0 0,2 1-13 0 0,1-2-30 0 0,13-5 299 0 0,12-4-192 0 0,-24 8-64 0 0,1 0-5 0 0,4-5 5 0 0,-16-3 507 0 0,4 8-500 0 0,4 0-7 0 0,1 0 1 0 0,0 0-1 0 0,0 0 1 0 0,-1 0-1 0 0,1 0 0 0 0,1 1 1 0 0,-2-1-1 0 0,1 0 0 0 0,-1 1 1 0 0,2 0-1 0 0,-4-1 1 0 0,-15 8-3 0 0,19-8 2 0 0,0 0 0 0 0,1 0 0 0 0,-1 0 0 0 0,0 0 0 0 0,0 0 0 0 0,0 0 0 0 0,0-1 0 0 0,0 1 0 0 0,0 0 0 0 0,0 0 0 0 0,0 0 0 0 0,0 0 0 0 0,0 0 0 0 0,0-1 0 0 0,0 1 0 0 0,0 0 0 0 0,0 0 0 0 0,0 0 0 0 0,-1 0 0 0 0,1 0 0 0 0,0-1 0 0 0,0 1 0 0 0,0 0 0 0 0,0 0 0 0 0,0 0 0 0 0,0 0 0 0 0,0 0 0 0 0,0 0 0 0 0,0 0 0 0 0,0 0 0 0 0,-1 0 0 0 0,1 0 0 0 0,0 0 0 0 0,0 0 0 0 0,0 0 0 0 0,0 0 0 0 0,0 0 0 0 0,0 0 0 0 0,-1 0 0 0 0,1 0 0 0 0,0 0 0 0 0,0 0 0 0 0,0 0 0 0 0,0 0 0 0 0,0 0 0 0 0,0 0 0 0 0,0 0 0 0 0,0 0 0 0 0,0 0 0 0 0,0 0 0 0 0,0 0 0 0 0,0 0 0 0 0,-1 0 0 0 0,1 0 0 0 0,0 0 0 0 0,0 0 0 0 0,0 0 0 0 0,0 0 0 0 0,0 0 0 0 0,-1 0 0 0 0,1 0 0 0 0,0 0 0 0 0,1-1 11 0 0,0 0 1 0 0,0 0-1 0 0,1 0 0 0 0,-1 0 0 0 0,0 1 0 0 0,0-1 1 0 0,1 0-1 0 0,-1 0 0 0 0,2-1 0 0 0,11-4 69 0 0,-2-1-44 0 0,-5 5-8 0 0,-3-3-28 0 0,-3 2 0 0 0,-1 2 0 0 0,0 1 1 0 0,-1-1-1 0 0,1 1 0 0 0,0 0 1 0 0,0 0-1 0 0,-1 0 0 0 0,1-1 1 0 0,0 1-1 0 0,-1 0 0 0 0,1 0 0 0 0,0-1 1 0 0,-1 1-1 0 0,1 0 0 0 0,-1 0 1 0 0,1-1-1 0 0,0 1 0 0 0,0 0 1 0 0,0 0-1 0 0,-1 0 0 0 0,1 0 0 0 0,-1-1 1 0 0,1 1-1 0 0,0 0 0 0 0,-1 0 1 0 0,1 0-1 0 0,-1 0 0 0 0,1 0 1 0 0,-1 0-1 0 0,1 0 0 0 0,0 1 0 0 0,-10-1-134 0 0,6 0-1070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4.178"/>
    </inkml:context>
    <inkml:brush xml:id="br0">
      <inkml:brushProperty name="width" value="0.05" units="cm"/>
      <inkml:brushProperty name="height" value="0.05" units="cm"/>
      <inkml:brushProperty name="color" value="#E8882B"/>
    </inkml:brush>
  </inkml:definitions>
  <inkml:trace contextRef="#ctx0" brushRef="#br0">0 1 11376 0 0,'0'0'5615'0'0,"6"13"-3639"0"0,-4-12-1888 0 0,0 1 0 0 0,1-1 0 0 0,-2 0 0 0 0,2 0 0 0 0,-1 0 0 0 0,1 1 0 0 0,-2-1 0 0 0,2-1 0 0 0,-1 0 0 0 0,1 1 0 0 0,-1 0-1 0 0,1-1 1 0 0,-1 0 0 0 0,1 0 0 0 0,-1 0 0 0 0,1 0 0 0 0,3 0 0 0 0,-2 0-23 0 0,6-6 14 0 0,-8 4 342 0 0,-4 2 1367 0 0,-7 2-1330 0 0,8-2-437 0 0,-1 0-1 0 0,1 1 1 0 0,1-1-1 0 0,-2 0 1 0 0,1 1-1 0 0,0-1 1 0 0,0 0-1 0 0,0 1 1 0 0,0 0-1 0 0,0-1 1 0 0,-1 1-1 0 0,-27 16 44 0 0,28-15-63 0 0,1-2-1 0 0,-1 0 1 0 0,0 0-1 0 0,1 0 1 0 0,-1 1-1 0 0,1-1 1 0 0,-1 0-1 0 0,1 1 0 0 0,-1-1 1 0 0,1 1-1 0 0,0-1 1 0 0,0 1-1 0 0,0-1 1 0 0,-1 1-1 0 0,1-1 1 0 0,0 0-1 0 0,0 1 0 0 0,-1-1 1 0 0,1 1-1 0 0,0-1 1 0 0,0 1-1 0 0,0 0 1 0 0,-1 0-1 0 0,15-5 213 0 0,39-21 155 0 0,-7 5-122 0 0,-42 19-225 0 0,-3 1 160 0 0,-11 1-53 0 0,-7 7-8 0 0,11-7-79 0 0,1 2 0 0 0,0-1 0 0 0,0 1 0 0 0,1-1 0 0 0,-1 1 0 0 0,1 0 0 0 0,-5 5 0 0 0,8-7-43 0 0,0-1-8 0 0,0 1 0 0 0,0-1 1 0 0,0 1-1 0 0,1 0 0 0 0,0 0 0 0 0,-1 0 1 0 0,0-1-1 0 0,1 1 0 0 0,-1 0 1 0 0,1 0-1 0 0,-1 0 0 0 0,1 0 1 0 0,-1-1-1 0 0,1 1 0 0 0,0 0 0 0 0,0 0 1 0 0,0 1-1 0 0,0-2 0 0 0,0 1 1 0 0,0 0-1 0 0,0 2 0 0 0,0-2 7 0 0,0 0-1 0 0,0 0 1 0 0,1 0-1 0 0,0 0 0 0 0,-1-1 1 0 0,1 1-1 0 0,0-1 1 0 0,-1 1-1 0 0,1 0 1 0 0,-1 0-1 0 0,1 0 1 0 0,0-1-1 0 0,0 0 0 0 0,1 1 1 0 0,-1 0 2 0 0,1 0 0 0 0,0-1 0 0 0,0 0 1 0 0,0 1-1 0 0,-1-1 0 0 0,2 0 0 0 0,-1 0 0 0 0,-1 0 0 0 0,2-1 1 0 0,-2 1-1 0 0,1-1 0 0 0,1 1 0 0 0,1-2 0 0 0,22-9 3 0 0,-21 8-3 0 0,4 2 16 0 0,-9 1-11 0 0,1 0 1 0 0,-1 0-1 0 0,0 0 1 0 0,0 0-1 0 0,0 0 1 0 0,0 0-1 0 0,0 0 1 0 0,0 0-1 0 0,0 0 1 0 0,0 0-1 0 0,0-1 1 0 0,0 1-1 0 0,0 0 1 0 0,0 0-1 0 0,-1 0 1 0 0,1 0-1 0 0,0 0 1 0 0,0 0-1 0 0,0-1 1 0 0,0 1-1 0 0,0 0 1 0 0,0 0-1 0 0,0 0 1 0 0,0 0-1 0 0,0 0 1 0 0,0 0-1 0 0,0-1 1 0 0,-1 1-1 0 0,1 0 1 0 0,0 0-1 0 0,0 0 1 0 0,0 0-1 0 0,0 0 1 0 0,0 0-1 0 0,0 0 1 0 0,-1 0-1 0 0,1 0 1 0 0,0 0-1 0 0,0 0 1 0 0,0 0-1 0 0,0 0 1 0 0,0 0-1 0 0,-1 0 1 0 0,1 0-1 0 0,0 0 1 0 0,0 0-1 0 0,0 0 1 0 0,0 0-1 0 0,0 0 1 0 0,-1 0-1 0 0,1 0 1 0 0,0 0-1 0 0,0 0 1 0 0,0 0-1 0 0,0 0 1 0 0,0 0-1 0 0,0 0 1 0 0,0 0-1 0 0,-46 21-4 0 0,32-14 0 0 0,-1 3 0 0 0,10-7 12 0 0,5-2 36 0 0,-3 2-36 0 0,6 1-12 0 0,-2-4 7 0 0,1 1-1 0 0,-1-1 0 0 0,0 0 1 0 0,1 0-1 0 0,-1 0 1 0 0,1 0-1 0 0,-2 0 0 0 0,2 0 1 0 0,0 0-1 0 0,-1 0 1 0 0,0-1-1 0 0,1 1 0 0 0,-1-1 1 0 0,2 1-1 0 0,18-11 90 0 0,-16 8-96 0 0,-1 1 0 0 0,0-1 0 0 0,1 2 0 0 0,0-1 0 0 0,-1 0 0 0 0,11-2 0 0 0,-14 5 5 0 0,-1-1-3 0 0,0 0 0 0 0,1 0 0 0 0,-1 0 0 0 0,0 0 0 0 0,1 0 0 0 0,-1 0 0 0 0,0 0 0 0 0,1 0 0 0 0,-1 0 0 0 0,0-1 0 0 0,1 1 0 0 0,-1 0 0 0 0,0 0 0 0 0,0 0 0 0 0,0 0 0 0 0,0 0 1 0 0,1 0-1 0 0,-1-1 0 0 0,0 1 0 0 0,0 0 0 0 0,1 0 0 0 0,-1-1 0 0 0,0 1 0 0 0,0 0 0 0 0,1 0 0 0 0,-1 0 0 0 0,0 0 0 0 0,0-1 0 0 0,-8 4 44 0 0,8-3-44 0 0,-1 1-1 0 0,0-1 0 0 0,0 0 1 0 0,0 0-1 0 0,0 1 0 0 0,1-1 1 0 0,-1 0-1 0 0,1 1 1 0 0,-1-1-1 0 0,0 0 0 0 0,0 0 1 0 0,0 1-1 0 0,-2 2-1 0 0,1-1 0 0 0,-2 0 0 0 0,1 0 0 0 0,0-1 0 0 0,0 1 0 0 0,0 0 0 0 0,-1-2 0 0 0,0 2 0 0 0,-3 0 0 0 0,3-1 0 0 0,1-1 0 0 0,0 1 0 0 0,-1 1 0 0 0,2-1 0 0 0,-1 0 0 0 0,-1 1 0 0 0,1 0 0 0 0,0-1 0 0 0,-2 4 0 0 0,-5 0 0 0 0,7-1 0 0 0,2-2-12 0 0,15-2-48 0 0,-7-1 78 0 0,-1-2-1 0 0,1 0 0 0 0,4-4 0 0 0,9-3 32 0 0,33-10 25 0 0,-61 23-54 0 0,5-3-8 0 0,0 1 0 0 0,0 0 0 0 0,0 0 0 0 0,0 0 0 0 0,0 0 0 0 0,0 1 0 0 0,1 0 0 0 0,-6 3 0 0 0,3-3-9 0 0,4-2-4 0 0,-1 0 0 0 0,1 0 0 0 0,0 1 0 0 0,0-1 1 0 0,0 1-1 0 0,0-1 0 0 0,0 1 0 0 0,0-1 0 0 0,1 1 0 0 0,-2-1 1 0 0,1 0-1 0 0,0 1 0 0 0,0 0 0 0 0,1 0 0 0 0,-2 1 1 0 0,2-2-1 0 0,0 0 0 0 0,0 0 0 0 0,0 0 0 0 0,0 0 1 0 0,0 0-1 0 0,0 0 0 0 0,0 1 0 0 0,0-1 0 0 0,0 0 1 0 0,0 0-1 0 0,0 0 0 0 0,0 0 0 0 0,0 0 1 0 0,0 0-1 0 0,0 1 0 0 0,0-1 0 0 0,0 0 0 0 0,0 0 1 0 0,0 0-1 0 0,0 0 0 0 0,0 0 0 0 0,0 0 0 0 0,1 1 1 0 0,-1-1-1 0 0,0 0 0 0 0,0 0 0 0 0,0 0 1 0 0,0 0-1 0 0,0 0 0 0 0,0 0 0 0 0,0 0 0 0 0,1 0 1 0 0,-1 0-1 0 0,0 0 0 0 0,0 0 0 0 0,0 0 0 0 0,0 1 1 0 0,0-1-1 0 0,0 0 0 0 0,0 0 0 0 0,0 0 0 0 0,0 0 1 0 0,0 0-1 0 0,6 1-18 0 0,1-1 34 0 0,-1-1 0 0 0,0-1 1 0 0,0 0-1 0 0,1 1 0 0 0,8-5 0 0 0,1 1 12 0 0,1 0 47 0 0,-14 3-65 0 0,-5 1 12 0 0,-3 1 24 0 0,-34 8 264 0 0,11-5-183 0 0,17-1-85 0 0,-5 1 95 0 0,8-1 49 0 0,10-6-32 0 0,11-9-220 0 0,-11 12-41 0 0,13-8-678 0 0,-7 5 162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6.242"/>
    </inkml:context>
    <inkml:brush xml:id="br0">
      <inkml:brushProperty name="width" value="0.05" units="cm"/>
      <inkml:brushProperty name="height" value="0.05" units="cm"/>
      <inkml:brushProperty name="color" value="#E8882B"/>
    </inkml:brush>
  </inkml:definitions>
  <inkml:trace contextRef="#ctx0" brushRef="#br0">35 18 8952 0 0,'0'0'6045'0'0,"-15"-4"-744"0"0,14 3-5236 0 0,1 1-49 0 0,-1 0 1 0 0,1 0 0 0 0,-1 0 0 0 0,0 0-1 0 0,1 0 1 0 0,-1 0 0 0 0,0 0 0 0 0,1 0-1 0 0,0 0 1 0 0,-1 0 0 0 0,1 0 0 0 0,-1 0 0 0 0,0 0-1 0 0,1 1 1 0 0,-1-1 0 0 0,0 0 0 0 0,1 1-1 0 0,0-1 1 0 0,0 0 0 0 0,-1 1 0 0 0,1-1-1 0 0,-1 1 1 0 0,1-1 0 0 0,-1 0 0 0 0,1 1 0 0 0,-1-1-1 0 0,1 0 1 0 0,-1 1 0 0 0,1-1 0 0 0,0 1-1 0 0,0-1 1 0 0,0 1 0 0 0,0 0 0 0 0,-3 6 693 0 0,8-8 398 0 0,4-1-1068 0 0,-5 2 35 0 0,1-1 0 0 0,-1 0 0 0 0,-1 0 0 0 0,1 1 0 0 0,0-1 0 0 0,0-1 0 0 0,0 0 0 0 0,-1 1-1 0 0,1-1 1 0 0,6-4 0 0 0,4-2 1180 0 0,-18 8-1232 0 0,1 0 1 0 0,-1 0-1 0 0,1 0 1 0 0,-1 0 0 0 0,1 1-1 0 0,0 0 1 0 0,-1-1-1 0 0,1 1 1 0 0,0 0-1 0 0,-1 0 1 0 0,2 1-1 0 0,-2-1 1 0 0,-4 3-1 0 0,0 1-24 0 0,7-5 5 0 0,0 1-1 0 0,1-1 1 0 0,-1 0 0 0 0,0 1-1 0 0,1-1 1 0 0,-1 1 0 0 0,0-1-1 0 0,1 1 1 0 0,-1 0-1 0 0,0-1 1 0 0,1 0 0 0 0,-1 1-1 0 0,1-1 1 0 0,-1 2 0 0 0,-1 2 6 0 0,0-3-10 0 0,1 0 0 0 0,1-1 0 0 0,0 0 0 0 0,0 0 0 0 0,0 0 0 0 0,0 0 0 0 0,-1 1 0 0 0,1-1 0 0 0,0 0 0 0 0,0 0 0 0 0,0 0 0 0 0,0 0 0 0 0,0 0 0 0 0,0 0 0 0 0,0 0 0 0 0,0 1 0 0 0,0-1 0 0 0,0 0 0 0 0,0 0 0 0 0,0 1 0 0 0,0-1 0 0 0,0 0 0 0 0,0 0 0 0 0,0 1 0 0 0,0-1 0 0 0,0 0 0 0 0,0 1 0 0 0,2 0 0 0 0,-2 0 0 0 0,0 0 0 0 0,0-1 0 0 0,1 1 0 0 0,0-1 0 0 0,-1 0 0 0 0,1 1 0 0 0,0-1 0 0 0,-1 1 0 0 0,1-1 0 0 0,-1 0 0 0 0,1 0 0 0 0,-1 0 0 0 0,1 0 0 0 0,0 0 0 0 0,0 0 0 0 0,0 0 0 0 0,-1 0 0 0 0,0 0 0 0 0,1 0 0 0 0,0 0 0 0 0,0 0 0 0 0,-1 0 0 0 0,1 0 0 0 0,0 0 0 0 0,0 0 0 0 0,19-6 0 0 0,-16 4 0 0 0,8-2 0 0 0,38-14 0 0 0,-36 14 0 0 0,-11 3 0 0 0,-1 1 0 0 0,1 0 0 0 0,-2-1 0 0 0,2 0 0 0 0,-1 0 0 0 0,3-2 0 0 0,-1 2 15 0 0,-3 1 186 0 0,-11 3-210 0 0,-25 15 68 0 0,29-14-69 0 0,-3 2 104 0 0,-1 0-1 0 0,-15 15 0 0 0,24-17-92 0 0,1-4-2 0 0,-1 1 0 0 0,1-1 0 0 0,0 1 0 0 0,-1 0 0 0 0,1-1 0 0 0,-1 1 0 0 0,1 0 0 0 0,-1-1 0 0 0,1 0 0 0 0,0 1 0 0 0,0-1 0 0 0,-1 1 0 0 0,1-1 0 0 0,-1 1 0 0 0,-1 0 1 0 0,2-1-1 0 0,0 0 0 0 0,0 0 1 0 0,0 0-1 0 0,-1 0 0 0 0,1 0 0 0 0,0 1 1 0 0,0-1-1 0 0,0 0 0 0 0,0 0 1 0 0,0 0-1 0 0,0 0 0 0 0,0 0 1 0 0,0 0-1 0 0,0 0 0 0 0,0 0 1 0 0,0 0-1 0 0,0 0 0 0 0,0 1 1 0 0,0-1-1 0 0,0 0 0 0 0,0 0 1 0 0,0 0-1 0 0,0 1 0 0 0,0-1 1 0 0,0 0-1 0 0,0 0 0 0 0,0 0 1 0 0,0 1-1 0 0,0-1 0 0 0,0 0 1 0 0,0 0-1 0 0,0 0 0 0 0,0 1 1 0 0,0-1-1 0 0,0 0 0 0 0,0 0 1 0 0,0 0-1 0 0,0 1 0 0 0,0-1 1 0 0,0 0-1 0 0,0 0 0 0 0,0 0 0 0 0,0 0 1 0 0,0 0-1 0 0,0 0 0 0 0,0 0 1 0 0,1 0-1 0 0,-1 0 0 0 0,0 0 1 0 0,0 0-1 0 0,0 0 0 0 0,1 0 1 0 0,-1 0-1 0 0,0 0 0 0 0,0 1 1 0 0,0-1-1 0 0,1 0 0 0 0,-1 0 1 0 0,0 0-1 0 0,0 0 0 0 0,0 0 1 0 0,1 0-1 0 0,-1 0 0 0 0,0 0 1 0 0,11 2-29 0 0,-11-2 28 0 0,19-9 65 0 0,0-5-64 0 0,-6 6 0 0 0,-9 6 11 0 0,-3 2 170 0 0,-10 4-117 0 0,-20 19-64 0 0,18-18 0 0 0,7-2 0 0 0,0-2 0 0 0,0 2 0 0 0,-1 0 0 0 0,-4 4 0 0 0,3-3-53 0 0,6-4 51 0 0,0 0 0 0 0,0 0 0 0 0,0 0 0 0 0,0 0-1 0 0,0 0 1 0 0,0 0 0 0 0,0 0 0 0 0,0 0 0 0 0,0 0-1 0 0,1 0 1 0 0,-1 0 0 0 0,0 0 0 0 0,0 0 0 0 0,0 0 0 0 0,0 0-1 0 0,0 0 1 0 0,0 0 0 0 0,0 1 0 0 0,0-1 0 0 0,0 0 0 0 0,0 0-1 0 0,0 0 1 0 0,0 0 0 0 0,0 0 0 0 0,0 0 0 0 0,0 0-1 0 0,0 0 1 0 0,0 0 0 0 0,0 0 0 0 0,0 0 0 0 0,0 0 0 0 0,0 0-1 0 0,0 0 1 0 0,0 0 0 0 0,0 0 0 0 0,0 0 0 0 0,0 0-1 0 0,0 0 1 0 0,0 0 0 0 0,0 1 0 0 0,0-1 0 0 0,0 0 0 0 0,0 0-1 0 0,0 0 1 0 0,0 0 0 0 0,0 0 0 0 0,0 0 0 0 0,0 0 0 0 0,0 0-1 0 0,5 2-19 0 0,-2-2 31 0 0,-1-1 0 0 0,2 1 0 0 0,-2-1 0 0 0,1 1 0 0 0,-1-1 0 0 0,1 0-1 0 0,0 0 1 0 0,4-2 0 0 0,-7 2-9 0 0,2 0 0 0 0,0 0 0 0 0,-1 0 0 0 0,1 1 0 0 0,0-1 0 0 0,-1 1 0 0 0,4-2 0 0 0,9-4 0 0 0,22-14 0 0 0,-32 20 11 0 0,-3 0 42 0 0,-19 8 83 0 0,5 1-136 0 0,10-7 0 0 0,1 0 0 0 0,-1 0 0 0 0,1-1 0 0 0,-1 0 0 0 0,1 1 0 0 0,-5 0 0 0 0,-5 7 0 0 0,10-8 0 0 0,0 1 0 0 0,0 0 0 0 0,-1-1 0 0 0,1 1 0 0 0,-1 0 0 0 0,-3 0 0 0 0,3 1-10 0 0,26-3-44 0 0,18-17 118 0 0,-36 14-64 0 0,0-1 0 0 0,-1 4 11 0 0,-4 0 16 0 0,-9 11-108 0 0,4-7 39 0 0,4-3 41 0 0,1-1 0 0 0,0 0 0 0 0,-1 0 0 0 0,0 1 0 0 0,0-1 1 0 0,0 1-1 0 0,1-1 0 0 0,-1 1 0 0 0,1-1 0 0 0,0 1 0 0 0,-1-1 0 0 0,0 0 0 0 0,1 0 1 0 0,-1 2-1 0 0,-3 1 3 0 0,0 1 10 0 0,16-8 59 0 0,21-12-18 0 0,-25 13 15 0 0,-11 4-52 0 0,-15 4-3 0 0,14-4 37 0 0,-20 10 139 0 0,21-10-170 0 0,3 0-19 0 0,-1-1 0 0 0,0 1 0 0 0,0-1 0 0 0,1 1 0 0 0,-1-1 0 0 0,0 0 0 0 0,1 1 1 0 0,-1-1-1 0 0,1 0 0 0 0,-1 0 0 0 0,0 1 0 0 0,0-1 0 0 0,0 0 0 0 0,1 0 0 0 0,-2 0 0 0 0,7 2-1198 0 0,0-1-64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8"/>
    </inkml:context>
    <inkml:brush xml:id="br0">
      <inkml:brushProperty name="width" value="0.05" units="cm"/>
      <inkml:brushProperty name="height" value="0.05" units="cm"/>
      <inkml:brushProperty name="color" value="#E8882B"/>
    </inkml:brush>
  </inkml:definitions>
  <inkml:trace contextRef="#ctx0" brushRef="#br0">15 1 11256 0 0,'0'0'6959'0'0,"5"4"-6533"0"0,-3-2-339 0 0,0-1 1 0 0,-2 0-1 0 0,2-1 1 0 0,0 0-1 0 0,-1 1 1 0 0,1 0 0 0 0,0-1-1 0 0,-1 1 1 0 0,1-1-1 0 0,-1 1 1 0 0,1-1-1 0 0,-1 0 1 0 0,1 0-1 0 0,0 0 1 0 0,-1 0-1 0 0,1 0 1 0 0,0 0 0 0 0,-1-1-1 0 0,4 0 1 0 0,11-1 337 0 0,22-3 189 0 0,-27 5-130 0 0,-22 5-112 0 0,9-4-345 0 0,-1 0 0 0 0,2 0 0 0 0,-1-1-1 0 0,0 1 1 0 0,0-1 0 0 0,0 1 0 0 0,-4-1-1 0 0,-12 4 120 0 0,-9 4-12 0 0,24-6-106 0 0,1-1 1 0 0,-2 0 0 0 0,2 0 0 0 0,-2 0-1 0 0,-2 1 1 0 0,-7 2 161 0 0,8-3-110 0 0,2-1-53 0 0,2 0 154 0 0,14 0-124 0 0,-8 0-58 0 0,0 0 0 0 0,1 0 0 0 0,-1 0 0 0 0,1 0 0 0 0,-1-1 0 0 0,7-2 0 0 0,10-2-62 0 0,-9 5 120 0 0,-12 0-58 0 0,-1 0 1 0 0,2 0 0 0 0,-1 0 0 0 0,0 0-1 0 0,0 0 1 0 0,-1 0 0 0 0,1 0-1 0 0,0 0 1 0 0,0 0 0 0 0,0-1 0 0 0,0 1-1 0 0,4-2 16 0 0,-5 1 282 0 0,-4 1-253 0 0,0 0 0 0 0,1 0-1 0 0,-1 0 1 0 0,-1 0-1 0 0,2 1 1 0 0,-1 0 0 0 0,0 0-1 0 0,0 0 1 0 0,0 0 0 0 0,-3 2-1 0 0,-10 5-43 0 0,15-7 0 0 0,-1 0 0 0 0,1-1 0 0 0,-2 1 0 0 0,2 1 0 0 0,0 0 0 0 0,0-2 0 0 0,-1 2 0 0 0,1 0 0 0 0,0-1 0 0 0,-4 5 0 0 0,6-2 0 0 0,0-4 0 0 0,0 1 0 0 0,1 0 0 0 0,-1-1 0 0 0,1 1 0 0 0,-1 0 0 0 0,1 0 0 0 0,-1-1 0 0 0,0 0 0 0 0,0 0 0 0 0,1 1 0 0 0,0 0 0 0 0,-1-1 0 0 0,1 1 0 0 0,0-1 0 0 0,-1 1 0 0 0,1-1 0 0 0,-1 0 0 0 0,1 1 0 0 0,-1-1 0 0 0,1 0 0 0 0,0 0 0 0 0,0 0 0 0 0,0 0 0 0 0,-1 0 0 0 0,0 0 0 0 0,1 0 0 0 0,0 0 0 0 0,0 0 0 0 0,0 0 0 0 0,0 0 0 0 0,-1 0 0 0 0,0 0 0 0 0,1 0 0 0 0,0 0 0 0 0,0 0 0 0 0,-1 0 0 0 0,2-1 0 0 0,17-3 0 0 0,-4 0 0 0 0,-14 3 0 0 0,1 1 0 0 0,0 0 0 0 0,-1 0 0 0 0,1 0 0 0 0,0-1 0 0 0,-1 1 0 0 0,1-1 0 0 0,0 0 0 0 0,1-1 0 0 0,1 1 0 0 0,-2 1 1 0 0,-1 0 0 0 0,0 0-1 0 0,-1 0 1 0 0,1-1 0 0 0,0 1-1 0 0,0 0 1 0 0,0-1 0 0 0,0 1 0 0 0,-1-1-1 0 0,0 1 1 0 0,1-1 0 0 0,0 1 0 0 0,0 0-1 0 0,1-2 1 0 0,-2 1 212 0 0,-3 1-181 0 0,1 1 0 0 0,-2 0 0 0 0,1-1 0 0 0,0 1-1 0 0,-3 1 1 0 0,-6 2 33 0 0,5-1-65 0 0,2-1 0 0 0,-2 1 0 0 0,1 0 0 0 0,-7 5 0 0 0,4-3 0 0 0,-15 12 0 0 0,24-17 0 0 0,0 0 0 0 0,0 0 0 0 0,0 0 0 0 0,0 0 0 0 0,0 0 0 0 0,0 0 0 0 0,0 0 0 0 0,0 1 0 0 0,0-1 0 0 0,0 0 0 0 0,-1 0 0 0 0,1 0 0 0 0,0 0 0 0 0,0 0 0 0 0,0 0 0 0 0,0 0 0 0 0,0 0 0 0 0,0 0 0 0 0,0 0 0 0 0,0 0 0 0 0,0 0 0 0 0,0 0 0 0 0,0 0-1 0 0,0 1 1 0 0,0-1 0 0 0,0 0 0 0 0,0 0 0 0 0,0 0 0 0 0,0 0 0 0 0,0 0 0 0 0,0 0 0 0 0,0 0 0 0 0,0 0 0 0 0,0 0 0 0 0,0 0 0 0 0,0 0 0 0 0,0 1 0 0 0,0-1 0 0 0,0 0 0 0 0,0 0 0 0 0,0 0 0 0 0,0 0 0 0 0,0 0 0 0 0,0 0 0 0 0,0 0 0 0 0,1 0 0 0 0,-1 0 0 0 0,0 0 0 0 0,0 0 0 0 0,0 0 0 0 0,0 0 0 0 0,0 0 0 0 0,0 0 0 0 0,0 0 0 0 0,6 1-2 0 0,7 0 16 0 0,-13-1-10 0 0,5-1 24 0 0,-1 0 0 0 0,1 1-1 0 0,-1-2 1 0 0,0 1 0 0 0,1-1 0 0 0,7-3 0 0 0,0 0 10 0 0,37-15-38 0 0,-45 19 16 0 0,-3 1 135 0 0,-2 0-139 0 0,-1 0-1 0 0,1 1 1 0 0,0-1 0 0 0,1 0 0 0 0,0 0-1 0 0,-1 0 1 0 0,0 1 0 0 0,0-1 0 0 0,0 1-1 0 0,0 0 1 0 0,-18 7-12 0 0,-5 5 54 0 0,7-3-50 0 0,14-9 24 0 0,-1 1 0 0 0,1 0 0 0 0,-1-1 0 0 0,1 2 0 0 0,-4 2 0 0 0,6-4-82 0 0,1-1-16 0 0,0 1 68 0 0,0-1 0 0 0,0 0-1 0 0,0 0 1 0 0,0 0 0 0 0,0 0 0 0 0,0 0 0 0 0,0 0-1 0 0,1 1 1 0 0,-1-1 0 0 0,0 0 0 0 0,0 0 0 0 0,0 0-1 0 0,0 1 1 0 0,1-1 0 0 0,-1 0 0 0 0,0 0 0 0 0,0 0-1 0 0,0 1 1 0 0,1-1 0 0 0,-1 0 0 0 0,0 0-1 0 0,0 0 1 0 0,1 0 0 0 0,-1 0 0 0 0,0 0 0 0 0,0 0-1 0 0,1 1 1 0 0,0-1 2 0 0,1 0 0 0 0,0 0 0 0 0,0 0 0 0 0,0 0 0 0 0,-1-1 0 0 0,1 1 0 0 0,0 0 0 0 0,-1-1 0 0 0,1 1 0 0 0,1-1 0 0 0,0 0 0 0 0,21-4-117 0 0,-16 4 62 0 0,-7 2 53 0 0,0-1 1 0 0,-1 0-1 0 0,1 0 0 0 0,-1-1 0 0 0,1 1 0 0 0,0 0 0 0 0,-1 0 0 0 0,0 0 0 0 0,1 0 0 0 0,-1 0 1 0 0,1-1-1 0 0,-1 1 0 0 0,1 0 0 0 0,-1-1 0 0 0,1 1 0 0 0,0-1 0 0 0,-1 0 6 0 0,-15 2 114 0 0,-20 12-92 0 0,15-2 182 0 0,15-9-192 0 0,0 1 0 0 0,-1-1 0 0 0,-6 4 0 0 0,8-3-30 0 0,3-2-56 0 0,5-1-1612 0 0,2 0-56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3:06.456"/>
    </inkml:context>
    <inkml:brush xml:id="br0">
      <inkml:brushProperty name="width" value="0.05" units="cm"/>
      <inkml:brushProperty name="height" value="0.05" units="cm"/>
      <inkml:brushProperty name="color" value="#65E93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19.612"/>
    </inkml:context>
    <inkml:brush xml:id="br0">
      <inkml:brushProperty name="width" value="0.05" units="cm"/>
      <inkml:brushProperty name="height" value="0.05" units="cm"/>
      <inkml:brushProperty name="color" value="#E8882B"/>
    </inkml:brush>
  </inkml:definitions>
  <inkml:trace contextRef="#ctx0" brushRef="#br0">27 14 12408 0 0,'0'0'373'0'0,"-5"-1"598"0"0,1-2-863 0 0,3 2 368 0 0,-13 2 6291 0 0,14-1-6742 0 0,0 0 0 0 0,0 0 1 0 0,-1 0-1 0 0,1 0 0 0 0,0 0 0 0 0,0 0 0 0 0,0 1 0 0 0,0-1 0 0 0,0 0 0 0 0,-1 0 0 0 0,1 0 0 0 0,0 0 0 0 0,0 0 0 0 0,0 1 0 0 0,0-1 0 0 0,0 0 0 0 0,0 0 0 0 0,0 0 0 0 0,-1 1 0 0 0,1-1 0 0 0,0 0 0 0 0,0 0 0 0 0,0 0 1 0 0,0 1-1 0 0,0-1 0 0 0,0 0 0 0 0,0 0 0 0 0,0 0 0 0 0,0 0 0 0 0,0 0 0 0 0,0 0 0 0 0,0 0 0 0 0,0 0 0 0 0,0 1 0 0 0,1-1 0 0 0,-1 0 0 0 0,0 0 0 0 0,0 0 0 0 0,0 0 0 0 0,0 1 0 0 0,0-1 0 0 0,9 3 278 0 0,-6-2-259 0 0,0 0 0 0 0,-1-1-1 0 0,2 0 1 0 0,-2 0 0 0 0,6 0 0 0 0,16-7 272 0 0,-17 5-181 0 0,0 0 0 0 0,0 1 1 0 0,-1-1-1 0 0,13 0 0 0 0,-10 0 11 0 0,-8 1 155 0 0,-6 0-78 0 0,-34 5 233 0 0,36-4-418 0 0,0 0 0 0 0,-1 1 0 0 0,2 0 0 0 0,-1 0 0 0 0,-1 0 0 0 0,1-1 0 0 0,-5 5 0 0 0,-3-1 96 0 0,7 0-124 0 0,4 0-10 0 0,0-4 0 0 0,0 1-1 0 0,0-1 0 0 0,0 1 0 0 0,0-1 1 0 0,0 0-1 0 0,0 0 0 0 0,0 1 1 0 0,0-1-1 0 0,0 1 0 0 0,0-1 1 0 0,0 0-1 0 0,1 1 0 0 0,-1-1 1 0 0,0 1-1 0 0,1-1 0 0 0,-1 0 1 0 0,0 1-1 0 0,1-1 0 0 0,-1 0 1 0 0,0 1-1 0 0,1-1 0 0 0,-1 0 0 0 0,1 0 1 0 0,-1 0-1 0 0,0 0 0 0 0,0 0 1 0 0,0 0-1 0 0,1 0 0 0 0,-1 1 1 0 0,1-1-1 0 0,-1 0 0 0 0,1 0 1 0 0,-1 0-1 0 0,1 0 0 0 0,-1 0 1 0 0,1 0-1 0 0,11-1-8 0 0,9-5 21 0 0,-16 6-12 0 0,-1 0 0 0 0,1-2-1 0 0,-1 1 1 0 0,0-1 0 0 0,1 1 0 0 0,5-3-1 0 0,-7 2 21 0 0,-1 1 0 0 0,1 0 0 0 0,-1 1 0 0 0,2-1 0 0 0,-2 0 0 0 0,7 0 0 0 0,-6 0 6 0 0,0 1 0 0 0,0-1 0 0 0,0 1 0 0 0,6-4 0 0 0,-3 4-16 0 0,-6 0-10 0 0,-2 0 0 0 0,-15 4 0 0 0,13-4 0 0 0,-1 1 0 0 0,1 0 0 0 0,0 0 0 0 0,0 0 0 0 0,0 0 0 0 0,0 0 0 0 0,-7 5 0 0 0,-16 3 0 0 0,24-7 0 0 0,0 0 1 0 0,-1-1-1 0 0,1 1 0 0 0,0 0 0 0 0,-4 3 0 0 0,-7 3-15 0 0,10-5-33 0 0,4-3 50 0 0,0 1 0 0 0,1 0 0 0 0,0 0 0 0 0,-1 0 0 0 0,1-1 0 0 0,0 0 1 0 0,-1 1-1 0 0,1-1 0 0 0,-1 1 0 0 0,1-1 0 0 0,0 1 0 0 0,0-1 0 0 0,0 1 1 0 0,-1-1-1 0 0,1 1 0 0 0,-1-1 0 0 0,3 0 0 0 0,-1 0-2 0 0,-1 0 0 0 0,1 0 0 0 0,0 0 0 0 0,-1 0 0 0 0,1 0 0 0 0,0-1 0 0 0,-1 1 0 0 0,1-1 0 0 0,1-1 0 0 0,16-2 0 0 0,10-5 0 0 0,-15 1 0 0 0,-43 15 0 0 0,25-6 0 0 0,4-1 0 0 0,0 0 0 0 0,-1 0 0 0 0,0 0 0 0 0,0 0 0 0 0,0 1 0 0 0,1-1 0 0 0,-1 0 0 0 0,1 1 0 0 0,-1-1 0 0 0,1 0 0 0 0,-1 0 0 0 0,0 0 0 0 0,1 1 0 0 0,-2 0 0 0 0,-21 12 0 0 0,9-5 0 0 0,9-5 0 0 0,2-1 0 0 0,6 1 0 0 0,-2-2 0 0 0,0 0 0 0 0,-1 0 0 0 0,1-1 0 0 0,1 0 0 0 0,-1 0 0 0 0,0 1 0 0 0,-1-1 0 0 0,1 1 0 0 0,1-1 0 0 0,-1 0 0 0 0,0 1 0 0 0,-1-1 0 0 0,2 0 0 0 0,-1 0 0 0 0,0 0 0 0 0,0 0 0 0 0,0 0 0 0 0,2-1 0 0 0,19-5 0 0 0,-8 2 0 0 0,19-7 0 0 0,-10 2 0 0 0,-89 46 0 0 0,51-30 0 0 0,13-6 0 0 0,-1 1 0 0 0,1-1 0 0 0,-1 0 0 0 0,1 1 0 0 0,-5 2 0 0 0,-10 8 0 0 0,17-12 0 0 0,0 0 0 0 0,0 0 0 0 0,-1 0 0 0 0,1 0 0 0 0,0 0 0 0 0,0 1 0 0 0,0-1 0 0 0,0 0 0 0 0,0 0 0 0 0,0 0 0 0 0,0 0 0 0 0,0 0 0 0 0,0 0 0 0 0,0 0 0 0 0,0 0 1 0 0,0 0-1 0 0,0 0 0 0 0,0 0 0 0 0,0 0 0 0 0,0 0 0 0 0,0 0 0 0 0,-1 0 0 0 0,1 0 0 0 0,0 0 0 0 0,0 0 0 0 0,0 0 0 0 0,0 0 0 0 0,0 0 0 0 0,0 0 0 0 0,0 0 0 0 0,0 0 0 0 0,0 0 0 0 0,0 0 0 0 0,0 0 0 0 0,0 0 0 0 0,0 0 0 0 0,0 0 0 0 0,0 0 0 0 0,0 0 0 0 0,0 1 0 0 0,0-1 0 0 0,0 0 0 0 0,0 0 0 0 0,1 0 0 0 0,-1 0 0 0 0,0 0 0 0 0,0 0 0 0 0,0 0 0 0 0,0 0 0 0 0,0 0 0 0 0,0 0 0 0 0,0 0 0 0 0,0 0 0 0 0,0 0 0 0 0,0 0 0 0 0,0 0 0 0 0,0 0 0 0 0,0 0 0 0 0,0 0 0 0 0,0 1 0 0 0,1-1 0 0 0,5 0 47 0 0,5-2 54 0 0,-11 2-98 0 0,5-2 32 0 0,0 0 0 0 0,-1 1-1 0 0,8-5 1 0 0,-9 3-37 0 0,2 2 0 0 0,-2-1-1 0 0,1 0 1 0 0,8-2 0 0 0,-7 3 2 0 0,0 0 0 0 0,0 0 0 0 0,0-1 0 0 0,-1 0 0 0 0,1 0 0 0 0,7-6 0 0 0,-13 10-17 0 0,-2 0-16 0 0,1-1 0 0 0,-1 2 0 0 0,2-1-1 0 0,-2 0 1 0 0,-2 4 0 0 0,4-5 33 0 0,1 0 0 0 0,0-1 0 0 0,-1 0 0 0 0,1 0 0 0 0,0 0 0 0 0,0 1 0 0 0,0-1 0 0 0,-1 0 0 0 0,1 1 0 0 0,0-1 0 0 0,-1 0 0 0 0,1 1 0 0 0,-1-1 0 0 0,1 0 0 0 0,-1 0 0 0 0,1 0 0 0 0,-1 0 0 0 0,1 1 0 0 0,0-1 0 0 0,0 0 0 0 0,-1 0 0 0 0,-5 1 0 0 0,5-1 8 0 0,-7 5 38 0 0,4-1-36 0 0,-1-3 1 0 0,0 3 42 0 0,19-8 11 0 0,1 4-64 0 0,-12-1 11 0 0,-2-2 42 0 0,-1 3 90 0 0,-3-1-96 0 0,1 1 0 0 0,-1 0 0 0 0,0 0 0 0 0,1 0 0 0 0,-2 0 0 0 0,-2 1 0 0 0,4 0 15 0 0,1-1-96 0 0,1 0 1 0 0,-1 0 0 0 0,1 1-1 0 0,-1-1 1 0 0,1 0 0 0 0,0 0-1 0 0,0 0 1 0 0,-1 1 0 0 0,1-1-1 0 0,-1 0 1 0 0,1 1 0 0 0,0-1-1 0 0,-1 0 1 0 0,1 0 0 0 0,-1 0-1 0 0,1 0 1 0 0,0 1 0 0 0,-1-1-1 0 0,1 1 1 0 0,0-1 0 0 0,0 1-1 0 0,0 0 1 0 0,0 0-214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5T02:57:21.251"/>
    </inkml:context>
    <inkml:brush xml:id="br0">
      <inkml:brushProperty name="width" value="0.05" units="cm"/>
      <inkml:brushProperty name="height" value="0.05" units="cm"/>
      <inkml:brushProperty name="color" value="#E8882B"/>
    </inkml:brush>
  </inkml:definitions>
  <inkml:trace contextRef="#ctx0" brushRef="#br0">4 30 9416 0 0,'-3'-8'13207'0'0,"12"7"-13064"0"0,1-1-1 0 0,-1 1 0 0 0,16-7 0 0 0,-10 4 15 0 0,-6 1-109 0 0,6 0 177 0 0,-14 3 280 0 0,-16 1 7 0 0,9 3-462 0 0,2-2-41 0 0,2-1 1 0 0,-1 1 0 0 0,-1 0 0 0 0,1-1 0 0 0,0 0 0 0 0,-1 0-1 0 0,-4 1 1 0 0,7-1-5 0 0,1-1-1 0 0,-1 0 0 0 0,0 0 1 0 0,1 0-1 0 0,0 0 1 0 0,-1 0-1 0 0,1 0 1 0 0,-1 0-1 0 0,1 0 0 0 0,-1 0 1 0 0,0 1-1 0 0,1-1 1 0 0,-1 1-1 0 0,1-1 0 0 0,0 0 1 0 0,-1 2-1 0 0,1-2 1 0 0,-1 1 1 0 0,1-1-1 0 0,-1 0 0 0 0,1 0 1 0 0,-1 0-1 0 0,1 0 0 0 0,-1 1 1 0 0,1-1-1 0 0,-1 0 0 0 0,1 1 1 0 0,0-1-1 0 0,-1 0 0 0 0,1 0 1 0 0,-1 0-1 0 0,1 0 0 0 0,-2 1 1 0 0,1-1 58 0 0,1 0-58 0 0,0 0 0 0 0,0 0 0 0 0,0 0 0 0 0,-1 0 0 0 0,1 1 0 0 0,0-1 0 0 0,-1 0 0 0 0,1 0 0 0 0,0 1 0 0 0,0-1 0 0 0,-1 0 0 0 0,1 0 0 0 0,0 0 0 0 0,0 0 0 0 0,0 1 0 0 0,-1-1 0 0 0,1 0 0 0 0,0 1 0 0 0,0 0 0 0 0,9 5 3 0 0,-9-5-9 0 0,0-1 0 0 0,1 0 0 0 0,0 1 0 0 0,-1-1 0 0 0,1 1 0 0 0,0-1 0 0 0,0 1 0 0 0,-1-1 0 0 0,1 0 0 0 0,-1 1 0 0 0,1-1 0 0 0,0 0 0 0 0,0 0 0 0 0,0 1 0 0 0,-1-1 0 0 0,1 0 0 0 0,-1 0 0 0 0,1 0 0 0 0,0 0 0 0 0,0 0 0 0 0,1 0 0 0 0,1 0 1 0 0,2-1-1 0 0,0 0 0 0 0,-1 1 0 0 0,1-2 0 0 0,7-1 0 0 0,-2 0 0 0 0,-4 0 11 0 0,-2-1 42 0 0,-4 4 169 0 0,-2 0-209 0 0,-1 1 0 0 0,1-1 0 0 0,-1 1 0 0 0,0-1 0 0 0,1 1 0 0 0,-4 3 0 0 0,-7 1-14 0 0,-15 8 1 0 0,10-5 0 0 0,18-7-1 0 0,-7 4-4 0 0,1 1-79 0 0,6-6 82 0 0,0 0 1 0 0,0 1 0 0 0,0-1 0 0 0,0 0 0 0 0,0 0-1 0 0,0 0 1 0 0,0 1 0 0 0,0-1 0 0 0,0 0 0 0 0,0 0-1 0 0,0 0 1 0 0,0 0 0 0 0,0 0 0 0 0,0 0 0 0 0,0 0-1 0 0,1 0 1 0 0,-1 0 0 0 0,0 0 0 0 0,0 1 0 0 0,0-1-1 0 0,0 0 1 0 0,0 0 0 0 0,0 0 0 0 0,0 0 0 0 0,1 0-1 0 0,-1 0 1 0 0,0 1 0 0 0,0-1 0 0 0,0 0 0 0 0,0 0-1 0 0,0 0 1 0 0,1 0 0 0 0,-1 0 0 0 0,0 0 0 0 0,0 0-1 0 0,0 0 1 0 0,1 0 0 0 0,-1 0 0 0 0,0 0 0 0 0,0 0-1 0 0,0 0 1 0 0,0 0 0 0 0,0 0 0 0 0,0 0 0 0 0,0 0-1 0 0,0 0 1 0 0,0 0 0 0 0,1 0 0 0 0,7 1 17 0 0,-4-1-12 0 0,0 0 1 0 0,-1-1-1 0 0,2 0 1 0 0,-2 0-1 0 0,0 0 1 0 0,1 0-1 0 0,0-1 0 0 0,-1 1 1 0 0,0-1-1 0 0,1 0 1 0 0,3-3-1 0 0,16-7 50 0 0,-13 4 31 0 0,-10 7-32 0 0,-3 2-40 0 0,-1 0-1 0 0,1 0 1 0 0,-2 1 0 0 0,2-1-1 0 0,0 1 1 0 0,-1 0-1 0 0,0-1 1 0 0,1 1 0 0 0,1 0-1 0 0,-6 4 1 0 0,3-3 32 0 0,3-2-50 0 0,2-1-1 0 0,-2 0 1 0 0,1 1 0 0 0,0 0-1 0 0,0 0 1 0 0,0-1-1 0 0,0 1 1 0 0,0 0-1 0 0,0-1 1 0 0,0 1-1 0 0,-1 2 1 0 0,-2 1-10 0 0,-1-4 3 0 0,11 0 28 0 0,-1 0-1 0 0,0 0 1 0 0,0-1-1 0 0,6-1 1 0 0,8-3-90 0 0,0 1 74 0 0,-69 37-64 0 0,26-17 64 0 0,23-15 0 0 0,-3 3 0 0 0,3 0 0 0 0,1-4 0 0 0,0 0 0 0 0,0 0 0 0 0,-1 0 0 0 0,1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0,1 0 0 0 0,-1 0 0 0 0,0 1 0 0 0,0-1 0 0 0,0 0 0 0 0,0 0 0 0 0,0 0 0 0 0,0 0 0 0 0,0 0 0 0 0,0 0 0 0 0,0 0 0 0 0,0 0 0 0 0,5 0 0 0 0,6-3 0 0 0,-11 3 0 0 0,15-4 0 0 0,-14 3 0 0 0,1 0 0 0 0,0 1 0 0 0,-1-1 0 0 0,1 0 0 0 0,0 1 0 0 0,0 0 0 0 0,2-1 0 0 0,-3 1 11 0 0,-1 1-8 0 0,1-1 0 0 0,-1 0 0 0 0,0 0 1 0 0,1 0-1 0 0,-1 0 0 0 0,0 0 0 0 0,0 0 1 0 0,0 0-1 0 0,1 0 0 0 0,-1 0 0 0 0,0 0 1 0 0,1 0-1 0 0,-1 0 0 0 0,0 0 0 0 0,1 0 1 0 0,-1-1-1 0 0,0 1 0 0 0,1 0 0 0 0,-1 0 1 0 0,0 0-1 0 0,1 0 0 0 0,-1 0 0 0 0,0 0 1 0 0,0 0-1 0 0,0 0 0 0 0,0-1 0 0 0,0 1 1 0 0,1 0-1 0 0,-1 0 0 0 0,0-1 0 0 0,0 1 1 0 0,0 0-1 0 0,1-1 0 0 0,-1 1 0 0 0,-14 4-63 0 0,9-1 71 0 0,0-1 0 0 0,1 2-1 0 0,0-1 1 0 0,0 0 0 0 0,-7 6-1 0 0,6-4-10 0 0,0-5 0 0 0,1 4 0 0 0,4 0-10 0 0,0-4 9 0 0,0 0 0 0 0,0 0 0 0 0,0 1 1 0 0,0-1-1 0 0,0 0 0 0 0,0 1 0 0 0,0-1 1 0 0,0 0-1 0 0,0 0 0 0 0,0 0 0 0 0,0 0 1 0 0,0 0-1 0 0,1 0 0 0 0,-1 0 1 0 0,0 1-1 0 0,0-1 0 0 0,0 0 0 0 0,1 0 1 0 0,-1 0-1 0 0,0 1 0 0 0,0-1 0 0 0,0 0 1 0 0,1 0-1 0 0,-1 0 0 0 0,0 0 1 0 0,1 0-1 0 0,-1 0 0 0 0,0 0 0 0 0,0 0 1 0 0,0 1-1 0 0,0-1 0 0 0,0 0 0 0 0,0 0 1 0 0,1 0-1 0 0,-1 0 0 0 0,0 0 0 0 0,1 0 1 0 0,-1-1-1 0 0,0 1 0 0 0,0 0 1 0 0,1 0-1 0 0,10-2-21 0 0,-9 1 21 0 0,33-13 1 0 0,-23 7 36 0 0,-5 2 3 0 0,-5 4-53 0 0,8-5 238 0 0,-22 5 241 0 0,7 2-396 0 0,5 0-62 0 0,-1 0-1 0 0,0 0 0 0 0,0 0 1 0 0,0-1-1 0 0,0 1 0 0 0,0 0 0 0 0,0 0 1 0 0,0-1-1 0 0,-1 1 0 0 0,2 0 1 0 0,-1-1-1 0 0,-1 0 0 0 0,1 0 1 0 0,0 1-1 0 0,-2-1 0 0 0,0 2-6 0 0,2 1-14 0 0,1-2-56 0 0,0 2-2502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69"/>
    </inkml:context>
    <inkml:brush xml:id="br0">
      <inkml:brushProperty name="width" value="0.05" units="cm"/>
      <inkml:brushProperty name="height" value="0.05" units="cm"/>
      <inkml:brushProperty name="color" value="#65E930"/>
    </inkml:brush>
  </inkml:definitions>
  <inkml:trace contextRef="#ctx0" brushRef="#br0">1 0 8840 0 0,'0'0'9778'0'0,"1"6"-8029"0"0,0-5-1648 0 0,-1 0-1 0 0,1-1 0 0 0,-1 1 1 0 0,0 0-1 0 0,1 0 0 0 0,-1 0 0 0 0,1 0 1 0 0,-1-1-1 0 0,0 1 0 0 0,0 0 1 0 0,1 1-1 0 0,-1-1 0 0 0,0-1 1 0 0,0 1-1 0 0,0 0 0 0 0,0 1 0 0 0,0-1 1 0 0,0 0-1 0 0,0 2 58 0 0,0-2 82 0 0,5 13 576 0 0,-5-13-764 0 0,0 2 0 0 0,1-1 0 0 0,-1 1-1 0 0,1-1 1 0 0,-1 0 0 0 0,3 4 0 0 0,2 11 37 0 0,0 11 31 0 0,0-6-108 0 0,-4-18 5 0 0,-1-1 1 0 0,1 1-1 0 0,-1 0 0 0 0,3 6 0 0 0,-1-7 5 0 0,-2 0-1 0 0,1 1 1 0 0,0 0 0 0 0,0 7 0 0 0,4 8 87 0 0,-4-15-85 0 0,-1 0-1 0 0,1-1 1 0 0,-1 2 0 0 0,1-1-1 0 0,2 5 1 0 0,-2-6-7 0 0,0 1 1 0 0,0-1 0 0 0,0 1 0 0 0,-1-1-1 0 0,1 6 1 0 0,4 18 54 0 0,0 27-8 0 0,0-12-52 0 0,-5-33 28 0 0,0 0-17 0 0,0 1 0 0 0,0-1 0 0 0,4 17 0 0 0,-3-18-13 0 0,0-1 0 0 0,-1 0 0 0 0,0 0 0 0 0,-1 13 0 0 0,1 1 4 0 0,0 169 50 0 0,5-162-64 0 0,-5-11 0 0 0,0-10 0 0 0,0 1 0 0 0,0-1 0 0 0,0 1 0 0 0,0-1 0 0 0,5 14 0 0 0,-5-17 0 0 0,1 1 0 0 0,0 0 0 0 0,-1-1 0 0 0,1 1 0 0 0,-2 0 0 0 0,0 7 0 0 0,0 5 0 0 0,1 62 0 0 0,5-61 0 0 0,-5-13 0 0 0,0-2 0 0 0,0-1 0 0 0,0 1 0 0 0,0-2 0 0 0,0 2 0 0 0,0-1 0 0 0,1 1 0 0 0,0-2 0 0 0,-1 2 0 0 0,3 4 0 0 0,-3-7 0 0 0,0 2 0 0 0,1 0 0 0 0,-1-1 0 0 0,0 0 0 0 0,0 1 0 0 0,0 0 0 0 0,0-1 0 0 0,0 1 0 0 0,0-1 0 0 0,0 2 0 0 0,0 10 0 0 0,2-8 0 0 0,-1 0 0 0 0,0 0 0 0 0,-1 0 0 0 0,0 0 0 0 0,0 8 0 0 0,0-10 0 0 0,6 25 0 0 0,-6 14 0 0 0,0-42 2 0 0,0 1-1 0 0,0 0 1 0 0,0-1 0 0 0,0 1-1 0 0,0 0 1 0 0,0-1 0 0 0,0 0-1 0 0,0 1 1 0 0,0-1-1 0 0,0 1 1 0 0,0 0 0 0 0,-1-1-1 0 0,1 1 1 0 0,0-1 0 0 0,0 1-1 0 0,0-1 1 0 0,0 0-1 0 0,-1 2 1 0 0,0-2 0 0 0,1 1 0 0 0,-1-1-1 0 0,1 1 1 0 0,0 0 0 0 0,-1-1 0 0 0,1 0-1 0 0,0 1 1 0 0,-1-1 0 0 0,1 1 0 0 0,0 0-1 0 0,0 0 1 0 0,0-1 0 0 0,0 1 0 0 0,0-1-1 0 0,0 1 1 0 0,0-1 0 0 0,0 1 0 0 0,0 1-1 0 0,2 4 18 0 0,-1-4-14 0 0,0 1 1 0 0,0-2 0 0 0,-1 2-1 0 0,0-1 1 0 0,0 1 0 0 0,1-1 0 0 0,-1 3-1 0 0,0 50 195 0 0,0-37-72 0 0,0-3-64 0 0,0-3-521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4"/>
    </inkml:context>
    <inkml:brush xml:id="br0">
      <inkml:brushProperty name="width" value="0.05" units="cm"/>
      <inkml:brushProperty name="height" value="0.05" units="cm"/>
      <inkml:brushProperty name="color" value="#65E930"/>
    </inkml:brush>
  </inkml:definitions>
  <inkml:trace contextRef="#ctx0" brushRef="#br0">77 1443 8496 0 0,'0'0'1592'0'0,"17"0"1592"0"0,33 4 2085 0 0,-19 1-3445 0 0,6-1 150 0 0,-2 1-923 0 0,-12-6-647 0 0,-7 1-115 0 0,0 0 0 0 0,27 4 1 0 0,-38-4-250 0 0,-1 1 1 0 0,0-1-1 0 0,1 0 1 0 0,4-1-1 0 0,-4 1-12 0 0,-1 0 0 0 0,0 0 0 0 0,-1 0 0 0 0,1 0-1 0 0,6 2 1 0 0,-2-1 27 0 0,0 1-1 0 0,16-1 1 0 0,13 3 123 0 0,-9-3-59 0 0,-23-1-62 0 0,0 1 0 0 0,1-1-1 0 0,6 2 1 0 0,-2-1 34 0 0,0 0-1 0 0,0 0 0 0 0,0-1 1 0 0,12-1-1 0 0,4 0-18 0 0,41-4 122 0 0,-50 5-140 0 0,11 0 49 0 0,-17 0-80 0 0,0 1-1 0 0,0-1 1 0 0,1 0 0 0 0,10-2 0 0 0,20-1 20 0 0,-40 3-43 0 0,4 0 2 0 0,-1 0 0 0 0,0-1-1 0 0,1 1 1 0 0,0 0 0 0 0,6-3 0 0 0,29-2 62 0 0,-5 1 0 0 0,4-2 56 0 0,-21 1-63 0 0,1 2 1 0 0,0 0-1 0 0,35 1 0 0 0,5 2 7 0 0,-50-2-64 0 0,-10 2 0 0 0,1 0 0 0 0,0-1 0 0 0,0 1 0 0 0,-1 0 0 0 0,1 0 0 0 0,0 0 0 0 0,-1 0 0 0 0,0 0 0 0 0,1 0 0 0 0,0 0 0 0 0,-1 0 0 0 0,1 0 0 0 0,0 1 0 0 0,0-1 0 0 0,-1 0 0 0 0,1 1 0 0 0,1-1 0 0 0,0 1 0 0 0,0-1 0 0 0,0 0 0 0 0,-1 0 0 0 0,1 0 0 0 0,0 0 0 0 0,-1 0 0 0 0,1 0 0 0 0,0-1 0 0 0,0 1 0 0 0,2-2 0 0 0,7 1 0 0 0,28-4 54 0 0,-14 0-44 0 0,0 0-10 0 0,-10 5 0 0 0,-7 0 0 0 0,0 0 0 0 0,1 0 0 0 0,-2 0 0 0 0,1 1 0 0 0,8 3 0 0 0,-12-4 0 0 0,-1 1 0 0 0,1-1 0 0 0,-1 1 0 0 0,2-1 0 0 0,-2 0 0 0 0,0 0 0 0 0,1-1 0 0 0,0 1 0 0 0,7-2 0 0 0,14-2 0 0 0,-16 4 0 0 0,-5 0 0 0 0,1 0 0 0 0,-1 0 0 0 0,0 0 0 0 0,0 0 0 0 0,1 0 0 0 0,-1 1 0 0 0,7 3 0 0 0,14 0 0 0 0,-21-3 0 0 0,-1-1 0 0 0,0 0 0 0 0,1 0 0 0 0,-1 1 0 0 0,0-1 0 0 0,7-1 0 0 0,2 1 0 0 0,14-5 0 0 0,-24 5-1 0 0,-2 0 0 0 0,8-4 14 0 0,-5 3-7 0 0,1 1 1 0 0,-1-1-1 0 0,0 1 0 0 0,1 0 1 0 0,-1 0-1 0 0,1 0 1 0 0,5 1-1 0 0,4-1-4 0 0,54 0-2 0 0,-46 5 0 0 0,35 0 0 0 0,-52-6 0 0 0,0 0 0 0 0,0-1 0 0 0,0 1 0 0 0,6-3 0 0 0,-5 3 11 0 0,0 1 31 0 0,-1 0-19 0 0,-3 0 178 0 0,-1 0-134 0 0,0-5-14 0 0,0 1-42 0 0,0-2-11 0 0,0 4 1 0 0,1 0 0 0 0,-1 0 0 0 0,0 0 0 0 0,0 0-1 0 0,-1 1 1 0 0,1-2 0 0 0,0 2 0 0 0,-1-1 0 0 0,1 0 0 0 0,-1 1 0 0 0,0-1 0 0 0,0-2 0 0 0,1 3 10 0 0,-1-1-1 0 0,1 1 0 0 0,0 0 1 0 0,-1 0-1 0 0,1-1 0 0 0,0 1 1 0 0,0 0-1 0 0,0 0 1 0 0,0-1-1 0 0,0 1 0 0 0,0 0 1 0 0,1-3-1 0 0,0 4 7 0 0,-1-2 0 0 0,0 1 0 0 0,0-1 0 0 0,0 2 0 0 0,0-2 0 0 0,0 1 0 0 0,0-1 0 0 0,0 2 0 0 0,0-2 0 0 0,0 0 0 0 0,-1 1 0 0 0,0-1 0 0 0,-5-20 247 0 0,4 12-168 0 0,2 7-61 0 0,-1 0 0 0 0,1-1 1 0 0,-1 1-1 0 0,2-6 0 0 0,-2-10 77 0 0,-2 3-15 0 0,-1 1-25 0 0,1 1 0 0 0,0-1-1 0 0,1-17 1 0 0,-3-22 157 0 0,0 4-58 0 0,5 40-172 0 0,1 2 37 0 0,-1 0-1 0 0,-1 0 0 0 0,0 0 1 0 0,-2-11-1 0 0,-2-4 98 0 0,-1-12-46 0 0,3 27-59 0 0,2 1-1 0 0,-2-2 0 0 0,2 1 1 0 0,-1-15-1 0 0,1 18 13 0 0,1 1 0 0 0,-1-1 0 0 0,0 1-1 0 0,-2-8 1 0 0,1 7-37 0 0,2 1 0 0 0,-1-1 0 0 0,0 1 0 0 0,0-8 0 0 0,-4-24-70 0 0,5 30 70 0 0,-1 1-1 0 0,0-1 1 0 0,-1-10 0 0 0,1 12 8 0 0,0-1 1 0 0,0 1 0 0 0,1 0-1 0 0,0-8 1 0 0,0 9-13 0 0,0-1 0 0 0,0 0 1 0 0,0 1-1 0 0,0-1 0 0 0,0 0 1 0 0,-2-3-1 0 0,1 3 10 0 0,0-1 0 0 0,0 1 0 0 0,1-1 0 0 0,0 0 0 0 0,0 0 0 0 0,1-7 0 0 0,0-4 45 0 0,-1-42 21 0 0,-5 33-11 0 0,5 20-64 0 0,0 2 0 0 0,0 1 0 0 0,0-1 0 0 0,0 1 0 0 0,0-1 0 0 0,0 1 0 0 0,-1-1 0 0 0,0 1 0 0 0,1 0 0 0 0,0 0 0 0 0,-3-4 0 0 0,3 5 0 0 0,-1 0 0 0 0,1 1 0 0 0,0-1 0 0 0,0 0 0 0 0,-1 1 0 0 0,1 0 0 0 0,0-1 0 0 0,0 0 0 0 0,0 0 0 0 0,0 1 0 0 0,0-1 0 0 0,0 0 0 0 0,0 0 0 0 0,0-8 0 0 0,-2 1 67 0 0,-1 1 1 0 0,2 0-1 0 0,-2-11 0 0 0,-2-16-56 0 0,0 7-26 0 0,5-82-186 0 0,-2 103 242 0 0,1 5-34 0 0,1 1-1 0 0,0 0 1 0 0,-1-1-1 0 0,1 1 1 0 0,0-1-1 0 0,-1 1 1 0 0,1-1-1 0 0,0 1 1 0 0,0 0-1 0 0,-1 0 1 0 0,1-1-1 0 0,0 0 1 0 0,0 1-1 0 0,0-1 1 0 0,0 1 0 0 0,0-2-1 0 0,0 1 0 0 0,0-1 1 0 0,0 0-1 0 0,0 0 1 0 0,0 0-1 0 0,0 0 0 0 0,0 0 1 0 0,-1 0-1 0 0,0 1 1 0 0,-1-4-1 0 0,-3-14-6 0 0,4 1 0 0 0,1 13 0 0 0,0 5 0 0 0,-1-1 0 0 0,1 0 0 0 0,-1 1 0 0 0,1 0 0 0 0,0-1 0 0 0,0 0 0 0 0,0 0 0 0 0,-1 0 0 0 0,1 0 0 0 0,0 1 0 0 0,0 0 0 0 0,0-1 0 0 0,0 0 0 0 0,0 0 0 0 0,0 1 0 0 0,0-1 0 0 0,1 0 0 0 0,-1 1 0 0 0,0-1 0 0 0,0 0 0 0 0,1 1 0 0 0,-1-1 0 0 0,0 0 0 0 0,1 0 0 0 0,-1 0 0 0 0,0-1 0 0 0,0 0 0 0 0,0 1 0 0 0,0-2 0 0 0,0 2 0 0 0,0-1 0 0 0,0-1 0 0 0,0 2 0 0 0,0-1 0 0 0,0 0 0 0 0,0 0 0 0 0,1 0 0 0 0,-1 1 0 0 0,1-2 0 0 0,0 1 0 0 0,1-1 0 0 0,-2 3 0 0 0,0-1 0 0 0,0 1 0 0 0,0 0 0 0 0,0 0 0 0 0,0 0 0 0 0,0-1 0 0 0,1 1 0 0 0,-1 0 0 0 0,0 0 0 0 0,0 0 0 0 0,0 0 0 0 0,0 0 0 0 0,0-1 0 0 0,0 1 0 0 0,0 0 0 0 0,1-1 0 0 0,-1 1 0 0 0,0 0 0 0 0,0-1 0 0 0,0 1 0 0 0,0 0 0 0 0,0-1 0 0 0,-1 1 0 0 0,1 0 0 0 0,0 0 0 0 0,0-1 0 0 0,0 1 0 0 0,0 0 0 0 0,0-2 0 0 0,2 1 0 0 0,0-1 0 0 0,-2-13 0 0 0,0 12-16 0 0,0 1-1 0 0,1-1 1 0 0,-1 1-1 0 0,1-1 1 0 0,-1 1 0 0 0,1-1-1 0 0,0 1 1 0 0,0-1-1 0 0,0 1 1 0 0,0 0 0 0 0,3-5-1 0 0,0 0-2 0 0,-3 4 19 0 0,0 2 0 0 0,0-2 0 0 0,0 1 0 0 0,0-1 0 0 0,-1 1 0 0 0,0-3 0 0 0,5-13 0 0 0,-4 16 0 0 0,-1-2 0 0 0,1 2 0 0 0,-1-2 0 0 0,1 2 0 0 0,-1-1 0 0 0,0-1 0 0 0,0 2 0 0 0,-1-5 0 0 0,0-5 0 0 0,1-9-11 0 0,0 20-42 0 0,-1 1 10 0 0,0 0 46 0 0,-1-1 0 0 0,0 1-1 0 0,2-1 1 0 0,-2 1 0 0 0,0-1-1 0 0,1 1 1 0 0,0 0 0 0 0,-1-1-1 0 0,1 0 1 0 0,0 0 0 0 0,-3-1-1 0 0,0 1-7 0 0,1 0 0 0 0,-1 0 0 0 0,0 1 0 0 0,0 0 0 0 0,1 0 0 0 0,-1 0-1 0 0,-4 1 1 0 0,-4 0-7 0 0,-5-1 19 0 0,5-1 7 0 0,1 1 1 0 0,0 1-1 0 0,-20 3 0 0 0,23-3-14 0 0,0 0 0 0 0,0-1 0 0 0,0 0 0 0 0,-10 0 0 0 0,-5-1 0 0 0,-73-3 0 0 0,73 2 0 0 0,-43 2 0 0 0,25 1 0 0 0,-10 4 0 0 0,36-5 0 0 0,-9 0 0 0 0,-40-4 0 0 0,52 2 0 0 0,-1 2 0 0 0,-16 0 0 0 0,6 1 0 0 0,-29 4 0 0 0,6-1 0 0 0,41-4 0 0 0,-1 1 0 0 0,0 0 0 0 0,-7 1 0 0 0,7 0 0 0 0,0-1 0 0 0,0-1 0 0 0,-7 2 0 0 0,-39 2 0 0 0,1 1 0 0 0,37-5 0 0 0,-4 0 0 0 0,-34-3 0 0 0,47 2 0 0 0,-1 1 0 0 0,0 0 0 0 0,1 0 0 0 0,-10 2 0 0 0,-15 0 0 0 0,6-2 0 0 0,0 1 0 0 0,-34 7 0 0 0,22-3 0 0 0,-1-1-11 0 0,-9 1 11 0 0,11-4 14 0 0,27-1-15 0 0,-1 0 0 0 0,-10 3 0 0 0,10-2-2 0 0,1 0 1 0 0,-1-1-1 0 0,1 0 0 0 0,-1 0 0 0 0,-9-3 1 0 0,-20 1 7 0 0,7-3 6 0 0,23 5-11 0 0,2-1 0 0 0,1 1 0 0 0,-1 1 0 0 0,0-1 0 0 0,-1 0 0 0 0,-6 4 0 0 0,-28 0 0 0 0,5 0 0 0 0,5 1 0 0 0,6-1 0 0 0,5 1 0 0 0,9 0-64 0 0,5-4 41 0 0,6-1-62 0 0,0 0 1 0 0,0 0-1 0 0,-1 0 1 0 0,1 0 0 0 0,0 0-1 0 0,0 0 1 0 0,0 0-1 0 0,0 0 1 0 0,-1 0 0 0 0,1 0-1 0 0,0 0 1 0 0,0 0-1 0 0,0 0 1 0 0,-1 0-1 0 0,1 0 1 0 0,0 0 0 0 0,0 0-1 0 0,0 0 1 0 0,0 0-1 0 0,0 0 1 0 0,0 0-1 0 0,0 0 1 0 0,0 0 0 0 0,0 1-1 0 0,0-1 1 0 0,0 0-1 0 0,-1 0 1 0 0,1 0 0 0 0,0 0-1 0 0,0 0 1 0 0,0 1-1 0 0,0-1 1 0 0,0 0-1 0 0,0 0 1 0 0,0 0 0 0 0,0 0-1 0 0,0 1 1 0 0,-1-1-1 0 0,1 0 1 0 0,0 0 0 0 0,0 0-1 0 0,0 0 1 0 0,0 0-1 0 0,0 0 1 0 0,0 0-1 0 0,0 0 1 0 0,0 0 0 0 0,0 1-1 0 0,0-1 1 0 0,1 0-1 0 0,-1 0 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5"/>
    </inkml:context>
    <inkml:brush xml:id="br0">
      <inkml:brushProperty name="width" value="0.05" units="cm"/>
      <inkml:brushProperty name="height" value="0.05" units="cm"/>
      <inkml:brushProperty name="color" value="#65E930"/>
    </inkml:brush>
  </inkml:definitions>
  <inkml:trace contextRef="#ctx0" brushRef="#br0">0 114 5528 0 0,'0'0'5986'0'0,"16"0"-1246"0"0,-6-2-3959 0 0,-1 1-1 0 0,1 0 1 0 0,-1 0 0 0 0,12 2-1 0 0,-10-1-351 0 0,-1 0-1 0 0,0 0 1 0 0,17-4-1 0 0,9 0 404 0 0,-27 3-576 0 0,0 0 0 0 0,14 0 0 0 0,-13 1-67 0 0,-1 0 1 0 0,13-2-1 0 0,-12 1 10 0 0,19-1-1 0 0,-1 1-12 0 0,112-22 1175 0 0,-126 21-1306 0 0,1 1 0 0 0,0 1 1 0 0,15 1-1 0 0,3 0-4 0 0,0-1-2 0 0,-9 1 54 0 0,-1-1 1 0 0,27-5-1 0 0,-9 1 154 0 0,-29 2-195 0 0,2 1-1 0 0,-2 1 1 0 0,16 1-1 0 0,2 0-3 0 0,33-5-47 0 0,-8-1 42 0 0,-34 4 27 0 0,0 0 0 0 0,29-5 0 0 0,7 1 149 0 0,-36 4-174 0 0,-18 1-49 0 0,1-1 0 0 0,1 1 0 0 0,-2-1 1 0 0,7-1-1 0 0,3 0 49 0 0,-12 2-55 0 0,0 0 0 0 0,0 0 0 0 0,0 0 0 0 0,0 0-1 0 0,0 0 1 0 0,0 0 0 0 0,0-1 0 0 0,0 1 0 0 0,0-1-1 0 0,0 1 1 0 0,1-1 0 0 0,0 0 12 0 0,1 0 1 0 0,0-1-1 0 0,0 1 0 0 0,-1 1 1 0 0,1-1-1 0 0,4 0 0 0 0,1-1 33 0 0,19-2 61 0 0,3-1 28 0 0,-24 4-132 0 0,0 0 1 0 0,0 1-1 0 0,-1 0 1 0 0,0 0-1 0 0,1 1 1 0 0,8 1-1 0 0,16 1 58 0 0,-20-3-60 0 0,0 0 0 0 0,0 1 0 0 0,0 0 0 0 0,-1 1 0 0 0,12 3 0 0 0,-16-5 0 0 0,-1 1 0 0 0,0 0 0 0 0,1-1 0 0 0,-1 0 0 0 0,0 0 0 0 0,7-1 0 0 0,6 0 0 0 0,-7 1 0 0 0,-6 1 0 0 0,0-1 0 0 0,0 0 0 0 0,0 0 0 0 0,1-1 0 0 0,-1 1 0 0 0,0 0 0 0 0,8-4 0 0 0,-11 3 4 0 0,1 1 1 0 0,0 0-1 0 0,0 0 0 0 0,0 0 1 0 0,-1 0-1 0 0,2 0 0 0 0,-1 0 0 0 0,3 0 1 0 0,10 0 20 0 0,10-4-25 0 0,-20 4 0 0 0,0-1 0 0 0,0 1 0 0 0,7-3 0 0 0,18-1 53 0 0,-9-1-42 0 0,-11 4-1931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6"/>
    </inkml:context>
    <inkml:brush xml:id="br0">
      <inkml:brushProperty name="width" value="0.05" units="cm"/>
      <inkml:brushProperty name="height" value="0.05" units="cm"/>
      <inkml:brushProperty name="color" value="#65E930"/>
    </inkml:brush>
  </inkml:definitions>
  <inkml:trace contextRef="#ctx0" brushRef="#br0">1 64 9704 0 0,'0'0'7999'0'0,"11"-4"-5183"0"0,44 0 1166 0 0,-29-1-3570 0 0,36 1-22 0 0,31 8-214 0 0,-68-4-179 0 0,0 0 117 0 0,41-4-1 0 0,2-5 375 0 0,-2 5-122 0 0,-58 2-339 0 0,0 1 0 0 0,12 1 1 0 0,13-2 28 0 0,-27 1-39 0 0,2 1 0 0 0,-1 0 1 0 0,-1 0-1 0 0,9 2 0 0 0,14 1 47 0 0,-22-3-36 0 0,0 0 0 0 0,-1 0 0 0 0,1 1 0 0 0,7 2 0 0 0,-4-2 25 0 0,-1 0 0 0 0,1-1 0 0 0,0 0 0 0 0,12 0 0 0 0,6-1 96 0 0,52-4 155 0 0,9 0 128 0 0,-38 0-156 0 0,-38 5-247 0 0,-6 0 2 0 0,1 0 0 0 0,0 0 0 0 0,0 0 0 0 0,10-3 0 0 0,-10 1-8 0 0,-2 2 1 0 0,2 0-1 0 0,-2-1 0 0 0,14 2 1 0 0,3 0-17 0 0,152-1 121 0 0,-123 4-128 0 0,24-4 128 0 0,-73 0-119 0 0,0 0-1 0 0,0 0 1 0 0,-1-1-1 0 0,1 0 1 0 0,4-2-1 0 0,-4 3 3 0 0,-1-1 0 0 0,1 0 0 0 0,-1 0 0 0 0,1 1 0 0 0,5-1 0 0 0,-7 1-9 0 0,0 0-1 0 0,0 0 1 0 0,0 0-1 0 0,1 0 0 0 0,-1 0 1 0 0,-1 0-1 0 0,2-1 0 0 0,-1 1 1 0 0,0-1-1 0 0,2 0 1 0 0,0-1 34 0 0,-1 2 1 0 0,1-1-1 0 0,-1 0 1 0 0,1 0-1 0 0,-1 1 1 0 0,1-1 0 0 0,0 1-1 0 0,-1 0 1 0 0,1-1-1 0 0,4 2 1 0 0,28-5 348 0 0,-10 4-900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7"/>
    </inkml:context>
    <inkml:brush xml:id="br0">
      <inkml:brushProperty name="width" value="0.05" units="cm"/>
      <inkml:brushProperty name="height" value="0.05" units="cm"/>
      <inkml:brushProperty name="color" value="#65E930"/>
    </inkml:brush>
  </inkml:definitions>
  <inkml:trace contextRef="#ctx0" brushRef="#br0">5 11 1840 0 0,'-5'-10'17608'0'0,"8"20"-17639"0"0,-1-2 300 0 0,-2-4-169 0 0,1-2 0 0 0,-1 1 0 0 0,1-1 0 0 0,0 1 0 0 0,-1 0 0 0 0,2 2 0 0 0,0-3 15 0 0,-1 1 0 0 0,-1-1 0 0 0,0 1 0 0 0,1-1 0 0 0,0 5-1 0 0,-1-4-25 0 0,1-2-1 0 0,-1 1 1 0 0,1 0-1 0 0,0 0 1 0 0,-1 0-1 0 0,0-1 1 0 0,3 4-1 0 0,1 5 195 0 0,3 28 358 0 0,-4-26-505 0 0,-1-7-60 0 0,-1-1 0 0 0,0 1-1 0 0,0-1 1 0 0,0 6 0 0 0,5 22 269 0 0,-1 10 15 0 0,-4-32-282 0 0,3 20 1 0 0,-3-19-22 0 0,3 19 1 0 0,1 12-4 0 0,1 12 143 0 0,-1-18 0 0 0,0 0-133 0 0,0 10 80 0 0,-5 116 32 0 0,5-117-165 0 0,-5-42 15 0 0,0 1 0 0 0,0 0 0 0 0,0 0 0 0 0,0-1-1 0 0,1 1 1 0 0,2 5 0 0 0,3 16 38 0 0,-1 0-64 0 0,0-2 0 0 0,-1-3 75 0 0,-3-16-50 0 0,0 0-1 0 0,-1 0 1 0 0,1 1-1 0 0,-1 0 1 0 0,0-1 0 0 0,-2 8-1 0 0,2 4-15 0 0,0 88 119 0 0,5-66-56 0 0,0 16-61 0 0,-4-48 0 0 0,-1-1-1 0 0,1 0 1 0 0,-1 1 0 0 0,3 4-1 0 0,-3-5-10 0 0,1 0 0 0 0,-1 0 0 0 0,1-1 0 0 0,-2 7 0 0 0,0 0 0 0 0,-4 17 64 0 0,5 18 0 0 0,5-28 16 0 0,0 5-26 0 0,0 4 82 0 0,-5-3 280 0 0,0-24-435 0 0,0 1-22 0 0,0 0-1 0 0,0 0 1 0 0,0-1 0 0 0,0 1 0 0 0,0 0 0 0 0,0 0 0 0 0,0 0 0 0 0,0 0 0 0 0,1-1 0 0 0,-1 1 0 0 0,0 0 0 0 0,0 0 0 0 0,1 0 0 0 0,-1-1 0 0 0,1 1 0 0 0,-1-1-1 0 0,1 1 1 0 0,-1 0 0 0 0,1-1 0 0 0,-1 2 0 0 0,0-2 10 0 0,0 0 0 0 0,1 0 0 0 0,-1 1 0 0 0,0-1-1 0 0,0 0 1 0 0,0 0 0 0 0,0 0 0 0 0,0 0 0 0 0,0 0 0 0 0,1 0 0 0 0,-1 0-1 0 0,0 0 1 0 0,0 1 0 0 0,0-1 0 0 0,0 0 0 0 0,0 0 0 0 0,0 1-1 0 0,0-1 1 0 0,0 0 0 0 0,0 0 0 0 0,0 1 0 0 0,0-1 0 0 0,0 0-1 0 0,0 0 1 0 0,-1 1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8"/>
    </inkml:context>
    <inkml:brush xml:id="br0">
      <inkml:brushProperty name="width" value="0.05" units="cm"/>
      <inkml:brushProperty name="height" value="0.05" units="cm"/>
      <inkml:brushProperty name="color" value="#65E930"/>
    </inkml:brush>
  </inkml:definitions>
  <inkml:trace contextRef="#ctx0" brushRef="#br0">0 1 5904 0 0,'0'0'12590'0'0,"1"5"-10929"0"0,0-5-1604 0 0,-1 1-1 0 0,0-1 0 0 0,1 1 0 0 0,-1 0 0 0 0,0-1 0 0 0,1 0 1 0 0,-1 1-1 0 0,1 0 0 0 0,-1-1 0 0 0,0 1 0 0 0,0 0 0 0 0,1 0 1 0 0,-1-1-1 0 0,0 0 0 0 0,0 1 0 0 0,0 0 0 0 0,0 0 0 0 0,0 0 1 0 0,0 0-1 0 0,0-1 0 0 0,0 0 0 0 0,-1 3 0 0 0,1-2 5 0 0,0 0-1 0 0,0-1 0 0 0,-1 2 1 0 0,1-1-1 0 0,0 0 0 0 0,1 0 0 0 0,-1 0 1 0 0,0 0-1 0 0,0 1 0 0 0,1-1 1 0 0,-1-1-1 0 0,1 4 0 0 0,-1-2 27 0 0,1 1 0 0 0,0-1-1 0 0,0 1 1 0 0,0-1-1 0 0,-1 1 1 0 0,1 0-1 0 0,-1 3 1 0 0,3 16 460 0 0,2 4-75 0 0,0 2-160 0 0,-4-22-235 0 0,0 0 1 0 0,-1 1-1 0 0,1 0 0 0 0,-1-1 0 0 0,-1 9 0 0 0,0 6 132 0 0,1-6-157 0 0,0-4 10 0 0,0 1-1 0 0,0-2 1 0 0,1 1 0 0 0,3 12-1 0 0,-3-18-43 0 0,-1 1-1 0 0,1-1 1 0 0,-1 0-1 0 0,0 0 1 0 0,-1 11-1 0 0,1-10 3 0 0,0 0-1 0 0,0 1 1 0 0,0-2-1 0 0,0 7 1 0 0,2-4-10 0 0,1 7 26 0 0,-1 0 0 0 0,1 17-1 0 0,-3 123 365 0 0,5-110-400 0 0,-5-44 0 0 0,0 12 0 0 0,0 1 0 0 0,4 21 0 0 0,-3-30 0 0 0,-1 0 0 0 0,0 0 0 0 0,0 0 0 0 0,0 6 0 0 0,0-7 0 0 0,-1 1 0 0 0,1-1 0 0 0,0 0 0 0 0,1 8 0 0 0,2 1 19 0 0,-1 1-1 0 0,-1 0 1 0 0,-1 0-1 0 0,-1 15 1 0 0,1-3 6 0 0,-5 6-15 0 0,5 40 54 0 0,5-48 0 0 0,-5-17-64 0 0,0-1 0 0 0,1 1 0 0 0,0 0 0 0 0,2 7 0 0 0,7 32 144 0 0,-5-19-144 0 0,0 9 64 0 0,-4-29-48 0 0,0-1 1 0 0,0 1-1 0 0,-1 0 0 0 0,0-1 0 0 0,-1 10 0 0 0,0 3 26 0 0,1-14 1 0 0,0-1 1 0 0,0 1 0 0 0,0 0-1 0 0,1 0 1 0 0,2 8-1 0 0,-3-12-23 0 0,1 0 0 0 0,-1 0 0 0 0,1 1 0 0 0,-1 0 0 0 0,1-2-1 0 0,-1 2 1 0 0,0-1 0 0 0,0 1 0 0 0,0-1 0 0 0,0 0 0 0 0,-1 3 0 0 0,0 38 264 0 0,1-5-167 0 0,-1-33-117 0 0,-2 0 11 0 0,2-3 107 0 0,1 10 70 0 0,0-5-177 0 0,0 0-11 0 0,0 12-12 0 0,1-18-372 0 0,3-5-1308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0"/>
    </inkml:context>
    <inkml:brush xml:id="br0">
      <inkml:brushProperty name="width" value="0.05" units="cm"/>
      <inkml:brushProperty name="height" value="0.05" units="cm"/>
      <inkml:brushProperty name="color" value="#FFFFFF"/>
    </inkml:brush>
  </inkml:definitions>
  <inkml:trace contextRef="#ctx0" brushRef="#br0">2119 78 10136 0 0,'0'0'777'0'0,"-1"0"-364"0"0,-49-9 4002 0 0,20 8-2315 0 0,-36-6 1 0 0,18 0-364 0 0,-16-4 337 0 0,5 0-457 0 0,12 4-1413 0 0,18 3-208 0 0,-44-3 1 0 0,12 3 806 0 0,3-1 277 0 0,-55 1-915 0 0,-52 8-566 0 0,118-2-245 0 0,-18 1-65 0 0,-32 10 1267 0 0,0 2 1 0 0,-101 34 0 0 0,176-43-557 0 0,-31 11 0 0 0,-14 9 21 0 0,-36 16 22 0 0,26-7-74 0 0,-27 13-36 0 0,77-34 46 0 0,13-8 13 0 0,2 0-1 0 0,0 1 1 0 0,-15 11 0 0 0,-3 5 8 0 0,14-11 0 0 0,-1 1 0 0 0,1 0 0 0 0,1 2 0 0 0,-20 24 0 0 0,19-18-40 0 0,2 1-1 0 0,0 1 1 0 0,2 0-1 0 0,-19 47 1 0 0,21-25-26 0 0,8-38 51 0 0,0 0-1 0 0,2 1 1 0 0,-1-1-1 0 0,0 1 1 0 0,1-2-1 0 0,1 12 1 0 0,-1-2-9 0 0,5 27-6 0 0,-4-36 7 0 0,-1-2 21 0 0,2 0 0 0 0,0-1 1 0 0,-1 0-1 0 0,1 0 0 0 0,5 9 0 0 0,-1-2-8 0 0,0-2-6 0 0,0 1 1 0 0,1-2 0 0 0,0 1 0 0 0,1-1-1 0 0,-1 0 1 0 0,12 9 0 0 0,-4-4 13 0 0,1-2 0 0 0,0 0 1 0 0,0-1-1 0 0,1 0 0 0 0,22 9 0 0 0,-9-4 2 0 0,-22-11 0 0 0,0 0 0 0 0,13 4 0 0 0,132 32 0 0 0,-111-32 58 0 0,80 4 0 0 0,42-12 144 0 0,-80 0-136 0 0,140-17 258 0 0,-128 6-64 0 0,222-28 413 0 0,-236 27-506 0 0,41-7 63 0 0,11-3-108 0 0,-47 5-38 0 0,-24 3-35 0 0,59-12 171 0 0,-2-5 0 0 0,125-49-1 0 0,-199 63-86 0 0,43-17 397 0 0,-64 23-201 0 0,-8 4 51 0 0,18-11 0 0 0,-6 1-514 0 0,-18 12 66 0 0,0-1 0 0 0,-1 0 0 0 0,0 0 0 0 0,0-2 1 0 0,0 1-1 0 0,-1-1 0 0 0,14-15 0 0 0,-17 14 117 0 0,0 0 1 0 0,0-1-1 0 0,-1 1 0 0 0,0 0 1 0 0,4-12-1 0 0,-6 14-17 0 0,-2 1-1 0 0,1-1 0 0 0,-1 0 0 0 0,0 1 1 0 0,-1-1-1 0 0,1 0 0 0 0,-1 1 1 0 0,0-2-1 0 0,-1-6 0 0 0,0 8-18 0 0,-1 0 0 0 0,0 1 0 0 0,1 0 0 0 0,-2-1 0 0 0,2 1-1 0 0,-3 0 1 0 0,2-1 0 0 0,-2 1 0 0 0,1 1 0 0 0,0-1 0 0 0,-1 0 0 0 0,0 1 0 0 0,0-1 0 0 0,0 1-1 0 0,-6-3 1 0 0,-7-7 14 0 0,-1 2 0 0 0,-33-16 0 0 0,32 18-8 0 0,-1 2 1 0 0,-26-8 0 0 0,-5-1 27 0 0,49 16-46 0 0,-39-15 51 0 0,-48-11 1 0 0,21 11-11 0 0,-121-24 85 0 0,88 24-127 0 0,-173-5 0 0 0,231 22-393 0 0,-1 1-1 0 0,-65 14 1 0 0,73-7-667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1"/>
    </inkml:context>
    <inkml:brush xml:id="br0">
      <inkml:brushProperty name="width" value="0.05" units="cm"/>
      <inkml:brushProperty name="height" value="0.05" units="cm"/>
      <inkml:brushProperty name="color" value="#FFFFFF"/>
    </inkml:brush>
  </inkml:definitions>
  <inkml:trace contextRef="#ctx0" brushRef="#br0">4 8 7280 0 0,'0'0'2292'0'0,"-4"-8"5559"0"0,5 10-7672 0 0,0-1-1 0 0,0 1 1 0 0,-1-1-1 0 0,1 1 0 0 0,0-1 1 0 0,-1 1-1 0 0,2 3 1 0 0,-1 2 513 0 0,0-2-476 0 0,0 0 1 0 0,0 0-1 0 0,-1 0 0 0 0,1 0 0 0 0,-1 0 0 0 0,-2 6 0 0 0,1 7 110 0 0,1-6 59 0 0,-4 27-1 0 0,3-31-293 0 0,1 0-1 0 0,0 1 0 0 0,0 0 0 0 0,1-1 1 0 0,0 1-1 0 0,2 9 0 0 0,1 9 161 0 0,22 136 1394 0 0,-21-84-927 0 0,-2-48-475 0 0,-4 41 1 0 0,0-25-137 0 0,1 100 277 0 0,6-65-80 0 0,-6-59-186 0 0,1 1-1 0 0,8 42 0 0 0,-4-34-23 0 0,-2 0-1 0 0,0-1 0 0 0,-4 40 1 0 0,1-32-40 0 0,-5 26 2 0 0,0 0 52 0 0,5 263 700 0 0,-5-291-344 0 0,5 22 216 0 0,5-42-680 0 0,0-1 64 0 0,-5-13-92 0 0,0 2 0 0 0,1-2-1 0 0,0 0 1 0 0,-1 1 0 0 0,2 4 0 0 0,-2-8 8 0 0,0 1 0 0 0,1-1-1 0 0,-1 1 1 0 0,0-1 0 0 0,0 0 0 0 0,0 1 0 0 0,0-1 0 0 0,0 1 0 0 0,0-1 0 0 0,0 1 0 0 0,0-1 0 0 0,0 1-1 0 0,0 0 1 0 0,0-1 0 0 0,0 0 0 0 0,0 0 0 0 0,-1 1 0 0 0,1-1 0 0 0,0 1 0 0 0,0-1 0 0 0,0 1-1 0 0,-1-1 1 0 0,0 2 0 0 0,-1 6-833 0 0,-4 5-722 0 0,2-4 655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19:42:42.471"/>
    </inkml:context>
    <inkml:brush xml:id="br0">
      <inkml:brushProperty name="width" value="0.05" units="cm"/>
      <inkml:brushProperty name="height" value="0.05" units="cm"/>
      <inkml:brushProperty name="color" value="#FFFFFF"/>
    </inkml:brush>
  </inkml:definitions>
  <inkml:trace contextRef="#ctx0" brushRef="#br0">2119 78 10136 0 0,'0'0'777'0'0,"-1"0"-364"0"0,-49-9 4002 0 0,20 8-2315 0 0,-36-6 1 0 0,18 0-364 0 0,-16-4 337 0 0,5 0-457 0 0,12 4-1413 0 0,18 3-208 0 0,-44-3 1 0 0,12 3 806 0 0,3-1 277 0 0,-55 1-915 0 0,-52 8-566 0 0,118-2-245 0 0,-18 1-65 0 0,-32 10 1267 0 0,0 2 1 0 0,-101 34 0 0 0,176-43-557 0 0,-31 11 0 0 0,-14 9 21 0 0,-36 16 22 0 0,26-7-74 0 0,-27 13-36 0 0,77-34 46 0 0,13-8 13 0 0,2 0-1 0 0,0 1 1 0 0,-15 11 0 0 0,-3 5 8 0 0,14-11 0 0 0,-1 1 0 0 0,1 0 0 0 0,1 2 0 0 0,-20 24 0 0 0,19-18-40 0 0,2 1-1 0 0,0 1 1 0 0,2 0-1 0 0,-19 47 1 0 0,21-25-26 0 0,8-38 51 0 0,0 0-1 0 0,2 1 1 0 0,-1-1-1 0 0,0 1 1 0 0,1-2-1 0 0,1 12 1 0 0,-1-2-9 0 0,5 27-6 0 0,-4-36 7 0 0,-1-2 21 0 0,2 0 0 0 0,0-1 1 0 0,-1 0-1 0 0,1 0 0 0 0,5 9 0 0 0,-1-2-8 0 0,0-2-6 0 0,0 1 1 0 0,1-2 0 0 0,0 1 0 0 0,1-1-1 0 0,-1 0 1 0 0,12 9 0 0 0,-4-4 13 0 0,1-2 0 0 0,0 0 1 0 0,0-1-1 0 0,1 0 0 0 0,22 9 0 0 0,-9-4 2 0 0,-22-11 0 0 0,0 0 0 0 0,13 4 0 0 0,132 32 0 0 0,-111-32 58 0 0,80 4 0 0 0,42-12 144 0 0,-80 0-136 0 0,140-17 258 0 0,-128 6-64 0 0,222-28 413 0 0,-236 27-506 0 0,41-7 63 0 0,11-3-108 0 0,-47 5-38 0 0,-24 3-35 0 0,59-12 171 0 0,-2-5 0 0 0,125-49-1 0 0,-199 63-86 0 0,43-17 397 0 0,-64 23-201 0 0,-8 4 51 0 0,18-11 0 0 0,-6 1-514 0 0,-18 12 66 0 0,0-1 0 0 0,-1 0 0 0 0,0 0 0 0 0,0-2 1 0 0,0 1-1 0 0,-1-1 0 0 0,14-15 0 0 0,-17 14 117 0 0,0 0 1 0 0,0-1-1 0 0,-1 1 0 0 0,0 0 1 0 0,4-12-1 0 0,-6 14-17 0 0,-2 1-1 0 0,1-1 0 0 0,-1 0 0 0 0,0 1 1 0 0,-1-1-1 0 0,1 0 0 0 0,-1 1 1 0 0,0-2-1 0 0,-1-6 0 0 0,0 8-18 0 0,-1 0 0 0 0,0 1 0 0 0,1 0 0 0 0,-2-1 0 0 0,2 1-1 0 0,-3 0 1 0 0,2-1 0 0 0,-2 1 0 0 0,1 1 0 0 0,0-1 0 0 0,-1 0 0 0 0,0 1 0 0 0,0-1 0 0 0,0 1-1 0 0,-6-3 1 0 0,-7-7 14 0 0,-1 2 0 0 0,-33-16 0 0 0,32 18-8 0 0,-1 2 1 0 0,-26-8 0 0 0,-5-1 27 0 0,49 16-46 0 0,-39-15 51 0 0,-48-11 1 0 0,21 11-11 0 0,-121-24 85 0 0,88 24-127 0 0,-173-5 0 0 0,231 22-393 0 0,-1 1-1 0 0,-65 14 1 0 0,73-7-667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2"/>
    </inkml:context>
    <inkml:brush xml:id="br0">
      <inkml:brushProperty name="width" value="0.05" units="cm"/>
      <inkml:brushProperty name="height" value="0.05" units="cm"/>
      <inkml:brushProperty name="color" value="#FFFFFF"/>
    </inkml:brush>
  </inkml:definitions>
  <inkml:trace contextRef="#ctx0" brushRef="#br0">121 73 1352 0 0,'-1'-5'12'0'0,"1"4"-5"0"0,0 1 0 0 0,0-2 1 0 0,0 1-1 0 0,0 0 0 0 0,0 0 1 0 0,0 0-1 0 0,0 0 0 0 0,0 0 1 0 0,1 0-1 0 0,-1 0 0 0 0,1 0 0 0 0,-1 0 1 0 0,0 0-1 0 0,0 0 0 0 0,1 0 1 0 0,1-1-1 0 0,0-5 280 0 0,-2 7-236 0 0,0-1-1 0 0,0 1 1 0 0,0 0 0 0 0,0 0 0 0 0,0 0 0 0 0,0-1 0 0 0,0 1 0 0 0,0-1 0 0 0,0 1-1 0 0,0-1 1 0 0,1 1 0 0 0,-1-1 0 0 0,0 1 0 0 0,1 0 0 0 0,-1-1 0 0 0,0 1 0 0 0,1 0-1 0 0,0 0 1 0 0,1-3 767 0 0,1 0-1 0 0,-1 0 1 0 0,1 1-1 0 0,2-7 1 0 0,5-4 4342 0 0,-5 10-1257 0 0,-11 2-1380 0 0,4 1-2103 0 0,1 0-1 0 0,-1 1 0 0 0,0-1 0 0 0,1 1 1 0 0,-2-1-1 0 0,1 0 0 0 0,1 1 0 0 0,-1-1 1 0 0,0 1-1 0 0,-2 2 0 0 0,3-3-322 0 0,0 1 1 0 0,0 0-1 0 0,-1 0 0 0 0,1 1 0 0 0,0-2 1 0 0,0 1-1 0 0,0 1 0 0 0,0-1 1 0 0,0 0-1 0 0,0 0 0 0 0,0 1 0 0 0,1-1 1 0 0,-1 0-1 0 0,0 1 0 0 0,0-1 0 0 0,1 1 1 0 0,0-1-1 0 0,0 1 0 0 0,-1 0 1 0 0,1 2-1 0 0,-1 1 22 0 0,1 1 1 0 0,-1-1-1 0 0,-3 10 0 0 0,2-10-64 0 0,1 0 0 0 0,1-1 0 0 0,-2 10 0 0 0,2 3 65 0 0,-1 12 108 0 0,7 45 0 0 0,-1-20 28 0 0,0 24 104 0 0,-4-47-208 0 0,-1 2-1 0 0,-2-2 1 0 0,-8 54-1 0 0,5-50 11 0 0,-2-3 8 0 0,5-22-103 0 0,0-1 1 0 0,1 1 0 0 0,-1 10-1 0 0,1-10 14 0 0,0 1 0 0 0,-3 13 0 0 0,2-15-41 0 0,1 1 0 0 0,-1 13 0 0 0,0 4 21 0 0,0-22-51 0 0,2-1 0 0 0,-1 1 1 0 0,1-1-1 0 0,0 1 0 0 0,0-1 1 0 0,1 7-1 0 0,1-3 23 0 0,-2 1 0 0 0,1-1-1 0 0,-1 0 1 0 0,0 1 0 0 0,0-1 0 0 0,-3 14-1 0 0,1-9 12 0 0,1-1-1 0 0,1 16 1 0 0,0-16 8 0 0,-2 25 0 0 0,-3 17-41 0 0,0 24 191 0 0,2-42-188 0 0,0 5-90 0 0,2-30 90 0 0,0 0-1 0 0,1 17 1 0 0,0-18-8 0 0,0-1 0 0 0,0 1 0 0 0,-3 11 0 0 0,-4 30-6 0 0,-1 26 16 0 0,7-70 44 0 0,1 1 0 0 0,1 13-1 0 0,-1-16-39 0 0,0 2 1 0 0,0-1-1 0 0,0 1 0 0 0,-2 6 0 0 0,-7 60-97 0 0,8-63 73 0 0,1 0 0 0 0,0 18 0 0 0,0-19-4 0 0,0 0 0 0 0,-1 0 1 0 0,-2 13-1 0 0,-2 13 8 0 0,4-30 24 0 0,1 1-1 0 0,0-1 0 0 0,0 1 1 0 0,0 8-1 0 0,1-9 5 0 0,-1 0 0 0 0,0 0 0 0 0,0 0-1 0 0,-1 7 1 0 0,-8 44 196 0 0,8-44-194 0 0,0-1 0 0 0,0 0 0 0 0,2 19 1 0 0,0-3 36 0 0,-1 115 441 0 0,0-137-465 0 0,0-1 1 0 0,1 0-1 0 0,0 1 0 0 0,2 5 0 0 0,-2-5 1 0 0,1 0-1 0 0,-1-1 0 0 0,0 1 0 0 0,-1 8 0 0 0,5 41 261 0 0,-5-54 112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573"/>
    </inkml:context>
    <inkml:brush xml:id="br0">
      <inkml:brushProperty name="width" value="0.05" units="cm"/>
      <inkml:brushProperty name="height" value="0.05" units="cm"/>
      <inkml:brushProperty name="color" value="#FFFFFF"/>
    </inkml:brush>
  </inkml:definitions>
  <inkml:trace contextRef="#ctx0" brushRef="#br0">1 0 8840 0 0,'0'0'1074'0'0,"1"9"1981"0"0,14 19 3117 0 0,-13-23-5673 0 0,1-1 0 0 0,-1 0 0 0 0,7 7 0 0 0,5 10 363 0 0,-10-15-641 0 0,0 1-1 0 0,1-1 1 0 0,0 0-1 0 0,0-1 0 0 0,11 11 1 0 0,1 2 228 0 0,-15-16-384 0 0,1 0-1 0 0,-2 0 0 0 0,2-1 0 0 0,-2 1 1 0 0,2-1-1 0 0,-1 0 0 0 0,4 3 1 0 0,10 4 296 0 0,10 10 422 0 0,34 15 0 0 0,91 39 271 0 0,-50-29-497 0 0,-75-31-402 0 0,2 0-1 0 0,37 10 0 0 0,18 0 1 0 0,-50-13-76 0 0,20 4-9 0 0,50 10 234 0 0,-70-17-247 0 0,150 21 178 0 0,-121-19-194 0 0,-39-4 26 0 0,40 1 0 0 0,-15-5 40 0 0,127-1 205 0 0,0-16-3 0 0,-118 9-134 0 0,-23 4-104 0 0,44-11 0 0 0,19-7 46 0 0,-70 13-65 0 0,107-33 358 0 0,-37 9 19 0 0,-39 14-429 0 0,17-7 0 0 0,59-24 13 0 0,-103 37 55 0 0,-15 7 7 0 0,14-7 1 0 0,-13 5 5 0 0,-9 4 23 0 0,1 0 0 0 0,0-1-1 0 0,15-11 1 0 0,-15 9 10 0 0,9-9 107 0 0,-10 7-130 0 0,16-14 1 0 0,4-3 14 0 0,-10 11-106 0 0,-6 6 0 0 0,46-37 0 0 0,-54 41 0 0 0,-3 2-27 0 0,-1 2-111 0 0,-11 2-670 0 0,6 2-499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2"/>
    </inkml:context>
    <inkml:brush xml:id="br0">
      <inkml:brushProperty name="width" value="0.05" units="cm"/>
      <inkml:brushProperty name="height" value="0.05" units="cm"/>
      <inkml:brushProperty name="color" value="#B37402"/>
    </inkml:brush>
  </inkml:definitions>
  <inkml:trace contextRef="#ctx0" brushRef="#br0">18 20 16495 0 0,'0'-8'583'0'0,"-5"-4"2688"0"0,1 24-514 0 0,0 148-360 0 0,4-13-573 0 0,-2-142-1777 0 0,2-5-41 0 0,0 0-1 0 0,0 1 0 0 0,0-1 0 0 0,0 0 0 0 0,-1 1 0 0 0,1-1 0 0 0,0 1 0 0 0,0-1 0 0 0,0 0 1 0 0,0 1-1 0 0,-1-1 0 0 0,1 0 0 0 0,0 0 0 0 0,0 0 0 0 0,0 1 0 0 0,0-1 0 0 0,0 1 1 0 0,0-1-1 0 0,0 1 0 0 0,0 0 0 0 0,0-1-61 0 0,0 0-533 0 0,0-4-233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3"/>
    </inkml:context>
    <inkml:brush xml:id="br0">
      <inkml:brushProperty name="width" value="0.05" units="cm"/>
      <inkml:brushProperty name="height" value="0.05" units="cm"/>
      <inkml:brushProperty name="color" value="#B37402"/>
    </inkml:brush>
  </inkml:definitions>
  <inkml:trace contextRef="#ctx0" brushRef="#br0">1 141 10592 0 0,'1'-8'1513'0'0,"0"7"-812"0"0,0-1 0 0 0,0 0 0 0 0,1 1 1 0 0,-1 0-1 0 0,1-1 0 0 0,0 1 0 0 0,-1 0 0 0 0,1 0 0 0 0,0 0 1 0 0,-1 0-1 0 0,1 0 0 0 0,0 1 0 0 0,0-1 0 0 0,4-1 0 0 0,10-4 432 0 0,35-18-251 0 0,68-21-1 0 0,-26 13-2025 0 0,-88 30 941 0 0,-3 1-21 0 0,0 0 0 0 0,-1 0 0 0 0,1 1 0 0 0,0 0 0 0 0,-1-1 0 0 0,1 1 0 0 0,2-1 0 0 0,0 1-1116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4"/>
    </inkml:context>
    <inkml:brush xml:id="br0">
      <inkml:brushProperty name="width" value="0.05" units="cm"/>
      <inkml:brushProperty name="height" value="0.05" units="cm"/>
      <inkml:brushProperty name="color" value="#B37402"/>
    </inkml:brush>
  </inkml:definitions>
  <inkml:trace contextRef="#ctx0" brushRef="#br0">0 137 8288 0 0,'2'-1'13902'0'0,"4"-2"-12475"0"0,0-2-876 0 0,0 1 1 0 0,0 0-1 0 0,9-4 0 0 0,1-1-198 0 0,62-31 390 0 0,-50 25-766 0 0,58-20 1 0 0,-52 26-1579 0 0,-18 6 327 0 0,-8 3-269 0 0,1 3-281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5"/>
    </inkml:context>
    <inkml:brush xml:id="br0">
      <inkml:brushProperty name="width" value="0.05" units="cm"/>
      <inkml:brushProperty name="height" value="0.05" units="cm"/>
      <inkml:brushProperty name="color" value="#B37402"/>
    </inkml:brush>
  </inkml:definitions>
  <inkml:trace contextRef="#ctx0" brushRef="#br0">0 109 16096 0 0,'0'0'1241'0'0,"9"0"319"0"0,30-16 4084 0 0,-20 6-4503 0 0,27-6-1 0 0,-11 3-624 0 0,-25 9-449 0 0,1 0-1 0 0,12-2 1 0 0,2 0-9 0 0,25-10 0 0 0,-10 3-1123 0 0,-26 9 43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6"/>
    </inkml:context>
    <inkml:brush xml:id="br0">
      <inkml:brushProperty name="width" value="0.05" units="cm"/>
      <inkml:brushProperty name="height" value="0.05" units="cm"/>
      <inkml:brushProperty name="color" value="#B37402"/>
    </inkml:brush>
  </inkml:definitions>
  <inkml:trace contextRef="#ctx0" brushRef="#br0">62 50 18431 0 0,'-5'8'2039'0'0,"-7"24"-1577"0"0,2 0 1 0 0,2 2-1 0 0,-5 35 0 0 0,7-42-404 0 0,4-17 320 0 0,0 0 0 0 0,0 0 0 0 0,1 11 860 0 0,1-22-996 0 0,15-29 325 0 0,18-56 0 0 0,-16 52-548 0 0,-3 7 39 0 0,-11 19-37 0 0,2-7-53 0 0,3-2 0 0 0,-1 1 0 0 0,2 1 0 0 0,15-23 0 0 0,-11 25-6 0 0,-13 12 38 0 0,0 1-1 0 0,0 0 1 0 0,0 0 0 0 0,0 0-1 0 0,1 0 1 0 0,-1 0 0 0 0,0 0-1 0 0,0 0 1 0 0,1-1-1 0 0,-1 1 1 0 0,0 0 0 0 0,1 0-1 0 0,-1 0 1 0 0,0 0 0 0 0,1 0-1 0 0,-1 0 1 0 0,0-1-1 0 0,1 1 1 0 0,-1 0 0 0 0,0 0-1 0 0,0 0 1 0 0,0 0 0 0 0,0 0-1 0 0,1 0 1 0 0,-1 0-1 0 0,0 1 1 0 0,1-1 0 0 0,-1 0-1 0 0,0 0 1 0 0,1 0 0 0 0,-1 0-1 0 0,0 0 1 0 0,1 0-1 0 0,-1 1 1 0 0,0-1 0 0 0,0 0-1 0 0,1 0 1 0 0,-1 0 0 0 0,0 0-1 0 0,0 0 1 0 0,5 9 50 0 0,-4-8-56 0 0,1 1 0 0 0,-1 1-1 0 0,0-2 1 0 0,-1 2 0 0 0,1-2 0 0 0,0 2-1 0 0,1 3 1 0 0,10 51 6 0 0,-6-31 104 0 0,-4-18-28 0 0,0 0 0 0 0,-1-1 0 0 0,2 15 0 0 0,-3-15 35 0 0,0 0 1 0 0,0 1-1 0 0,1-2 1 0 0,0 2-1 0 0,1-1 1 0 0,0 0-1 0 0,6 13 1 0 0,-8-19-188 0 0,1 0-1 0 0,-1-1 1 0 0,0 1 0 0 0,1-1 0 0 0,0 0 0 0 0,0 0 0 0 0,0 1-1 0 0,0-1 1 0 0,-1 1 0 0 0,1-1 0 0 0,0 0 0 0 0,-1 1 0 0 0,1-1-1 0 0,0 0 1 0 0,0 0 0 0 0,-1 0 0 0 0,1 0 0 0 0,0 0 0 0 0,0 0-1 0 0,0 0 1 0 0,0 0 0 0 0,-1 0 0 0 0,1 0 0 0 0,0-1 0 0 0,0 1-1 0 0,0 0 1 0 0,0-1 0 0 0,-1 1 0 0 0,1 0 0 0 0,1-1 0 0 0,3-6-2082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7"/>
    </inkml:context>
    <inkml:brush xml:id="br0">
      <inkml:brushProperty name="width" value="0.05" units="cm"/>
      <inkml:brushProperty name="height" value="0.05" units="cm"/>
      <inkml:brushProperty name="color" value="#B37402"/>
    </inkml:brush>
  </inkml:definitions>
  <inkml:trace contextRef="#ctx0" brushRef="#br0">177 325 15752 0 0,'-12'5'909'0'0,"1"1"1"0"0,0 1-1 0 0,1-1 1 0 0,-1 2-1 0 0,1-1 1 0 0,1 2-1 0 0,-16 14 1 0 0,15-11-325 0 0,-1 1 0 0 0,1 0 1 0 0,1 1-1 0 0,-1 1 0 0 0,-7 18 0 0 0,15-29-457 0 0,1 0 1 0 0,-1 0-1 0 0,0 1 0 0 0,1 0 0 0 0,1-1 0 0 0,-2 8 1 0 0,2-10-101 0 0,0-1 0 0 0,0 1 1 0 0,0-1-1 0 0,0 1 1 0 0,0 0-1 0 0,0-1 1 0 0,1 0-1 0 0,-1 1 0 0 0,1-1 1 0 0,-1 1-1 0 0,0-1 1 0 0,1 1-1 0 0,0-1 0 0 0,0 0 1 0 0,0 1-1 0 0,0-1 1 0 0,-1 0-1 0 0,1 0 1 0 0,0 1-1 0 0,1-1 0 0 0,1 1 1 0 0,0 1-51 0 0,2 0 1 0 0,-1-1-1 0 0,0 0 0 0 0,1 1 1 0 0,-1-2-1 0 0,1 1 0 0 0,-1 0 1 0 0,1-2-1 0 0,0 1 0 0 0,-1 0 1 0 0,1 0-1 0 0,0 0 1 0 0,0-1-1 0 0,0 0 0 0 0,0 0 1 0 0,0-1-1 0 0,0 0 0 0 0,0 0 1 0 0,-1 0-1 0 0,1 0 0 0 0,8-4 1 0 0,-4 1-569 0 0,0-1-1 0 0,-1 0 1 0 0,0-1 0 0 0,1 0 0 0 0,8-10 0 0 0,-4 4-1224 0 0</inkml:trace>
  <inkml:trace contextRef="#ctx0" brushRef="#br0" timeOffset="1">203 1 20703 0 0,'0'0'182'0'0,"-1"0"0"0"0,0 0 0 0 0,0 1 0 0 0,0-1 0 0 0,0 0 0 0 0,1 1 0 0 0,-1-1-1 0 0,-1 1 1 0 0,1-1 0 0 0,0 0 0 0 0,1 0 0 0 0,0 1 0 0 0,-1 0 0 0 0,0-1 0 0 0,0 1-1 0 0,0 0 1 0 0,0 0 0 0 0,1-1 0 0 0,0 1 0 0 0,-1 0 0 0 0,1-1 0 0 0,-1 1 0 0 0,0 0 0 0 0,1 0-1 0 0,0 0 1 0 0,-1 1 0 0 0,0 2-3 0 0,-1 1-1 0 0,1-1 1 0 0,-1 10 0 0 0,-2 19 245 0 0,3 0 0 0 0,3 43 0 0 0,0-6 87 0 0,4 22 238 0 0,1 2-67 0 0,-5-63-478 0 0,-1-22-108 0 0,-1-1-1 0 0,0 1 0 0 0,0 0 0 0 0,-2 14 0 0 0,1-10 61 0 0,1-12-139 0 0,0 0 0 0 0,0 1 0 0 0,-1-1 0 0 0,1 0 0 0 0,0 1 0 0 0,0-1 0 0 0,-1 0 0 0 0,1 0 0 0 0,-1 3-1 0 0,0 4-94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09"/>
    </inkml:context>
    <inkml:brush xml:id="br0">
      <inkml:brushProperty name="width" value="0.05" units="cm"/>
      <inkml:brushProperty name="height" value="0.05" units="cm"/>
      <inkml:brushProperty name="color" value="#B37402"/>
    </inkml:brush>
  </inkml:definitions>
  <inkml:trace contextRef="#ctx0" brushRef="#br0">1 19 6272 0 0,'0'0'485'0'0,"1"-11"3319"0"0,-1 11-3560 0 0,0-1-1 0 0,0 1 1 0 0,1-1 0 0 0,-1 1 0 0 0,0-1-1 0 0,0 1 1 0 0,1-1 0 0 0,-1 1-1 0 0,0 0 1 0 0,0-1 0 0 0,0 1-1 0 0,0 0 1 0 0,1 0 0 0 0,-1 0 0 0 0,0 0-1 0 0,1-1 1 0 0,-1 1 0 0 0,1 0-1 0 0,-1 0 1 0 0,1-1 0 0 0,-1 1-1 0 0,1 0 1 0 0,-1 0 0 0 0,0 0 0 0 0,0 0-1 0 0,1 0 1 0 0,-1 0 0 0 0,1 0-1 0 0,0 0 1 0 0,4 4 3741 0 0,-3 2-4107 0 0,3 10 1186 0 0,3 16 210 0 0,-5-16-973 0 0,-1-8-114 0 0,0 0-1 0 0,0 15 1 0 0,2 92 654 0 0,-4 2-193 0 0,0-117-649 0 0,-1 0 0 0 0,1 0 0 0 0,0 0 0 0 0,0 0 0 0 0,0 0 0 0 0,0 0 1 0 0,0 0-1 0 0,0 0 0 0 0,0 0 0 0 0,0 0 0 0 0,0 0 0 0 0,0 0 0 0 0,0 0 0 0 0,0 0 0 0 0,0-1 0 0 0,0 1 0 0 0,0 0 0 0 0,0 0 0 0 0,0 0 0 0 0,0 0 0 0 0,-1 0 0 0 0,1 0 0 0 0,0 0 0 0 0,0 0 0 0 0,0 1 0 0 0,0-1 0 0 0,0 0 0 0 0,0 0 1 0 0,0 0-1 0 0,0 0 0 0 0,-1 0 0 0 0,1 0 0 0 0,0 0 0 0 0,0 0 0 0 0,0 0 0 0 0,0 0 0 0 0,0 0 0 0 0,0 0 0 0 0,0 0 0 0 0,0 0 0 0 0,0 0 0 0 0,0 1 0 0 0,-1-1 0 0 0,1 0 0 0 0,0 0 0 0 0,0 0 0 0 0,0 0 0 0 0,0 0 0 0 0,0 0 0 0 0,0 0 0 0 0,0 0 1 0 0,0 1-1 0 0,0-1 0 0 0,0 0 0 0 0,0 0 0 0 0,0 0 0 0 0,0 0 0 0 0,0 0 0 0 0,0 0 0 0 0,0 0 0 0 0,0 0 0 0 0,0 0 0 0 0,0 0 0 0 0,0 0 0 0 0,0 0 0 0 0,0 0 0 0 0,0 0 0 0 0,-4-5-688 0 0,-1-15-638 0 0,4 10-680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0-24T20:14:47.610"/>
    </inkml:context>
    <inkml:brush xml:id="br0">
      <inkml:brushProperty name="width" value="0.05" units="cm"/>
      <inkml:brushProperty name="height" value="0.05" units="cm"/>
      <inkml:brushProperty name="color" value="#B37402"/>
    </inkml:brush>
  </inkml:definitions>
  <inkml:trace contextRef="#ctx0" brushRef="#br0">0 23 16559 0 0,'2'-2'345'0'0,"1"0"0"0"0,-1 0 0 0 0,2 0-1 0 0,-2 0 1 0 0,1 0 0 0 0,0 0-1 0 0,0 1 1 0 0,0 0 0 0 0,0-1-1 0 0,0 1 1 0 0,0 0 0 0 0,0 1 0 0 0,6-2-1 0 0,-4 2-216 0 0,-1-1 0 0 0,1 2 0 0 0,-1-1 0 0 0,1 0 0 0 0,-1 1 0 0 0,1 0 0 0 0,-1-1 0 0 0,1 2-1 0 0,4 1 1 0 0,-3 0-120 0 0,1 0 0 0 0,-1 0 0 0 0,1 1 0 0 0,-2-1 0 0 0,1 1 0 0 0,-1 1 0 0 0,1 0 0 0 0,-1 0 0 0 0,0 0 0 0 0,0 0-1 0 0,-1 0 1 0 0,8 11 0 0 0,-10-11 94 0 0,1 1 0 0 0,-1 0 1 0 0,-1-1-1 0 0,1 1 0 0 0,-1 0 0 0 0,0-1 0 0 0,-1 1 0 0 0,1 0 0 0 0,-1 0 0 0 0,0 0 0 0 0,0 0 0 0 0,-1-1 1 0 0,1 1-1 0 0,-1 0 0 0 0,-1 0 0 0 0,0 0 0 0 0,1-1 0 0 0,-2 1 0 0 0,2-1 0 0 0,-5 5 0 0 0,-3 4 195 0 0,1-2-1 0 0,-1 1 0 0 0,-1-1 1 0 0,-1 0-1 0 0,0-1 0 0 0,0 0 1 0 0,-15 10-1 0 0,-18 10-142 0 0,39-28-86 0 0,-13 8-590 0 0,17-10 339 0 0,1-1 0 0 0,-1 1 0 0 0,1 0 0 0 0,-1-1 1 0 0,1 1-1 0 0,-1-1 0 0 0,0 1 0 0 0,1 0 0 0 0,-1-1 1 0 0,0 1-1 0 0,1 0 0 0 0,0 0 0 0 0,0-1 0 0 0,0 1 1 0 0,-1 0-1 0 0,1 0 0 0 0,-1 1 0 0 0,1 2-2445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11750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Una opción de implementación más reciente que se lanzó a finales de 2021 es RDS Custom para SQL Server. RDS Custom para SQL Server abre la puerta para que los clientes aprovechen un servicio administrado para cargas de trabajo que antes no podían migrar a RDS. Con Amazon RDS Custom, los clientes aún pueden aprovechar los beneficios de un servicio administrado, pero también tienen flexibilidad adicional y control granular que requieren ciertas cargas de trabajo. Flexibilidad Parcheado personalizado, montaje de volúmenes de almacenamiento de información compartido, ejecución de versiones anteriores de SQL Server DB Control granular Acceso a nivel de host, propiedad de recursos y administración de acceso de control Otra diferencia es que con RDS Custom, tiene control granular, por lo que si tiene cargas de trabajo que requieren acceso privilegiado al entorno de host o base de datos. Lift &amp; Shift Realice pocos o ningún cambio en las aplicaciones y lleve sus aplicaciones empaquetadas y de terceros a Amazon RDS Custom. Migrar utilizando cualquier tecnología nativa de base de datos o usar Amazon Database Migration Service para minimizar el downtime. Con RDS Custom, puede migrar sus cargas de trabajo con muy pocos cambios en las aplicaciones. Experiencia administrada: pausa/reanudación de la automatización, aprovisionamiento automático, monitoreo, backup y restore, escalado de almacenamiento Con RDS Custom, los clientes ahora pueden pausar la automatización de RDS para realizar personalizaciones que normalmente o potencialmente interfieran con nuestra automatización. Y son capaces de pausar la automatización hasta por 24 horas. Al hacer esto, los clientes pueden realizar personalizaciones sin preocuparse si el cambio interferirá con nuestra automatización.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1499484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Los </a:t>
            </a:r>
            <a:r>
              <a:rPr dirty="0" err="1"/>
              <a:t>clientes</a:t>
            </a:r>
            <a:r>
              <a:rPr dirty="0"/>
              <a:t> que no </a:t>
            </a:r>
            <a:r>
              <a:rPr dirty="0" err="1"/>
              <a:t>buscan</a:t>
            </a:r>
            <a:r>
              <a:rPr dirty="0"/>
              <a:t> un </a:t>
            </a:r>
            <a:r>
              <a:rPr dirty="0" err="1"/>
              <a:t>servicio</a:t>
            </a:r>
            <a:r>
              <a:rPr dirty="0"/>
              <a:t> de base de </a:t>
            </a:r>
            <a:r>
              <a:rPr dirty="0" err="1"/>
              <a:t>datos</a:t>
            </a:r>
            <a:r>
              <a:rPr dirty="0"/>
              <a:t> </a:t>
            </a:r>
            <a:r>
              <a:rPr dirty="0" err="1"/>
              <a:t>administrada</a:t>
            </a:r>
            <a:r>
              <a:rPr dirty="0"/>
              <a:t>, </a:t>
            </a:r>
            <a:r>
              <a:rPr dirty="0" err="1"/>
              <a:t>sino</a:t>
            </a:r>
            <a:r>
              <a:rPr dirty="0"/>
              <a:t> que </a:t>
            </a:r>
            <a:r>
              <a:rPr dirty="0" err="1"/>
              <a:t>simplemente</a:t>
            </a:r>
            <a:r>
              <a:rPr dirty="0"/>
              <a:t> </a:t>
            </a:r>
            <a:r>
              <a:rPr dirty="0" err="1"/>
              <a:t>desean</a:t>
            </a:r>
            <a:r>
              <a:rPr dirty="0"/>
              <a:t> </a:t>
            </a:r>
            <a:r>
              <a:rPr dirty="0" err="1"/>
              <a:t>servicios</a:t>
            </a:r>
            <a:r>
              <a:rPr dirty="0"/>
              <a:t> de </a:t>
            </a:r>
            <a:r>
              <a:rPr dirty="0" err="1"/>
              <a:t>computación</a:t>
            </a:r>
            <a:r>
              <a:rPr dirty="0"/>
              <a:t> </a:t>
            </a:r>
            <a:r>
              <a:rPr dirty="0" err="1"/>
              <a:t>pueden</a:t>
            </a:r>
            <a:r>
              <a:rPr dirty="0"/>
              <a:t> </a:t>
            </a:r>
            <a:r>
              <a:rPr dirty="0" err="1"/>
              <a:t>elevar</a:t>
            </a:r>
            <a:r>
              <a:rPr dirty="0"/>
              <a:t> y </a:t>
            </a:r>
            <a:r>
              <a:rPr dirty="0" err="1"/>
              <a:t>cambiar</a:t>
            </a:r>
            <a:r>
              <a:rPr dirty="0"/>
              <a:t> </a:t>
            </a:r>
            <a:r>
              <a:rPr dirty="0" err="1"/>
              <a:t>su</a:t>
            </a:r>
            <a:r>
              <a:rPr dirty="0"/>
              <a:t> SQL Server a EC2. Sin embargo, </a:t>
            </a:r>
            <a:r>
              <a:rPr dirty="0" err="1"/>
              <a:t>en</a:t>
            </a:r>
            <a:r>
              <a:rPr dirty="0"/>
              <a:t> </a:t>
            </a:r>
            <a:r>
              <a:rPr dirty="0" err="1"/>
              <a:t>esta</a:t>
            </a:r>
            <a:r>
              <a:rPr dirty="0"/>
              <a:t> </a:t>
            </a:r>
            <a:r>
              <a:rPr dirty="0" err="1"/>
              <a:t>opción</a:t>
            </a:r>
            <a:r>
              <a:rPr dirty="0"/>
              <a:t>, </a:t>
            </a:r>
            <a:r>
              <a:rPr dirty="0" err="1"/>
              <a:t>todas</a:t>
            </a:r>
            <a:r>
              <a:rPr dirty="0"/>
              <a:t> las </a:t>
            </a:r>
            <a:r>
              <a:rPr dirty="0" err="1"/>
              <a:t>tareas</a:t>
            </a:r>
            <a:r>
              <a:rPr dirty="0"/>
              <a:t> que los </a:t>
            </a:r>
            <a:r>
              <a:rPr dirty="0" err="1"/>
              <a:t>clientes</a:t>
            </a:r>
            <a:r>
              <a:rPr dirty="0"/>
              <a:t> </a:t>
            </a:r>
            <a:r>
              <a:rPr dirty="0" err="1"/>
              <a:t>realizan</a:t>
            </a:r>
            <a:r>
              <a:rPr dirty="0"/>
              <a:t> hoy </a:t>
            </a:r>
            <a:r>
              <a:rPr dirty="0" err="1"/>
              <a:t>en</a:t>
            </a:r>
            <a:r>
              <a:rPr dirty="0"/>
              <a:t> sus </a:t>
            </a:r>
            <a:r>
              <a:rPr dirty="0" err="1"/>
              <a:t>implementaciones</a:t>
            </a:r>
            <a:r>
              <a:rPr dirty="0"/>
              <a:t> locales </a:t>
            </a:r>
            <a:r>
              <a:rPr dirty="0" err="1"/>
              <a:t>continúan</a:t>
            </a:r>
            <a:r>
              <a:rPr dirty="0"/>
              <a:t> </a:t>
            </a:r>
            <a:r>
              <a:rPr dirty="0" err="1"/>
              <a:t>siendo</a:t>
            </a:r>
            <a:r>
              <a:rPr dirty="0"/>
              <a:t> </a:t>
            </a:r>
            <a:r>
              <a:rPr dirty="0" err="1"/>
              <a:t>administradas</a:t>
            </a:r>
            <a:r>
              <a:rPr dirty="0"/>
              <a:t> por </a:t>
            </a:r>
            <a:r>
              <a:rPr dirty="0" err="1"/>
              <a:t>el</a:t>
            </a:r>
            <a:r>
              <a:rPr dirty="0"/>
              <a:t> </a:t>
            </a:r>
            <a:r>
              <a:rPr dirty="0" err="1"/>
              <a:t>cliente</a:t>
            </a:r>
            <a:r>
              <a:rPr dirty="0"/>
              <a:t>. Los </a:t>
            </a:r>
            <a:r>
              <a:rPr dirty="0" err="1"/>
              <a:t>clientes</a:t>
            </a:r>
            <a:r>
              <a:rPr dirty="0"/>
              <a:t> </a:t>
            </a:r>
            <a:r>
              <a:rPr dirty="0" err="1"/>
              <a:t>obtienen</a:t>
            </a:r>
            <a:r>
              <a:rPr dirty="0"/>
              <a:t> un control total del </a:t>
            </a:r>
            <a:r>
              <a:rPr dirty="0" err="1"/>
              <a:t>acceso</a:t>
            </a:r>
            <a:r>
              <a:rPr dirty="0"/>
              <a:t> al SO y a la base de </a:t>
            </a:r>
            <a:r>
              <a:rPr dirty="0" err="1"/>
              <a:t>datos</a:t>
            </a:r>
            <a:r>
              <a:rPr dirty="0"/>
              <a:t>, </a:t>
            </a:r>
            <a:r>
              <a:rPr dirty="0" err="1"/>
              <a:t>pero</a:t>
            </a:r>
            <a:r>
              <a:rPr dirty="0"/>
              <a:t> al </a:t>
            </a:r>
            <a:r>
              <a:rPr dirty="0" err="1"/>
              <a:t>mismo</a:t>
            </a:r>
            <a:r>
              <a:rPr dirty="0"/>
              <a:t> </a:t>
            </a:r>
            <a:r>
              <a:rPr dirty="0" err="1"/>
              <a:t>tiempo</a:t>
            </a:r>
            <a:r>
              <a:rPr dirty="0"/>
              <a:t> los </a:t>
            </a:r>
            <a:r>
              <a:rPr dirty="0" err="1"/>
              <a:t>clientes</a:t>
            </a:r>
            <a:r>
              <a:rPr dirty="0"/>
              <a:t> </a:t>
            </a:r>
            <a:r>
              <a:rPr dirty="0" err="1"/>
              <a:t>asumen</a:t>
            </a:r>
            <a:r>
              <a:rPr dirty="0"/>
              <a:t> las </a:t>
            </a:r>
            <a:r>
              <a:rPr dirty="0" err="1"/>
              <a:t>responsabilidades</a:t>
            </a:r>
            <a:r>
              <a:rPr dirty="0"/>
              <a:t> de provisioning, </a:t>
            </a:r>
            <a:r>
              <a:rPr dirty="0" err="1"/>
              <a:t>monitoreo</a:t>
            </a:r>
            <a:r>
              <a:rPr dirty="0"/>
              <a:t>, backup, restore, </a:t>
            </a:r>
            <a:r>
              <a:rPr dirty="0" err="1"/>
              <a:t>recuperación</a:t>
            </a:r>
            <a:r>
              <a:rPr dirty="0"/>
              <a:t> </a:t>
            </a:r>
            <a:r>
              <a:rPr dirty="0" err="1"/>
              <a:t>puntual</a:t>
            </a:r>
            <a:r>
              <a:rPr dirty="0"/>
              <a:t>, parches y </a:t>
            </a:r>
            <a:r>
              <a:rPr dirty="0" err="1"/>
              <a:t>alta</a:t>
            </a:r>
            <a:r>
              <a:rPr dirty="0"/>
              <a:t> </a:t>
            </a:r>
            <a:r>
              <a:rPr dirty="0" err="1"/>
              <a:t>disponibilidad</a:t>
            </a:r>
            <a:r>
              <a:rPr dirty="0"/>
              <a:t>. Los </a:t>
            </a:r>
            <a:r>
              <a:rPr dirty="0" err="1"/>
              <a:t>clientes</a:t>
            </a:r>
            <a:r>
              <a:rPr dirty="0"/>
              <a:t> que </a:t>
            </a:r>
            <a:r>
              <a:rPr dirty="0" err="1"/>
              <a:t>deseen</a:t>
            </a:r>
            <a:r>
              <a:rPr dirty="0"/>
              <a:t> </a:t>
            </a:r>
            <a:r>
              <a:rPr dirty="0" err="1"/>
              <a:t>liberarse</a:t>
            </a:r>
            <a:r>
              <a:rPr dirty="0"/>
              <a:t> de </a:t>
            </a:r>
            <a:r>
              <a:rPr dirty="0" err="1"/>
              <a:t>estas</a:t>
            </a:r>
            <a:r>
              <a:rPr dirty="0"/>
              <a:t> </a:t>
            </a:r>
            <a:r>
              <a:rPr dirty="0" err="1"/>
              <a:t>tareas</a:t>
            </a:r>
            <a:r>
              <a:rPr dirty="0"/>
              <a:t> </a:t>
            </a:r>
            <a:r>
              <a:rPr dirty="0" err="1"/>
              <a:t>indiferenciadas</a:t>
            </a:r>
            <a:r>
              <a:rPr dirty="0"/>
              <a:t> </a:t>
            </a:r>
            <a:r>
              <a:rPr dirty="0" err="1"/>
              <a:t>pueden</a:t>
            </a:r>
            <a:r>
              <a:rPr dirty="0"/>
              <a:t> pasar a la </a:t>
            </a:r>
            <a:r>
              <a:rPr dirty="0" err="1"/>
              <a:t>opción</a:t>
            </a:r>
            <a:r>
              <a:rPr dirty="0"/>
              <a:t> de la </a:t>
            </a:r>
            <a:r>
              <a:rPr dirty="0" err="1"/>
              <a:t>derecha</a:t>
            </a:r>
            <a:r>
              <a:rPr dirty="0"/>
              <a:t> con </a:t>
            </a:r>
            <a:r>
              <a:rPr dirty="0" err="1"/>
              <a:t>experiencia</a:t>
            </a:r>
            <a:r>
              <a:rPr dirty="0"/>
              <a:t> de base de </a:t>
            </a:r>
            <a:r>
              <a:rPr dirty="0" err="1"/>
              <a:t>datos</a:t>
            </a:r>
            <a:r>
              <a:rPr dirty="0"/>
              <a:t> </a:t>
            </a:r>
            <a:r>
              <a:rPr dirty="0" err="1"/>
              <a:t>completamente</a:t>
            </a:r>
            <a:r>
              <a:rPr dirty="0"/>
              <a:t> </a:t>
            </a:r>
            <a:r>
              <a:rPr dirty="0" err="1"/>
              <a:t>administrada</a:t>
            </a:r>
            <a:r>
              <a:rPr dirty="0"/>
              <a:t> para SQL Server </a:t>
            </a:r>
            <a:r>
              <a:rPr dirty="0" err="1"/>
              <a:t>en</a:t>
            </a:r>
            <a:r>
              <a:rPr dirty="0"/>
              <a:t> RDS. De </a:t>
            </a:r>
            <a:r>
              <a:rPr dirty="0" err="1"/>
              <a:t>esta</a:t>
            </a:r>
            <a:r>
              <a:rPr dirty="0"/>
              <a:t> </a:t>
            </a:r>
            <a:r>
              <a:rPr dirty="0" err="1"/>
              <a:t>manera</a:t>
            </a:r>
            <a:r>
              <a:rPr dirty="0"/>
              <a:t>, </a:t>
            </a:r>
            <a:r>
              <a:rPr dirty="0" err="1"/>
              <a:t>ahora</a:t>
            </a:r>
            <a:r>
              <a:rPr dirty="0"/>
              <a:t> </a:t>
            </a:r>
            <a:r>
              <a:rPr dirty="0" err="1"/>
              <a:t>pueden</a:t>
            </a:r>
            <a:r>
              <a:rPr dirty="0"/>
              <a:t> </a:t>
            </a:r>
            <a:r>
              <a:rPr dirty="0" err="1"/>
              <a:t>dedicar</a:t>
            </a:r>
            <a:r>
              <a:rPr dirty="0"/>
              <a:t> </a:t>
            </a:r>
            <a:r>
              <a:rPr dirty="0" err="1"/>
              <a:t>más</a:t>
            </a:r>
            <a:r>
              <a:rPr dirty="0"/>
              <a:t> </a:t>
            </a:r>
            <a:r>
              <a:rPr dirty="0" err="1"/>
              <a:t>tiempo</a:t>
            </a:r>
            <a:r>
              <a:rPr dirty="0"/>
              <a:t> a </a:t>
            </a:r>
            <a:r>
              <a:rPr dirty="0" err="1"/>
              <a:t>agregar</a:t>
            </a:r>
            <a:r>
              <a:rPr dirty="0"/>
              <a:t> valor a </a:t>
            </a:r>
            <a:r>
              <a:rPr dirty="0" err="1"/>
              <a:t>su</a:t>
            </a:r>
            <a:r>
              <a:rPr dirty="0"/>
              <a:t> </a:t>
            </a:r>
            <a:r>
              <a:rPr dirty="0" err="1"/>
              <a:t>negocio</a:t>
            </a:r>
            <a:r>
              <a:rPr dirty="0"/>
              <a:t> </a:t>
            </a:r>
            <a:r>
              <a:rPr dirty="0" err="1"/>
              <a:t>centrándose</a:t>
            </a:r>
            <a:r>
              <a:rPr dirty="0"/>
              <a:t> </a:t>
            </a:r>
            <a:r>
              <a:rPr dirty="0" err="1"/>
              <a:t>en</a:t>
            </a:r>
            <a:r>
              <a:rPr dirty="0"/>
              <a:t> las </a:t>
            </a:r>
            <a:r>
              <a:rPr dirty="0" err="1"/>
              <a:t>innovaciones</a:t>
            </a:r>
            <a:r>
              <a:rPr dirty="0"/>
              <a:t>. RDS SQL Server </a:t>
            </a:r>
            <a:r>
              <a:rPr dirty="0" err="1"/>
              <a:t>elimina</a:t>
            </a:r>
            <a:r>
              <a:rPr dirty="0"/>
              <a:t> la carga, </a:t>
            </a:r>
            <a:r>
              <a:rPr dirty="0" err="1"/>
              <a:t>ya</a:t>
            </a:r>
            <a:r>
              <a:rPr dirty="0"/>
              <a:t> que </a:t>
            </a:r>
            <a:r>
              <a:rPr dirty="0" err="1"/>
              <a:t>administra</a:t>
            </a:r>
            <a:r>
              <a:rPr dirty="0"/>
              <a:t> </a:t>
            </a:r>
            <a:r>
              <a:rPr dirty="0" err="1"/>
              <a:t>varias</a:t>
            </a:r>
            <a:r>
              <a:rPr dirty="0"/>
              <a:t> de </a:t>
            </a:r>
            <a:r>
              <a:rPr dirty="0" err="1"/>
              <a:t>estas</a:t>
            </a:r>
            <a:r>
              <a:rPr dirty="0"/>
              <a:t> </a:t>
            </a:r>
            <a:r>
              <a:rPr dirty="0" err="1"/>
              <a:t>tareas</a:t>
            </a:r>
            <a:r>
              <a:rPr dirty="0"/>
              <a:t>, que </a:t>
            </a:r>
            <a:r>
              <a:rPr dirty="0" err="1"/>
              <a:t>incluyen</a:t>
            </a:r>
            <a:r>
              <a:rPr dirty="0"/>
              <a:t> </a:t>
            </a:r>
            <a:r>
              <a:rPr dirty="0" err="1"/>
              <a:t>alta</a:t>
            </a:r>
            <a:r>
              <a:rPr dirty="0"/>
              <a:t> </a:t>
            </a:r>
            <a:r>
              <a:rPr dirty="0" err="1"/>
              <a:t>disponibilidad</a:t>
            </a:r>
            <a:r>
              <a:rPr dirty="0"/>
              <a:t>, failover </a:t>
            </a:r>
            <a:r>
              <a:rPr dirty="0" err="1"/>
              <a:t>automático</a:t>
            </a:r>
            <a:r>
              <a:rPr dirty="0"/>
              <a:t>, backup y </a:t>
            </a:r>
            <a:r>
              <a:rPr dirty="0" err="1"/>
              <a:t>recuperación</a:t>
            </a:r>
            <a:r>
              <a:rPr dirty="0"/>
              <a:t>, upgrades de bases de </a:t>
            </a:r>
            <a:r>
              <a:rPr dirty="0" err="1"/>
              <a:t>datos</a:t>
            </a:r>
            <a:r>
              <a:rPr dirty="0"/>
              <a:t>, </a:t>
            </a:r>
            <a:r>
              <a:rPr dirty="0" err="1"/>
              <a:t>aislamiento</a:t>
            </a:r>
            <a:r>
              <a:rPr dirty="0"/>
              <a:t> y </a:t>
            </a:r>
            <a:r>
              <a:rPr dirty="0" err="1"/>
              <a:t>seguridad</a:t>
            </a:r>
            <a:r>
              <a:rPr dirty="0"/>
              <a:t>, </a:t>
            </a:r>
            <a:r>
              <a:rPr dirty="0" err="1"/>
              <a:t>cumplimiento</a:t>
            </a:r>
            <a:r>
              <a:rPr dirty="0"/>
              <a:t> de </a:t>
            </a:r>
            <a:r>
              <a:rPr dirty="0" err="1"/>
              <a:t>normas</a:t>
            </a:r>
            <a:r>
              <a:rPr dirty="0"/>
              <a:t> de la </a:t>
            </a:r>
            <a:r>
              <a:rPr dirty="0" err="1"/>
              <a:t>industria</a:t>
            </a:r>
            <a:r>
              <a:rPr dirty="0"/>
              <a:t>, </a:t>
            </a:r>
            <a:r>
              <a:rPr dirty="0" err="1"/>
              <a:t>escalado</a:t>
            </a:r>
            <a:r>
              <a:rPr dirty="0"/>
              <a:t> con </a:t>
            </a:r>
            <a:r>
              <a:rPr dirty="0" err="1"/>
              <a:t>botones</a:t>
            </a:r>
            <a:r>
              <a:rPr dirty="0"/>
              <a:t> </a:t>
            </a:r>
            <a:r>
              <a:rPr dirty="0" err="1"/>
              <a:t>pulsador</a:t>
            </a:r>
            <a:r>
              <a:rPr dirty="0"/>
              <a:t>, parches </a:t>
            </a:r>
            <a:r>
              <a:rPr dirty="0" err="1"/>
              <a:t>automatizados</a:t>
            </a:r>
            <a:r>
              <a:rPr dirty="0"/>
              <a:t>, </a:t>
            </a:r>
            <a:r>
              <a:rPr dirty="0" err="1"/>
              <a:t>monitoreo</a:t>
            </a:r>
            <a:r>
              <a:rPr dirty="0"/>
              <a:t> </a:t>
            </a:r>
            <a:r>
              <a:rPr dirty="0" err="1"/>
              <a:t>avanzado</a:t>
            </a:r>
            <a:r>
              <a:rPr dirty="0"/>
              <a:t> y </a:t>
            </a:r>
            <a:r>
              <a:rPr dirty="0" err="1"/>
              <a:t>mantenimiento</a:t>
            </a:r>
            <a:r>
              <a:rPr dirty="0"/>
              <a:t> de </a:t>
            </a:r>
            <a:r>
              <a:rPr dirty="0" err="1"/>
              <a:t>rutina</a:t>
            </a:r>
            <a:r>
              <a:rPr dirty="0"/>
              <a:t>, por </a:t>
            </a:r>
            <a:r>
              <a:rPr dirty="0" err="1"/>
              <a:t>nombrar</a:t>
            </a:r>
            <a:r>
              <a:rPr dirty="0"/>
              <a:t> </a:t>
            </a:r>
            <a:r>
              <a:rPr dirty="0" err="1"/>
              <a:t>algunos</a:t>
            </a:r>
            <a:r>
              <a:rPr dirty="0"/>
              <a:t>. </a:t>
            </a:r>
            <a:r>
              <a:rPr dirty="0" err="1"/>
              <a:t>Entonces</a:t>
            </a:r>
            <a:r>
              <a:rPr dirty="0"/>
              <a:t>, </a:t>
            </a:r>
            <a:r>
              <a:rPr dirty="0" err="1"/>
              <a:t>ahora</a:t>
            </a:r>
            <a:r>
              <a:rPr dirty="0"/>
              <a:t> solo </a:t>
            </a:r>
            <a:r>
              <a:rPr dirty="0" err="1"/>
              <a:t>tienes</a:t>
            </a:r>
            <a:r>
              <a:rPr dirty="0"/>
              <a:t> que </a:t>
            </a:r>
            <a:r>
              <a:rPr dirty="0" err="1"/>
              <a:t>preocuparte</a:t>
            </a:r>
            <a:r>
              <a:rPr dirty="0"/>
              <a:t> por las </a:t>
            </a:r>
            <a:r>
              <a:rPr dirty="0" err="1"/>
              <a:t>tareas</a:t>
            </a:r>
            <a:r>
              <a:rPr dirty="0"/>
              <a:t> que </a:t>
            </a:r>
            <a:r>
              <a:rPr dirty="0" err="1"/>
              <a:t>más</a:t>
            </a:r>
            <a:r>
              <a:rPr dirty="0"/>
              <a:t> le </a:t>
            </a:r>
            <a:r>
              <a:rPr dirty="0" err="1"/>
              <a:t>importan</a:t>
            </a:r>
            <a:r>
              <a:rPr dirty="0"/>
              <a:t> a </a:t>
            </a:r>
            <a:r>
              <a:rPr dirty="0" err="1"/>
              <a:t>tu</a:t>
            </a:r>
            <a:r>
              <a:rPr dirty="0"/>
              <a:t> </a:t>
            </a:r>
            <a:r>
              <a:rPr dirty="0" err="1"/>
              <a:t>aplicación</a:t>
            </a:r>
            <a:r>
              <a:rPr dirty="0"/>
              <a:t>: </a:t>
            </a:r>
            <a:r>
              <a:rPr dirty="0" err="1"/>
              <a:t>diseño</a:t>
            </a:r>
            <a:r>
              <a:rPr dirty="0"/>
              <a:t> de </a:t>
            </a:r>
            <a:r>
              <a:rPr dirty="0" err="1"/>
              <a:t>esquemas</a:t>
            </a:r>
            <a:r>
              <a:rPr dirty="0"/>
              <a:t>, </a:t>
            </a:r>
            <a:r>
              <a:rPr dirty="0" err="1"/>
              <a:t>construcción</a:t>
            </a:r>
            <a:r>
              <a:rPr dirty="0"/>
              <a:t> de </a:t>
            </a:r>
            <a:r>
              <a:rPr dirty="0" err="1"/>
              <a:t>consultas</a:t>
            </a:r>
            <a:r>
              <a:rPr dirty="0"/>
              <a:t> y </a:t>
            </a:r>
            <a:r>
              <a:rPr dirty="0" err="1"/>
              <a:t>optimización</a:t>
            </a:r>
            <a:r>
              <a:rPr dirty="0"/>
              <a:t> de </a:t>
            </a:r>
            <a:r>
              <a:rPr dirty="0" err="1"/>
              <a:t>consultas</a:t>
            </a:r>
            <a:r>
              <a:rPr dirty="0"/>
              <a:t>. </a:t>
            </a:r>
            <a:r>
              <a:rPr dirty="0" err="1"/>
              <a:t>Esta</a:t>
            </a:r>
            <a:r>
              <a:rPr dirty="0"/>
              <a:t> </a:t>
            </a:r>
            <a:r>
              <a:rPr dirty="0" err="1"/>
              <a:t>opción</a:t>
            </a:r>
            <a:r>
              <a:rPr dirty="0"/>
              <a:t> </a:t>
            </a:r>
            <a:r>
              <a:rPr dirty="0" err="1"/>
              <a:t>limita</a:t>
            </a:r>
            <a:r>
              <a:rPr dirty="0"/>
              <a:t> </a:t>
            </a:r>
            <a:r>
              <a:rPr dirty="0" err="1"/>
              <a:t>el</a:t>
            </a:r>
            <a:r>
              <a:rPr dirty="0"/>
              <a:t> </a:t>
            </a:r>
            <a:r>
              <a:rPr dirty="0" err="1"/>
              <a:t>acceso</a:t>
            </a:r>
            <a:r>
              <a:rPr dirty="0"/>
              <a:t> del </a:t>
            </a:r>
            <a:r>
              <a:rPr dirty="0" err="1"/>
              <a:t>cliente</a:t>
            </a:r>
            <a:r>
              <a:rPr dirty="0"/>
              <a:t>, por lo que no </a:t>
            </a:r>
            <a:r>
              <a:rPr dirty="0" err="1"/>
              <a:t>obtendrá</a:t>
            </a:r>
            <a:r>
              <a:rPr dirty="0"/>
              <a:t> </a:t>
            </a:r>
            <a:r>
              <a:rPr dirty="0" err="1"/>
              <a:t>acceso</a:t>
            </a:r>
            <a:r>
              <a:rPr dirty="0"/>
              <a:t> al </a:t>
            </a:r>
            <a:r>
              <a:rPr dirty="0" err="1"/>
              <a:t>rol</a:t>
            </a:r>
            <a:r>
              <a:rPr dirty="0"/>
              <a:t> de sysadmin </a:t>
            </a:r>
            <a:r>
              <a:rPr dirty="0" err="1"/>
              <a:t>en</a:t>
            </a:r>
            <a:r>
              <a:rPr dirty="0"/>
              <a:t> la base de </a:t>
            </a:r>
            <a:r>
              <a:rPr dirty="0" err="1"/>
              <a:t>datos</a:t>
            </a:r>
            <a:r>
              <a:rPr dirty="0"/>
              <a:t> y </a:t>
            </a:r>
            <a:r>
              <a:rPr dirty="0" err="1"/>
              <a:t>el</a:t>
            </a:r>
            <a:r>
              <a:rPr dirty="0"/>
              <a:t> </a:t>
            </a:r>
            <a:r>
              <a:rPr dirty="0" err="1"/>
              <a:t>sistema</a:t>
            </a:r>
            <a:r>
              <a:rPr dirty="0"/>
              <a:t> </a:t>
            </a:r>
            <a:r>
              <a:rPr dirty="0" err="1"/>
              <a:t>operativo</a:t>
            </a:r>
            <a:r>
              <a:rPr dirty="0"/>
              <a:t>. Para </a:t>
            </a:r>
            <a:r>
              <a:rPr dirty="0" err="1"/>
              <a:t>algunos</a:t>
            </a:r>
            <a:r>
              <a:rPr dirty="0"/>
              <a:t> </a:t>
            </a:r>
            <a:r>
              <a:rPr dirty="0" err="1"/>
              <a:t>clientes</a:t>
            </a:r>
            <a:r>
              <a:rPr dirty="0"/>
              <a:t>, es </a:t>
            </a:r>
            <a:r>
              <a:rPr dirty="0" err="1"/>
              <a:t>posible</a:t>
            </a:r>
            <a:r>
              <a:rPr dirty="0"/>
              <a:t> que </a:t>
            </a:r>
            <a:r>
              <a:rPr dirty="0" err="1"/>
              <a:t>estas</a:t>
            </a:r>
            <a:r>
              <a:rPr dirty="0"/>
              <a:t> </a:t>
            </a:r>
            <a:r>
              <a:rPr dirty="0" err="1"/>
              <a:t>limitaciones</a:t>
            </a:r>
            <a:r>
              <a:rPr dirty="0"/>
              <a:t> de </a:t>
            </a:r>
            <a:r>
              <a:rPr dirty="0" err="1"/>
              <a:t>acceso</a:t>
            </a:r>
            <a:r>
              <a:rPr dirty="0"/>
              <a:t> no les </a:t>
            </a:r>
            <a:r>
              <a:rPr dirty="0" err="1"/>
              <a:t>permitan</a:t>
            </a:r>
            <a:r>
              <a:rPr dirty="0"/>
              <a:t> pasar a la </a:t>
            </a:r>
            <a:r>
              <a:rPr dirty="0" err="1"/>
              <a:t>opción</a:t>
            </a:r>
            <a:r>
              <a:rPr dirty="0"/>
              <a:t> de base de </a:t>
            </a:r>
            <a:r>
              <a:rPr dirty="0" err="1"/>
              <a:t>datos</a:t>
            </a:r>
            <a:r>
              <a:rPr dirty="0"/>
              <a:t> </a:t>
            </a:r>
            <a:r>
              <a:rPr dirty="0" err="1"/>
              <a:t>administrada</a:t>
            </a:r>
            <a:r>
              <a:rPr dirty="0"/>
              <a:t> por RDS. Sus cargas de </a:t>
            </a:r>
            <a:r>
              <a:rPr dirty="0" err="1"/>
              <a:t>trabajo</a:t>
            </a:r>
            <a:r>
              <a:rPr dirty="0"/>
              <a:t> (</a:t>
            </a:r>
            <a:r>
              <a:rPr dirty="0" err="1"/>
              <a:t>aplicaciones</a:t>
            </a:r>
            <a:r>
              <a:rPr dirty="0"/>
              <a:t> </a:t>
            </a:r>
            <a:r>
              <a:rPr dirty="0" err="1"/>
              <a:t>heredadas</a:t>
            </a:r>
            <a:r>
              <a:rPr dirty="0"/>
              <a:t>, </a:t>
            </a:r>
            <a:r>
              <a:rPr dirty="0" err="1"/>
              <a:t>personalizadas</a:t>
            </a:r>
            <a:r>
              <a:rPr dirty="0"/>
              <a:t> y </a:t>
            </a:r>
            <a:r>
              <a:rPr dirty="0" err="1"/>
              <a:t>empaquetadas</a:t>
            </a:r>
            <a:r>
              <a:rPr dirty="0"/>
              <a:t> </a:t>
            </a:r>
            <a:r>
              <a:rPr dirty="0" err="1"/>
              <a:t>como</a:t>
            </a:r>
            <a:r>
              <a:rPr dirty="0"/>
              <a:t> SharePoint, CRM, etc.) </a:t>
            </a:r>
            <a:r>
              <a:rPr dirty="0" err="1"/>
              <a:t>pueden</a:t>
            </a:r>
            <a:r>
              <a:rPr dirty="0"/>
              <a:t> </a:t>
            </a:r>
            <a:r>
              <a:rPr dirty="0" err="1"/>
              <a:t>requerir</a:t>
            </a:r>
            <a:r>
              <a:rPr dirty="0"/>
              <a:t> derechos </a:t>
            </a:r>
            <a:r>
              <a:rPr dirty="0" err="1"/>
              <a:t>privilegiados</a:t>
            </a:r>
            <a:r>
              <a:rPr dirty="0"/>
              <a:t> </a:t>
            </a:r>
            <a:r>
              <a:rPr dirty="0" err="1"/>
              <a:t>sobre</a:t>
            </a:r>
            <a:r>
              <a:rPr dirty="0"/>
              <a:t> la base de </a:t>
            </a:r>
            <a:r>
              <a:rPr dirty="0" err="1"/>
              <a:t>datos</a:t>
            </a:r>
            <a:r>
              <a:rPr dirty="0"/>
              <a:t> y </a:t>
            </a:r>
            <a:r>
              <a:rPr dirty="0" err="1"/>
              <a:t>el</a:t>
            </a:r>
            <a:r>
              <a:rPr dirty="0"/>
              <a:t> </a:t>
            </a:r>
            <a:r>
              <a:rPr dirty="0" err="1"/>
              <a:t>sistema</a:t>
            </a:r>
            <a:r>
              <a:rPr dirty="0"/>
              <a:t> </a:t>
            </a:r>
            <a:r>
              <a:rPr dirty="0" err="1"/>
              <a:t>operativo</a:t>
            </a:r>
            <a:r>
              <a:rPr dirty="0"/>
              <a:t> </a:t>
            </a:r>
            <a:r>
              <a:rPr dirty="0" err="1"/>
              <a:t>subyacente</a:t>
            </a:r>
            <a:r>
              <a:rPr dirty="0"/>
              <a:t>. Para </a:t>
            </a:r>
            <a:r>
              <a:rPr dirty="0" err="1"/>
              <a:t>estos</a:t>
            </a:r>
            <a:r>
              <a:rPr dirty="0"/>
              <a:t> </a:t>
            </a:r>
            <a:r>
              <a:rPr dirty="0" err="1"/>
              <a:t>requerimientos</a:t>
            </a:r>
            <a:r>
              <a:rPr dirty="0"/>
              <a:t>, RDS Custom es la </a:t>
            </a:r>
            <a:r>
              <a:rPr dirty="0" err="1"/>
              <a:t>mejor</a:t>
            </a:r>
            <a:r>
              <a:rPr dirty="0"/>
              <a:t> </a:t>
            </a:r>
            <a:r>
              <a:rPr dirty="0" err="1"/>
              <a:t>opción</a:t>
            </a:r>
            <a:r>
              <a:rPr dirty="0"/>
              <a:t> de </a:t>
            </a:r>
            <a:r>
              <a:rPr dirty="0" err="1"/>
              <a:t>ajuste</a:t>
            </a:r>
            <a:r>
              <a:rPr dirty="0"/>
              <a:t>. Con RDS Custom, los </a:t>
            </a:r>
            <a:r>
              <a:rPr dirty="0" err="1"/>
              <a:t>clientes</a:t>
            </a:r>
            <a:r>
              <a:rPr dirty="0"/>
              <a:t> </a:t>
            </a:r>
            <a:r>
              <a:rPr dirty="0" err="1"/>
              <a:t>obtienen</a:t>
            </a:r>
            <a:r>
              <a:rPr dirty="0"/>
              <a:t> la </a:t>
            </a:r>
            <a:r>
              <a:rPr dirty="0" err="1"/>
              <a:t>automatización</a:t>
            </a:r>
            <a:r>
              <a:rPr dirty="0"/>
              <a:t> de RDS y la </a:t>
            </a:r>
            <a:r>
              <a:rPr dirty="0" err="1"/>
              <a:t>flexibilidad</a:t>
            </a:r>
            <a:r>
              <a:rPr dirty="0"/>
              <a:t> de EC2. El </a:t>
            </a:r>
            <a:r>
              <a:rPr dirty="0" err="1"/>
              <a:t>cliente</a:t>
            </a:r>
            <a:r>
              <a:rPr dirty="0"/>
              <a:t> </a:t>
            </a:r>
            <a:r>
              <a:rPr dirty="0" err="1"/>
              <a:t>obtiene</a:t>
            </a:r>
            <a:r>
              <a:rPr dirty="0"/>
              <a:t> </a:t>
            </a:r>
            <a:r>
              <a:rPr dirty="0" err="1"/>
              <a:t>más</a:t>
            </a:r>
            <a:r>
              <a:rPr dirty="0"/>
              <a:t> control que </a:t>
            </a:r>
            <a:r>
              <a:rPr dirty="0" err="1"/>
              <a:t>en</a:t>
            </a:r>
            <a:r>
              <a:rPr dirty="0"/>
              <a:t> RDS, </a:t>
            </a:r>
            <a:r>
              <a:rPr dirty="0" err="1"/>
              <a:t>pero</a:t>
            </a:r>
            <a:r>
              <a:rPr dirty="0"/>
              <a:t> </a:t>
            </a:r>
            <a:r>
              <a:rPr dirty="0" err="1"/>
              <a:t>también</a:t>
            </a:r>
            <a:r>
              <a:rPr dirty="0"/>
              <a:t> </a:t>
            </a:r>
            <a:r>
              <a:rPr dirty="0" err="1"/>
              <a:t>tiene</a:t>
            </a:r>
            <a:r>
              <a:rPr dirty="0"/>
              <a:t> </a:t>
            </a:r>
            <a:r>
              <a:rPr dirty="0" err="1"/>
              <a:t>más</a:t>
            </a:r>
            <a:r>
              <a:rPr dirty="0"/>
              <a:t> </a:t>
            </a:r>
            <a:r>
              <a:rPr dirty="0" err="1"/>
              <a:t>responsabilidad</a:t>
            </a:r>
            <a:r>
              <a:rPr dirty="0"/>
              <a:t> </a:t>
            </a:r>
            <a:r>
              <a:rPr dirty="0" err="1"/>
              <a:t>compartida</a:t>
            </a:r>
            <a:r>
              <a:rPr dirty="0"/>
              <a:t> con ese control </a:t>
            </a:r>
            <a:r>
              <a:rPr dirty="0" err="1"/>
              <a:t>en</a:t>
            </a:r>
            <a:r>
              <a:rPr dirty="0"/>
              <a:t> </a:t>
            </a:r>
            <a:r>
              <a:rPr dirty="0" err="1"/>
              <a:t>áreas</a:t>
            </a:r>
            <a:r>
              <a:rPr dirty="0"/>
              <a:t> </a:t>
            </a:r>
            <a:r>
              <a:rPr dirty="0" err="1"/>
              <a:t>como</a:t>
            </a:r>
            <a:r>
              <a:rPr dirty="0"/>
              <a:t> </a:t>
            </a:r>
            <a:r>
              <a:rPr dirty="0" err="1"/>
              <a:t>alta</a:t>
            </a:r>
            <a:r>
              <a:rPr dirty="0"/>
              <a:t> </a:t>
            </a:r>
            <a:r>
              <a:rPr dirty="0" err="1"/>
              <a:t>disponibilidad</a:t>
            </a:r>
            <a:r>
              <a:rPr dirty="0"/>
              <a:t>, backups y parches, etc. Para la </a:t>
            </a:r>
            <a:r>
              <a:rPr dirty="0" err="1"/>
              <a:t>mayoría</a:t>
            </a:r>
            <a:r>
              <a:rPr dirty="0"/>
              <a:t> de los </a:t>
            </a:r>
            <a:r>
              <a:rPr dirty="0" err="1"/>
              <a:t>clientes</a:t>
            </a:r>
            <a:r>
              <a:rPr dirty="0"/>
              <a:t>, RDS SQL Server es la </a:t>
            </a:r>
            <a:r>
              <a:rPr dirty="0" err="1"/>
              <a:t>opción</a:t>
            </a:r>
            <a:r>
              <a:rPr dirty="0"/>
              <a:t> </a:t>
            </a:r>
            <a:r>
              <a:rPr dirty="0" err="1"/>
              <a:t>preferida</a:t>
            </a:r>
            <a:r>
              <a:rPr dirty="0"/>
              <a:t> para la </a:t>
            </a:r>
            <a:r>
              <a:rPr dirty="0" err="1"/>
              <a:t>experiencia</a:t>
            </a:r>
            <a:r>
              <a:rPr dirty="0"/>
              <a:t> de bases de </a:t>
            </a:r>
            <a:r>
              <a:rPr dirty="0" err="1"/>
              <a:t>datos</a:t>
            </a:r>
            <a:r>
              <a:rPr dirty="0"/>
              <a:t> </a:t>
            </a:r>
            <a:r>
              <a:rPr dirty="0" err="1"/>
              <a:t>administradas</a:t>
            </a:r>
            <a:r>
              <a:rPr dirty="0"/>
              <a:t> con </a:t>
            </a:r>
            <a:r>
              <a:rPr dirty="0" err="1"/>
              <a:t>arquitectura</a:t>
            </a:r>
            <a:r>
              <a:rPr dirty="0"/>
              <a:t> </a:t>
            </a:r>
            <a:r>
              <a:rPr dirty="0" err="1"/>
              <a:t>optimizada</a:t>
            </a:r>
            <a:r>
              <a:rPr dirty="0"/>
              <a:t> que </a:t>
            </a:r>
            <a:r>
              <a:rPr dirty="0" err="1"/>
              <a:t>incluye</a:t>
            </a:r>
            <a:r>
              <a:rPr dirty="0"/>
              <a:t> </a:t>
            </a:r>
            <a:r>
              <a:rPr dirty="0" err="1"/>
              <a:t>capacidades</a:t>
            </a:r>
            <a:r>
              <a:rPr dirty="0"/>
              <a:t> </a:t>
            </a:r>
            <a:r>
              <a:rPr dirty="0" err="1"/>
              <a:t>automatizadas</a:t>
            </a:r>
            <a:r>
              <a:rPr dirty="0"/>
              <a:t> de </a:t>
            </a:r>
            <a:r>
              <a:rPr dirty="0" err="1"/>
              <a:t>alta</a:t>
            </a:r>
            <a:r>
              <a:rPr dirty="0"/>
              <a:t> </a:t>
            </a:r>
            <a:r>
              <a:rPr dirty="0" err="1"/>
              <a:t>disponibilidad</a:t>
            </a:r>
            <a:r>
              <a:rPr dirty="0"/>
              <a:t> y </a:t>
            </a:r>
            <a:r>
              <a:rPr dirty="0" err="1"/>
              <a:t>recuperación</a:t>
            </a:r>
            <a:r>
              <a:rPr dirty="0"/>
              <a:t> ante </a:t>
            </a:r>
            <a:r>
              <a:rPr dirty="0" err="1"/>
              <a:t>desastres</a:t>
            </a:r>
            <a:r>
              <a:rPr dirty="0"/>
              <a:t>. </a:t>
            </a:r>
            <a:r>
              <a:rPr dirty="0" err="1"/>
              <a:t>Entonces</a:t>
            </a:r>
            <a:r>
              <a:rPr dirty="0"/>
              <a:t>, </a:t>
            </a:r>
            <a:r>
              <a:rPr dirty="0" err="1"/>
              <a:t>recuerde</a:t>
            </a:r>
            <a:r>
              <a:rPr dirty="0"/>
              <a:t>, </a:t>
            </a:r>
            <a:r>
              <a:rPr dirty="0" err="1"/>
              <a:t>estamos</a:t>
            </a:r>
            <a:r>
              <a:rPr dirty="0"/>
              <a:t> </a:t>
            </a:r>
            <a:r>
              <a:rPr dirty="0" err="1"/>
              <a:t>obsesionados</a:t>
            </a:r>
            <a:r>
              <a:rPr dirty="0"/>
              <a:t> con los </a:t>
            </a:r>
            <a:r>
              <a:rPr dirty="0" err="1"/>
              <a:t>clientes</a:t>
            </a:r>
            <a:r>
              <a:rPr dirty="0"/>
              <a:t> y al </a:t>
            </a:r>
            <a:r>
              <a:rPr dirty="0" err="1"/>
              <a:t>trabajar</a:t>
            </a:r>
            <a:r>
              <a:rPr dirty="0"/>
              <a:t> </a:t>
            </a:r>
            <a:r>
              <a:rPr dirty="0" err="1"/>
              <a:t>hacia</a:t>
            </a:r>
            <a:r>
              <a:rPr dirty="0"/>
              <a:t> </a:t>
            </a:r>
            <a:r>
              <a:rPr dirty="0" err="1"/>
              <a:t>atrás</a:t>
            </a:r>
            <a:r>
              <a:rPr dirty="0"/>
              <a:t> </a:t>
            </a:r>
            <a:r>
              <a:rPr dirty="0" err="1"/>
              <a:t>desde</a:t>
            </a:r>
            <a:r>
              <a:rPr dirty="0"/>
              <a:t> los </a:t>
            </a:r>
            <a:r>
              <a:rPr dirty="0" err="1"/>
              <a:t>objetivos</a:t>
            </a:r>
            <a:r>
              <a:rPr dirty="0"/>
              <a:t> a largo </a:t>
            </a:r>
            <a:r>
              <a:rPr dirty="0" err="1"/>
              <a:t>plazo</a:t>
            </a:r>
            <a:r>
              <a:rPr dirty="0"/>
              <a:t> del </a:t>
            </a:r>
            <a:r>
              <a:rPr dirty="0" err="1"/>
              <a:t>cliente</a:t>
            </a:r>
            <a:r>
              <a:rPr dirty="0"/>
              <a:t>, </a:t>
            </a:r>
            <a:r>
              <a:rPr dirty="0" err="1"/>
              <a:t>deberíamos</a:t>
            </a:r>
            <a:r>
              <a:rPr dirty="0"/>
              <a:t> </a:t>
            </a:r>
            <a:r>
              <a:rPr dirty="0" err="1"/>
              <a:t>poder</a:t>
            </a:r>
            <a:r>
              <a:rPr dirty="0"/>
              <a:t> </a:t>
            </a:r>
            <a:r>
              <a:rPr dirty="0" err="1"/>
              <a:t>guiarlos</a:t>
            </a:r>
            <a:r>
              <a:rPr dirty="0"/>
              <a:t> </a:t>
            </a:r>
            <a:r>
              <a:rPr dirty="0" err="1"/>
              <a:t>hacia</a:t>
            </a:r>
            <a:r>
              <a:rPr dirty="0"/>
              <a:t> la </a:t>
            </a:r>
            <a:r>
              <a:rPr dirty="0" err="1"/>
              <a:t>opción</a:t>
            </a:r>
            <a:r>
              <a:rPr dirty="0"/>
              <a:t> que </a:t>
            </a:r>
            <a:r>
              <a:rPr dirty="0" err="1"/>
              <a:t>mejor</a:t>
            </a:r>
            <a:r>
              <a:rPr dirty="0"/>
              <a:t> se </a:t>
            </a:r>
            <a:r>
              <a:rPr dirty="0" err="1"/>
              <a:t>ajuste</a:t>
            </a:r>
            <a:r>
              <a:rPr dirty="0"/>
              <a:t>. Los </a:t>
            </a:r>
            <a:r>
              <a:rPr dirty="0" err="1"/>
              <a:t>clientes</a:t>
            </a:r>
            <a:r>
              <a:rPr dirty="0"/>
              <a:t> </a:t>
            </a:r>
            <a:r>
              <a:rPr dirty="0" err="1"/>
              <a:t>pueden</a:t>
            </a:r>
            <a:r>
              <a:rPr dirty="0"/>
              <a:t> </a:t>
            </a:r>
            <a:r>
              <a:rPr dirty="0" err="1"/>
              <a:t>tener</a:t>
            </a:r>
            <a:r>
              <a:rPr dirty="0"/>
              <a:t> </a:t>
            </a:r>
            <a:r>
              <a:rPr dirty="0" err="1"/>
              <a:t>limitaciones</a:t>
            </a:r>
            <a:r>
              <a:rPr dirty="0"/>
              <a:t> </a:t>
            </a:r>
            <a:r>
              <a:rPr dirty="0" err="1"/>
              <a:t>relacionadas</a:t>
            </a:r>
            <a:r>
              <a:rPr dirty="0"/>
              <a:t> con las </a:t>
            </a:r>
            <a:r>
              <a:rPr dirty="0" err="1"/>
              <a:t>consideraciones</a:t>
            </a:r>
            <a:r>
              <a:rPr dirty="0"/>
              <a:t> de </a:t>
            </a:r>
            <a:r>
              <a:rPr dirty="0" err="1"/>
              <a:t>costos</a:t>
            </a:r>
            <a:r>
              <a:rPr dirty="0"/>
              <a:t> </a:t>
            </a:r>
            <a:r>
              <a:rPr dirty="0" err="1"/>
              <a:t>financieros</a:t>
            </a:r>
            <a:r>
              <a:rPr dirty="0"/>
              <a:t>, </a:t>
            </a:r>
            <a:r>
              <a:rPr dirty="0" err="1"/>
              <a:t>pero</a:t>
            </a:r>
            <a:r>
              <a:rPr dirty="0"/>
              <a:t> </a:t>
            </a:r>
            <a:r>
              <a:rPr dirty="0" err="1"/>
              <a:t>estas</a:t>
            </a:r>
            <a:r>
              <a:rPr dirty="0"/>
              <a:t> </a:t>
            </a:r>
            <a:r>
              <a:rPr dirty="0" err="1"/>
              <a:t>pueden</a:t>
            </a:r>
            <a:r>
              <a:rPr dirty="0"/>
              <a:t> </a:t>
            </a:r>
            <a:r>
              <a:rPr dirty="0" err="1"/>
              <a:t>superarse</a:t>
            </a:r>
            <a:r>
              <a:rPr dirty="0"/>
              <a:t> </a:t>
            </a:r>
            <a:r>
              <a:rPr dirty="0" err="1"/>
              <a:t>fácilmente</a:t>
            </a:r>
            <a:r>
              <a:rPr dirty="0"/>
              <a:t> con </a:t>
            </a:r>
            <a:r>
              <a:rPr dirty="0" err="1"/>
              <a:t>nuestros</a:t>
            </a:r>
            <a:r>
              <a:rPr dirty="0"/>
              <a:t> </a:t>
            </a:r>
            <a:r>
              <a:rPr dirty="0" err="1"/>
              <a:t>programas</a:t>
            </a:r>
            <a:r>
              <a:rPr dirty="0"/>
              <a:t> de </a:t>
            </a:r>
            <a:r>
              <a:rPr dirty="0" err="1"/>
              <a:t>soporte</a:t>
            </a:r>
            <a:r>
              <a:rPr dirty="0"/>
              <a:t> de </a:t>
            </a:r>
            <a:r>
              <a:rPr dirty="0" err="1"/>
              <a:t>acuerdos</a:t>
            </a:r>
            <a:r>
              <a:rPr dirty="0"/>
              <a:t> que </a:t>
            </a:r>
            <a:r>
              <a:rPr dirty="0" err="1"/>
              <a:t>abordaremos</a:t>
            </a:r>
            <a:r>
              <a:rPr dirty="0"/>
              <a:t> </a:t>
            </a:r>
            <a:r>
              <a:rPr dirty="0" err="1"/>
              <a:t>hacia</a:t>
            </a:r>
            <a:r>
              <a:rPr dirty="0"/>
              <a:t> </a:t>
            </a:r>
            <a:r>
              <a:rPr dirty="0" err="1"/>
              <a:t>el</a:t>
            </a:r>
            <a:r>
              <a:rPr dirty="0"/>
              <a:t> final. Si </a:t>
            </a:r>
            <a:r>
              <a:rPr dirty="0" err="1"/>
              <a:t>existen</a:t>
            </a:r>
            <a:r>
              <a:rPr dirty="0"/>
              <a:t> </a:t>
            </a:r>
            <a:r>
              <a:rPr dirty="0" err="1"/>
              <a:t>verdaderas</a:t>
            </a:r>
            <a:r>
              <a:rPr dirty="0"/>
              <a:t> </a:t>
            </a:r>
            <a:r>
              <a:rPr dirty="0" err="1"/>
              <a:t>limitaciones</a:t>
            </a:r>
            <a:r>
              <a:rPr dirty="0"/>
              <a:t> para </a:t>
            </a:r>
            <a:r>
              <a:rPr dirty="0" err="1"/>
              <a:t>mantener</a:t>
            </a:r>
            <a:r>
              <a:rPr dirty="0"/>
              <a:t> </a:t>
            </a:r>
            <a:r>
              <a:rPr dirty="0" err="1"/>
              <a:t>el</a:t>
            </a:r>
            <a:r>
              <a:rPr dirty="0"/>
              <a:t> control o </a:t>
            </a:r>
            <a:r>
              <a:rPr dirty="0" err="1"/>
              <a:t>simplemente</a:t>
            </a:r>
            <a:r>
              <a:rPr dirty="0"/>
              <a:t> no </a:t>
            </a:r>
            <a:r>
              <a:rPr dirty="0" err="1"/>
              <a:t>están</a:t>
            </a:r>
            <a:r>
              <a:rPr dirty="0"/>
              <a:t> </a:t>
            </a:r>
            <a:r>
              <a:rPr dirty="0" err="1"/>
              <a:t>listos</a:t>
            </a:r>
            <a:r>
              <a:rPr dirty="0"/>
              <a:t> para </a:t>
            </a:r>
            <a:r>
              <a:rPr dirty="0" err="1"/>
              <a:t>dar</a:t>
            </a:r>
            <a:r>
              <a:rPr dirty="0"/>
              <a:t> ese paso </a:t>
            </a:r>
            <a:r>
              <a:rPr dirty="0" err="1"/>
              <a:t>hacia</a:t>
            </a:r>
            <a:r>
              <a:rPr dirty="0"/>
              <a:t> una base de </a:t>
            </a:r>
            <a:r>
              <a:rPr dirty="0" err="1"/>
              <a:t>datos</a:t>
            </a:r>
            <a:r>
              <a:rPr dirty="0"/>
              <a:t> </a:t>
            </a:r>
            <a:r>
              <a:rPr dirty="0" err="1"/>
              <a:t>completamente</a:t>
            </a:r>
            <a:r>
              <a:rPr dirty="0"/>
              <a:t> </a:t>
            </a:r>
            <a:r>
              <a:rPr dirty="0" err="1"/>
              <a:t>administrada</a:t>
            </a:r>
            <a:r>
              <a:rPr dirty="0"/>
              <a:t>, </a:t>
            </a:r>
            <a:r>
              <a:rPr dirty="0" err="1"/>
              <a:t>podemos</a:t>
            </a:r>
            <a:r>
              <a:rPr dirty="0"/>
              <a:t> </a:t>
            </a:r>
            <a:r>
              <a:rPr dirty="0" err="1"/>
              <a:t>ayudarlos</a:t>
            </a:r>
            <a:r>
              <a:rPr dirty="0"/>
              <a:t> a lo largo de </a:t>
            </a:r>
            <a:r>
              <a:rPr dirty="0" err="1"/>
              <a:t>su</a:t>
            </a:r>
            <a:r>
              <a:rPr dirty="0"/>
              <a:t> </a:t>
            </a:r>
            <a:r>
              <a:rPr dirty="0" err="1"/>
              <a:t>viaje</a:t>
            </a:r>
            <a:r>
              <a:rPr dirty="0"/>
              <a:t>, a </a:t>
            </a:r>
            <a:r>
              <a:rPr dirty="0" err="1"/>
              <a:t>reducir</a:t>
            </a:r>
            <a:r>
              <a:rPr dirty="0"/>
              <a:t> </a:t>
            </a:r>
            <a:r>
              <a:rPr dirty="0" err="1"/>
              <a:t>su</a:t>
            </a:r>
            <a:r>
              <a:rPr dirty="0"/>
              <a:t> TCO general y </a:t>
            </a:r>
            <a:r>
              <a:rPr dirty="0" err="1"/>
              <a:t>aumentar</a:t>
            </a:r>
            <a:r>
              <a:rPr dirty="0"/>
              <a:t> la </a:t>
            </a:r>
            <a:r>
              <a:rPr dirty="0" err="1"/>
              <a:t>velocidad</a:t>
            </a:r>
            <a:r>
              <a:rPr dirty="0"/>
              <a:t> de </a:t>
            </a:r>
            <a:r>
              <a:rPr dirty="0" err="1"/>
              <a:t>innovación</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153797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https://aws.amazon.com/solutions/case-studies/nationale-nederlanden-rds-case-study/?did=cr_card&amp;trk=cr_card ACTUALIZAR NOTAS DEL ORADOR PARA SQL SERVER</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20919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https://aws.amazon.com/solutions/case-studies/prime-focus-technologies-case-study/ ACTUALIZAR NOTAS DEL ORADOR PARA SQL SERVER</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06027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2723669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Al considerar un esfuerzo de modernización de las aplicaciones basadas en SQL Server a Aurora PostgreSQL, hay 12 pasos clave a considerar</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4052593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Esta</a:t>
            </a:r>
            <a:r>
              <a:rPr dirty="0"/>
              <a:t> es una </a:t>
            </a:r>
            <a:r>
              <a:rPr dirty="0" err="1"/>
              <a:t>diapositiva</a:t>
            </a:r>
            <a:r>
              <a:rPr dirty="0"/>
              <a:t> de constructor para </a:t>
            </a:r>
            <a:r>
              <a:rPr dirty="0" err="1"/>
              <a:t>resaltar</a:t>
            </a:r>
            <a:r>
              <a:rPr dirty="0"/>
              <a:t> las </a:t>
            </a:r>
            <a:r>
              <a:rPr dirty="0" err="1"/>
              <a:t>migraciones</a:t>
            </a:r>
            <a:r>
              <a:rPr dirty="0"/>
              <a:t> </a:t>
            </a:r>
            <a:r>
              <a:rPr dirty="0" err="1"/>
              <a:t>tradicionales</a:t>
            </a:r>
            <a:r>
              <a:rPr dirty="0"/>
              <a:t> de hoy sin </a:t>
            </a:r>
            <a:r>
              <a:rPr dirty="0" err="1"/>
              <a:t>Babelfish</a:t>
            </a:r>
            <a:r>
              <a:rPr dirty="0"/>
              <a:t>. </a:t>
            </a:r>
            <a:r>
              <a:rPr dirty="0" err="1"/>
              <a:t>Seguimiento</a:t>
            </a:r>
            <a:r>
              <a:rPr dirty="0"/>
              <a:t> de </a:t>
            </a:r>
            <a:r>
              <a:rPr dirty="0" err="1"/>
              <a:t>conversaciones</a:t>
            </a:r>
            <a:r>
              <a:rPr dirty="0"/>
              <a:t>: Miles de </a:t>
            </a:r>
            <a:r>
              <a:rPr dirty="0" err="1"/>
              <a:t>clientes</a:t>
            </a:r>
            <a:r>
              <a:rPr dirty="0"/>
              <a:t>, </a:t>
            </a:r>
            <a:r>
              <a:rPr dirty="0" err="1"/>
              <a:t>como</a:t>
            </a:r>
            <a:r>
              <a:rPr dirty="0"/>
              <a:t> Verizon, Trimble, Expedia y </a:t>
            </a:r>
            <a:r>
              <a:rPr dirty="0" err="1"/>
              <a:t>el</a:t>
            </a:r>
            <a:r>
              <a:rPr dirty="0"/>
              <a:t> </a:t>
            </a:r>
            <a:r>
              <a:rPr dirty="0" err="1"/>
              <a:t>Departamento</a:t>
            </a:r>
            <a:r>
              <a:rPr dirty="0"/>
              <a:t> de </a:t>
            </a:r>
            <a:r>
              <a:rPr dirty="0" err="1"/>
              <a:t>Asuntos</a:t>
            </a:r>
            <a:r>
              <a:rPr dirty="0"/>
              <a:t> de </a:t>
            </a:r>
            <a:r>
              <a:rPr dirty="0" err="1"/>
              <a:t>Veteranos</a:t>
            </a:r>
            <a:r>
              <a:rPr dirty="0"/>
              <a:t> de </a:t>
            </a:r>
            <a:r>
              <a:rPr dirty="0" err="1"/>
              <a:t>Estados</a:t>
            </a:r>
            <a:r>
              <a:rPr dirty="0"/>
              <a:t> Unidos </a:t>
            </a:r>
            <a:r>
              <a:rPr dirty="0" err="1"/>
              <a:t>han</a:t>
            </a:r>
            <a:r>
              <a:rPr dirty="0"/>
              <a:t> </a:t>
            </a:r>
            <a:r>
              <a:rPr dirty="0" err="1"/>
              <a:t>migrado</a:t>
            </a:r>
            <a:r>
              <a:rPr dirty="0"/>
              <a:t> con </a:t>
            </a:r>
            <a:r>
              <a:rPr dirty="0" err="1"/>
              <a:t>éxito</a:t>
            </a:r>
            <a:r>
              <a:rPr dirty="0"/>
              <a:t> sus </a:t>
            </a:r>
            <a:r>
              <a:rPr dirty="0" err="1"/>
              <a:t>objetos</a:t>
            </a:r>
            <a:r>
              <a:rPr dirty="0"/>
              <a:t> y </a:t>
            </a:r>
            <a:r>
              <a:rPr dirty="0" err="1"/>
              <a:t>datos</a:t>
            </a:r>
            <a:r>
              <a:rPr dirty="0"/>
              <a:t> de base de </a:t>
            </a:r>
            <a:r>
              <a:rPr dirty="0" err="1"/>
              <a:t>datos</a:t>
            </a:r>
            <a:r>
              <a:rPr dirty="0"/>
              <a:t> con </a:t>
            </a:r>
            <a:r>
              <a:rPr dirty="0" err="1"/>
              <a:t>herramientas</a:t>
            </a:r>
            <a:r>
              <a:rPr dirty="0"/>
              <a:t> y </a:t>
            </a:r>
            <a:r>
              <a:rPr dirty="0" err="1"/>
              <a:t>servicios</a:t>
            </a:r>
            <a:r>
              <a:rPr dirty="0"/>
              <a:t> </a:t>
            </a:r>
            <a:r>
              <a:rPr dirty="0" err="1"/>
              <a:t>automatizados</a:t>
            </a:r>
            <a:r>
              <a:rPr dirty="0"/>
              <a:t> </a:t>
            </a:r>
            <a:r>
              <a:rPr dirty="0" err="1"/>
              <a:t>como</a:t>
            </a:r>
            <a:r>
              <a:rPr dirty="0"/>
              <a:t> la </a:t>
            </a:r>
            <a:r>
              <a:rPr dirty="0" err="1"/>
              <a:t>Herramienta</a:t>
            </a:r>
            <a:r>
              <a:rPr dirty="0"/>
              <a:t> de </a:t>
            </a:r>
            <a:r>
              <a:rPr dirty="0" err="1"/>
              <a:t>conversión</a:t>
            </a:r>
            <a:r>
              <a:rPr dirty="0"/>
              <a:t> de </a:t>
            </a:r>
            <a:r>
              <a:rPr dirty="0" err="1"/>
              <a:t>esquemas</a:t>
            </a:r>
            <a:r>
              <a:rPr dirty="0"/>
              <a:t> de AWS (SCT) y AWS Database Migration Service (DMS). </a:t>
            </a:r>
            <a:r>
              <a:rPr dirty="0" err="1"/>
              <a:t>Veamos</a:t>
            </a:r>
            <a:r>
              <a:rPr dirty="0"/>
              <a:t> que </a:t>
            </a:r>
            <a:r>
              <a:rPr dirty="0" err="1"/>
              <a:t>el</a:t>
            </a:r>
            <a:r>
              <a:rPr dirty="0"/>
              <a:t> </a:t>
            </a:r>
            <a:r>
              <a:rPr dirty="0" err="1"/>
              <a:t>proceso</a:t>
            </a:r>
            <a:r>
              <a:rPr dirty="0"/>
              <a:t> </a:t>
            </a:r>
            <a:r>
              <a:rPr dirty="0" err="1"/>
              <a:t>parece</a:t>
            </a:r>
            <a:r>
              <a:rPr dirty="0"/>
              <a:t> usar una </a:t>
            </a:r>
            <a:r>
              <a:rPr dirty="0" err="1"/>
              <a:t>aplicación</a:t>
            </a:r>
            <a:r>
              <a:rPr dirty="0"/>
              <a:t> </a:t>
            </a:r>
            <a:r>
              <a:rPr dirty="0" err="1"/>
              <a:t>tradicional</a:t>
            </a:r>
            <a:r>
              <a:rPr dirty="0"/>
              <a:t> o una </a:t>
            </a:r>
            <a:r>
              <a:rPr dirty="0" err="1"/>
              <a:t>herramienta</a:t>
            </a:r>
            <a:r>
              <a:rPr dirty="0"/>
              <a:t> de BI que se </a:t>
            </a:r>
            <a:r>
              <a:rPr dirty="0" err="1"/>
              <a:t>conecta</a:t>
            </a:r>
            <a:r>
              <a:rPr dirty="0"/>
              <a:t> a SQL Server. &lt;click&gt;Para </a:t>
            </a:r>
            <a:r>
              <a:rPr dirty="0" err="1"/>
              <a:t>herramientas</a:t>
            </a:r>
            <a:r>
              <a:rPr dirty="0"/>
              <a:t> &lt;click&gt;La </a:t>
            </a:r>
            <a:r>
              <a:rPr dirty="0" err="1"/>
              <a:t>herramienta</a:t>
            </a:r>
            <a:r>
              <a:rPr dirty="0"/>
              <a:t> de </a:t>
            </a:r>
            <a:r>
              <a:rPr dirty="0" err="1"/>
              <a:t>conversión</a:t>
            </a:r>
            <a:r>
              <a:rPr dirty="0"/>
              <a:t> de </a:t>
            </a:r>
            <a:r>
              <a:rPr dirty="0" err="1"/>
              <a:t>esquemas</a:t>
            </a:r>
            <a:r>
              <a:rPr dirty="0"/>
              <a:t> de AWS </a:t>
            </a:r>
            <a:r>
              <a:rPr dirty="0" err="1"/>
              <a:t>migra</a:t>
            </a:r>
            <a:r>
              <a:rPr dirty="0"/>
              <a:t> </a:t>
            </a:r>
            <a:r>
              <a:rPr dirty="0" err="1"/>
              <a:t>el</a:t>
            </a:r>
            <a:r>
              <a:rPr dirty="0"/>
              <a:t> </a:t>
            </a:r>
            <a:r>
              <a:rPr dirty="0" err="1"/>
              <a:t>esquema</a:t>
            </a:r>
            <a:r>
              <a:rPr dirty="0"/>
              <a:t> de la base de </a:t>
            </a:r>
            <a:r>
              <a:rPr dirty="0" err="1"/>
              <a:t>datos</a:t>
            </a:r>
            <a:r>
              <a:rPr dirty="0"/>
              <a:t>, los </a:t>
            </a:r>
            <a:r>
              <a:rPr dirty="0" err="1"/>
              <a:t>trabajos</a:t>
            </a:r>
            <a:r>
              <a:rPr dirty="0"/>
              <a:t> de SQL Agent y los </a:t>
            </a:r>
            <a:r>
              <a:rPr dirty="0" err="1"/>
              <a:t>paquetes</a:t>
            </a:r>
            <a:r>
              <a:rPr dirty="0"/>
              <a:t> de SQL Server Integration Services. &lt;click&gt;AWS Database Migration Service </a:t>
            </a:r>
            <a:r>
              <a:rPr dirty="0" err="1"/>
              <a:t>copia</a:t>
            </a:r>
            <a:r>
              <a:rPr dirty="0"/>
              <a:t> una </a:t>
            </a:r>
            <a:r>
              <a:rPr dirty="0" err="1"/>
              <a:t>copia</a:t>
            </a:r>
            <a:r>
              <a:rPr dirty="0"/>
              <a:t> </a:t>
            </a:r>
            <a:r>
              <a:rPr dirty="0" err="1"/>
              <a:t>completa</a:t>
            </a:r>
            <a:r>
              <a:rPr dirty="0"/>
              <a:t> o continua de los </a:t>
            </a:r>
            <a:r>
              <a:rPr dirty="0" err="1"/>
              <a:t>datos</a:t>
            </a:r>
            <a:r>
              <a:rPr dirty="0"/>
              <a:t> </a:t>
            </a:r>
            <a:r>
              <a:rPr dirty="0" err="1"/>
              <a:t>en</a:t>
            </a:r>
            <a:r>
              <a:rPr dirty="0"/>
              <a:t> las </a:t>
            </a:r>
            <a:r>
              <a:rPr dirty="0" err="1"/>
              <a:t>tablas</a:t>
            </a:r>
            <a:r>
              <a:rPr dirty="0"/>
              <a:t> de </a:t>
            </a:r>
            <a:r>
              <a:rPr dirty="0" err="1"/>
              <a:t>destino</a:t>
            </a:r>
            <a:r>
              <a:rPr dirty="0"/>
              <a:t>. &lt;click&gt;El </a:t>
            </a:r>
            <a:r>
              <a:rPr dirty="0" err="1"/>
              <a:t>verdadero</a:t>
            </a:r>
            <a:r>
              <a:rPr dirty="0"/>
              <a:t> </a:t>
            </a:r>
            <a:r>
              <a:rPr dirty="0" err="1"/>
              <a:t>reto</a:t>
            </a:r>
            <a:r>
              <a:rPr dirty="0"/>
              <a:t> es con </a:t>
            </a:r>
            <a:r>
              <a:rPr dirty="0" err="1"/>
              <a:t>el</a:t>
            </a:r>
            <a:r>
              <a:rPr dirty="0"/>
              <a:t> </a:t>
            </a:r>
            <a:r>
              <a:rPr dirty="0" err="1"/>
              <a:t>código</a:t>
            </a:r>
            <a:r>
              <a:rPr dirty="0"/>
              <a:t> de </a:t>
            </a:r>
            <a:r>
              <a:rPr dirty="0" err="1"/>
              <a:t>aplicación</a:t>
            </a:r>
            <a:r>
              <a:rPr dirty="0"/>
              <a:t> &lt;click&gt;</a:t>
            </a:r>
            <a:r>
              <a:rPr dirty="0" err="1"/>
              <a:t>Tienes</a:t>
            </a:r>
            <a:r>
              <a:rPr dirty="0"/>
              <a:t> que </a:t>
            </a:r>
            <a:r>
              <a:rPr dirty="0" err="1"/>
              <a:t>buscar</a:t>
            </a:r>
            <a:r>
              <a:rPr dirty="0"/>
              <a:t> </a:t>
            </a:r>
            <a:r>
              <a:rPr dirty="0" err="1"/>
              <a:t>reescribir</a:t>
            </a:r>
            <a:r>
              <a:rPr dirty="0"/>
              <a:t> </a:t>
            </a:r>
            <a:r>
              <a:rPr dirty="0" err="1"/>
              <a:t>tu</a:t>
            </a:r>
            <a:r>
              <a:rPr dirty="0"/>
              <a:t> T-SQL </a:t>
            </a:r>
            <a:r>
              <a:rPr dirty="0" err="1"/>
              <a:t>existente</a:t>
            </a:r>
            <a:r>
              <a:rPr dirty="0"/>
              <a:t>, </a:t>
            </a:r>
            <a:r>
              <a:rPr dirty="0" err="1"/>
              <a:t>código</a:t>
            </a:r>
            <a:r>
              <a:rPr dirty="0"/>
              <a:t> de </a:t>
            </a:r>
            <a:r>
              <a:rPr dirty="0" err="1"/>
              <a:t>aplicación</a:t>
            </a:r>
            <a:r>
              <a:rPr dirty="0"/>
              <a:t>, y usar </a:t>
            </a:r>
            <a:r>
              <a:rPr dirty="0" err="1"/>
              <a:t>diferentes</a:t>
            </a:r>
            <a:r>
              <a:rPr dirty="0"/>
              <a:t> </a:t>
            </a:r>
            <a:r>
              <a:rPr dirty="0" err="1"/>
              <a:t>controladores</a:t>
            </a:r>
            <a:r>
              <a:rPr dirty="0"/>
              <a:t> de </a:t>
            </a:r>
            <a:r>
              <a:rPr dirty="0" err="1"/>
              <a:t>cliente</a:t>
            </a:r>
            <a:r>
              <a:rPr dirty="0"/>
              <a:t> &lt;click&gt;Con </a:t>
            </a:r>
            <a:r>
              <a:rPr dirty="0" err="1"/>
              <a:t>el</a:t>
            </a:r>
            <a:r>
              <a:rPr dirty="0"/>
              <a:t> </a:t>
            </a:r>
            <a:r>
              <a:rPr dirty="0" err="1"/>
              <a:t>resultado</a:t>
            </a:r>
            <a:r>
              <a:rPr dirty="0"/>
              <a:t> final de </a:t>
            </a:r>
            <a:r>
              <a:rPr dirty="0" err="1"/>
              <a:t>tener</a:t>
            </a:r>
            <a:r>
              <a:rPr dirty="0"/>
              <a:t> </a:t>
            </a:r>
            <a:r>
              <a:rPr dirty="0" err="1"/>
              <a:t>tu</a:t>
            </a:r>
            <a:r>
              <a:rPr dirty="0"/>
              <a:t> </a:t>
            </a:r>
            <a:r>
              <a:rPr dirty="0" err="1"/>
              <a:t>aplicación</a:t>
            </a:r>
            <a:r>
              <a:rPr dirty="0"/>
              <a:t> </a:t>
            </a:r>
            <a:r>
              <a:rPr dirty="0" err="1"/>
              <a:t>migrada</a:t>
            </a:r>
            <a:r>
              <a:rPr dirty="0"/>
              <a:t> </a:t>
            </a:r>
            <a:r>
              <a:rPr dirty="0" err="1"/>
              <a:t>en</a:t>
            </a:r>
            <a:r>
              <a:rPr dirty="0"/>
              <a:t> Aurora. Sin embargo, </a:t>
            </a:r>
            <a:r>
              <a:rPr dirty="0" err="1"/>
              <a:t>este</a:t>
            </a:r>
            <a:r>
              <a:rPr dirty="0"/>
              <a:t> </a:t>
            </a:r>
            <a:r>
              <a:rPr dirty="0" err="1"/>
              <a:t>esfuerzo</a:t>
            </a:r>
            <a:r>
              <a:rPr dirty="0"/>
              <a:t> </a:t>
            </a:r>
            <a:r>
              <a:rPr dirty="0" err="1"/>
              <a:t>adicional</a:t>
            </a:r>
            <a:r>
              <a:rPr dirty="0"/>
              <a:t> </a:t>
            </a:r>
            <a:r>
              <a:rPr dirty="0" err="1"/>
              <a:t>significa</a:t>
            </a:r>
            <a:r>
              <a:rPr dirty="0"/>
              <a:t> </a:t>
            </a:r>
            <a:r>
              <a:rPr dirty="0" err="1"/>
              <a:t>menos</a:t>
            </a:r>
            <a:r>
              <a:rPr dirty="0"/>
              <a:t> </a:t>
            </a:r>
            <a:r>
              <a:rPr dirty="0" err="1"/>
              <a:t>tiempo</a:t>
            </a:r>
            <a:r>
              <a:rPr dirty="0"/>
              <a:t> </a:t>
            </a:r>
            <a:r>
              <a:rPr dirty="0" err="1"/>
              <a:t>agregando</a:t>
            </a:r>
            <a:r>
              <a:rPr dirty="0"/>
              <a:t> valor para sus </a:t>
            </a:r>
            <a:r>
              <a:rPr dirty="0" err="1"/>
              <a:t>clientes</a:t>
            </a:r>
            <a:r>
              <a:rPr dirty="0"/>
              <a:t>.</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41994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Esta</a:t>
            </a:r>
            <a:r>
              <a:rPr dirty="0"/>
              <a:t> es una </a:t>
            </a:r>
            <a:r>
              <a:rPr dirty="0" err="1"/>
              <a:t>diapositiva</a:t>
            </a:r>
            <a:r>
              <a:rPr dirty="0"/>
              <a:t> de constructor para </a:t>
            </a:r>
            <a:r>
              <a:rPr dirty="0" err="1"/>
              <a:t>demostrar</a:t>
            </a:r>
            <a:r>
              <a:rPr dirty="0"/>
              <a:t> </a:t>
            </a:r>
            <a:r>
              <a:rPr dirty="0" err="1"/>
              <a:t>problema</a:t>
            </a:r>
            <a:r>
              <a:rPr dirty="0"/>
              <a:t> con </a:t>
            </a:r>
            <a:r>
              <a:rPr dirty="0" err="1"/>
              <a:t>el</a:t>
            </a:r>
            <a:r>
              <a:rPr dirty="0"/>
              <a:t> </a:t>
            </a:r>
            <a:r>
              <a:rPr dirty="0" err="1"/>
              <a:t>tipo</a:t>
            </a:r>
            <a:r>
              <a:rPr dirty="0"/>
              <a:t> de </a:t>
            </a:r>
            <a:r>
              <a:rPr dirty="0" err="1"/>
              <a:t>datos</a:t>
            </a:r>
            <a:r>
              <a:rPr dirty="0"/>
              <a:t> Dinero </a:t>
            </a:r>
            <a:r>
              <a:rPr dirty="0" err="1"/>
              <a:t>Pista</a:t>
            </a:r>
            <a:r>
              <a:rPr dirty="0"/>
              <a:t> de </a:t>
            </a:r>
            <a:r>
              <a:rPr dirty="0" err="1"/>
              <a:t>discusión</a:t>
            </a:r>
            <a:r>
              <a:rPr dirty="0"/>
              <a:t>: </a:t>
            </a:r>
            <a:r>
              <a:rPr dirty="0" err="1"/>
              <a:t>Considere</a:t>
            </a:r>
            <a:r>
              <a:rPr dirty="0"/>
              <a:t> un </a:t>
            </a:r>
            <a:r>
              <a:rPr dirty="0" err="1"/>
              <a:t>ejemplo</a:t>
            </a:r>
            <a:r>
              <a:rPr dirty="0"/>
              <a:t> de </a:t>
            </a:r>
            <a:r>
              <a:rPr dirty="0" err="1"/>
              <a:t>aplicación</a:t>
            </a:r>
            <a:r>
              <a:rPr dirty="0"/>
              <a:t> SQL Server para una </a:t>
            </a:r>
            <a:r>
              <a:rPr dirty="0" err="1"/>
              <a:t>declaración</a:t>
            </a:r>
            <a:r>
              <a:rPr dirty="0"/>
              <a:t> Create Table para la </a:t>
            </a:r>
            <a:r>
              <a:rPr dirty="0" err="1"/>
              <a:t>tabla</a:t>
            </a:r>
            <a:r>
              <a:rPr dirty="0"/>
              <a:t> </a:t>
            </a:r>
            <a:r>
              <a:rPr dirty="0" err="1"/>
              <a:t>Productos</a:t>
            </a:r>
            <a:r>
              <a:rPr dirty="0"/>
              <a:t> </a:t>
            </a:r>
            <a:r>
              <a:rPr dirty="0" err="1"/>
              <a:t>usando</a:t>
            </a:r>
            <a:r>
              <a:rPr dirty="0"/>
              <a:t> un </a:t>
            </a:r>
            <a:r>
              <a:rPr dirty="0" err="1"/>
              <a:t>tipo</a:t>
            </a:r>
            <a:r>
              <a:rPr dirty="0"/>
              <a:t> de </a:t>
            </a:r>
            <a:r>
              <a:rPr dirty="0" err="1"/>
              <a:t>datos</a:t>
            </a:r>
            <a:r>
              <a:rPr dirty="0"/>
              <a:t> Money para &lt;click&gt;</a:t>
            </a:r>
            <a:r>
              <a:rPr dirty="0" err="1"/>
              <a:t>el</a:t>
            </a:r>
            <a:r>
              <a:rPr dirty="0"/>
              <a:t> </a:t>
            </a:r>
            <a:r>
              <a:rPr dirty="0" err="1"/>
              <a:t>Precio</a:t>
            </a:r>
            <a:r>
              <a:rPr dirty="0"/>
              <a:t> A </a:t>
            </a:r>
            <a:r>
              <a:rPr dirty="0" err="1"/>
              <a:t>continuación</a:t>
            </a:r>
            <a:r>
              <a:rPr dirty="0"/>
              <a:t>, la </a:t>
            </a:r>
            <a:r>
              <a:rPr dirty="0" err="1"/>
              <a:t>aplicación</a:t>
            </a:r>
            <a:r>
              <a:rPr dirty="0"/>
              <a:t> </a:t>
            </a:r>
            <a:r>
              <a:rPr dirty="0" err="1"/>
              <a:t>realiza</a:t>
            </a:r>
            <a:r>
              <a:rPr dirty="0"/>
              <a:t> una </a:t>
            </a:r>
            <a:r>
              <a:rPr dirty="0" err="1"/>
              <a:t>inserción</a:t>
            </a:r>
            <a:r>
              <a:rPr dirty="0"/>
              <a:t> de un nuevo </a:t>
            </a:r>
            <a:r>
              <a:rPr dirty="0" err="1"/>
              <a:t>registro</a:t>
            </a:r>
            <a:r>
              <a:rPr dirty="0"/>
              <a:t> de </a:t>
            </a:r>
            <a:r>
              <a:rPr dirty="0" err="1"/>
              <a:t>Productos</a:t>
            </a:r>
            <a:r>
              <a:rPr dirty="0"/>
              <a:t> con </a:t>
            </a:r>
            <a:r>
              <a:rPr dirty="0" err="1"/>
              <a:t>cuatro</a:t>
            </a:r>
            <a:r>
              <a:rPr dirty="0"/>
              <a:t> </a:t>
            </a:r>
            <a:r>
              <a:rPr dirty="0" err="1"/>
              <a:t>dígitos</a:t>
            </a:r>
            <a:r>
              <a:rPr dirty="0"/>
              <a:t> por centavos. Los </a:t>
            </a:r>
            <a:r>
              <a:rPr dirty="0" err="1"/>
              <a:t>datos</a:t>
            </a:r>
            <a:r>
              <a:rPr dirty="0"/>
              <a:t> </a:t>
            </a:r>
            <a:r>
              <a:rPr dirty="0" err="1"/>
              <a:t>en</a:t>
            </a:r>
            <a:r>
              <a:rPr dirty="0"/>
              <a:t> SQL Server solo </a:t>
            </a:r>
            <a:r>
              <a:rPr dirty="0" err="1"/>
              <a:t>funcionan</a:t>
            </a:r>
            <a:r>
              <a:rPr dirty="0"/>
              <a:t> con </a:t>
            </a:r>
            <a:r>
              <a:rPr dirty="0" err="1"/>
              <a:t>el</a:t>
            </a:r>
            <a:r>
              <a:rPr dirty="0"/>
              <a:t> </a:t>
            </a:r>
            <a:r>
              <a:rPr dirty="0" err="1"/>
              <a:t>tipo</a:t>
            </a:r>
            <a:r>
              <a:rPr dirty="0"/>
              <a:t> de </a:t>
            </a:r>
            <a:r>
              <a:rPr dirty="0" err="1"/>
              <a:t>datos</a:t>
            </a:r>
            <a:r>
              <a:rPr dirty="0"/>
              <a:t> Money</a:t>
            </a:r>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17</a:t>
            </a:fld>
            <a:endParaRPr lang="en-US" altLang="en-US" dirty="0"/>
          </a:p>
        </p:txBody>
      </p:sp>
    </p:spTree>
    <p:extLst>
      <p:ext uri="{BB962C8B-B14F-4D97-AF65-F5344CB8AC3E}">
        <p14:creationId xmlns:p14="http://schemas.microsoft.com/office/powerpoint/2010/main" val="57223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Esta</a:t>
            </a:r>
            <a:r>
              <a:rPr dirty="0"/>
              <a:t> es una </a:t>
            </a:r>
            <a:r>
              <a:rPr dirty="0" err="1"/>
              <a:t>diapositiva</a:t>
            </a:r>
            <a:r>
              <a:rPr dirty="0"/>
              <a:t> del </a:t>
            </a:r>
            <a:r>
              <a:rPr dirty="0" err="1"/>
              <a:t>generador</a:t>
            </a:r>
            <a:r>
              <a:rPr dirty="0"/>
              <a:t> de </a:t>
            </a:r>
            <a:r>
              <a:rPr dirty="0" err="1"/>
              <a:t>seguimiento</a:t>
            </a:r>
            <a:r>
              <a:rPr dirty="0"/>
              <a:t> con los </a:t>
            </a:r>
            <a:r>
              <a:rPr dirty="0" err="1"/>
              <a:t>conceptos</a:t>
            </a:r>
            <a:r>
              <a:rPr dirty="0"/>
              <a:t> </a:t>
            </a:r>
            <a:r>
              <a:rPr dirty="0" err="1"/>
              <a:t>básicos</a:t>
            </a:r>
            <a:r>
              <a:rPr dirty="0"/>
              <a:t> de </a:t>
            </a:r>
            <a:r>
              <a:rPr dirty="0" err="1"/>
              <a:t>Aplicaciones</a:t>
            </a:r>
            <a:r>
              <a:rPr dirty="0"/>
              <a:t> para </a:t>
            </a:r>
            <a:r>
              <a:rPr dirty="0" err="1"/>
              <a:t>mostrar</a:t>
            </a:r>
            <a:r>
              <a:rPr dirty="0"/>
              <a:t> </a:t>
            </a:r>
            <a:r>
              <a:rPr dirty="0" err="1"/>
              <a:t>el</a:t>
            </a:r>
            <a:r>
              <a:rPr dirty="0"/>
              <a:t> </a:t>
            </a:r>
            <a:r>
              <a:rPr dirty="0" err="1"/>
              <a:t>problema</a:t>
            </a:r>
            <a:r>
              <a:rPr dirty="0"/>
              <a:t> con PostgreSQL </a:t>
            </a:r>
            <a:r>
              <a:rPr dirty="0" err="1"/>
              <a:t>si</a:t>
            </a:r>
            <a:r>
              <a:rPr dirty="0"/>
              <a:t> no </a:t>
            </a:r>
            <a:r>
              <a:rPr dirty="0" err="1"/>
              <a:t>presta</a:t>
            </a:r>
            <a:r>
              <a:rPr dirty="0"/>
              <a:t> </a:t>
            </a:r>
            <a:r>
              <a:rPr dirty="0" err="1"/>
              <a:t>atención</a:t>
            </a:r>
            <a:r>
              <a:rPr dirty="0"/>
              <a:t>. Track de </a:t>
            </a:r>
            <a:r>
              <a:rPr dirty="0" err="1"/>
              <a:t>conversación</a:t>
            </a:r>
            <a:r>
              <a:rPr dirty="0"/>
              <a:t>: </a:t>
            </a:r>
            <a:r>
              <a:rPr dirty="0" err="1"/>
              <a:t>Veamos</a:t>
            </a:r>
            <a:r>
              <a:rPr dirty="0"/>
              <a:t> una consulta T-SQL que </a:t>
            </a:r>
            <a:r>
              <a:rPr dirty="0" err="1"/>
              <a:t>devuelve</a:t>
            </a:r>
            <a:r>
              <a:rPr dirty="0"/>
              <a:t> los </a:t>
            </a:r>
            <a:r>
              <a:rPr dirty="0" err="1"/>
              <a:t>Productos</a:t>
            </a:r>
            <a:r>
              <a:rPr dirty="0"/>
              <a:t> </a:t>
            </a:r>
            <a:r>
              <a:rPr dirty="0" err="1"/>
              <a:t>donde</a:t>
            </a:r>
            <a:r>
              <a:rPr dirty="0"/>
              <a:t> </a:t>
            </a:r>
            <a:r>
              <a:rPr dirty="0" err="1"/>
              <a:t>el</a:t>
            </a:r>
            <a:r>
              <a:rPr dirty="0"/>
              <a:t> </a:t>
            </a:r>
            <a:r>
              <a:rPr dirty="0" err="1"/>
              <a:t>precio</a:t>
            </a:r>
            <a:r>
              <a:rPr dirty="0"/>
              <a:t> es inferior a 30. Como </a:t>
            </a:r>
            <a:r>
              <a:rPr dirty="0" err="1"/>
              <a:t>puede</a:t>
            </a:r>
            <a:r>
              <a:rPr dirty="0"/>
              <a:t> </a:t>
            </a:r>
            <a:r>
              <a:rPr dirty="0" err="1"/>
              <a:t>ver</a:t>
            </a:r>
            <a:r>
              <a:rPr dirty="0"/>
              <a:t>, </a:t>
            </a:r>
            <a:r>
              <a:rPr dirty="0" err="1"/>
              <a:t>recuperamos</a:t>
            </a:r>
            <a:r>
              <a:rPr dirty="0"/>
              <a:t> </a:t>
            </a:r>
            <a:r>
              <a:rPr dirty="0" err="1"/>
              <a:t>el</a:t>
            </a:r>
            <a:r>
              <a:rPr dirty="0"/>
              <a:t> </a:t>
            </a:r>
            <a:r>
              <a:rPr dirty="0" err="1"/>
              <a:t>producto</a:t>
            </a:r>
            <a:r>
              <a:rPr dirty="0"/>
              <a:t> Clamp con </a:t>
            </a:r>
            <a:r>
              <a:rPr dirty="0" err="1"/>
              <a:t>el</a:t>
            </a:r>
            <a:r>
              <a:rPr dirty="0"/>
              <a:t> valor para </a:t>
            </a:r>
            <a:r>
              <a:rPr dirty="0" err="1"/>
              <a:t>Precio</a:t>
            </a:r>
            <a:r>
              <a:rPr dirty="0"/>
              <a:t> </a:t>
            </a:r>
            <a:r>
              <a:rPr dirty="0" err="1"/>
              <a:t>tal</a:t>
            </a:r>
            <a:r>
              <a:rPr dirty="0"/>
              <a:t> y </a:t>
            </a:r>
            <a:r>
              <a:rPr dirty="0" err="1"/>
              <a:t>como</a:t>
            </a:r>
            <a:r>
              <a:rPr dirty="0"/>
              <a:t> se </a:t>
            </a:r>
            <a:r>
              <a:rPr dirty="0" err="1"/>
              <a:t>ingresó</a:t>
            </a:r>
            <a:r>
              <a:rPr dirty="0"/>
              <a:t>. &lt;click&gt;Si </a:t>
            </a:r>
            <a:r>
              <a:rPr dirty="0" err="1"/>
              <a:t>usa</a:t>
            </a:r>
            <a:r>
              <a:rPr dirty="0"/>
              <a:t> </a:t>
            </a:r>
            <a:r>
              <a:rPr dirty="0" err="1"/>
              <a:t>el</a:t>
            </a:r>
            <a:r>
              <a:rPr dirty="0"/>
              <a:t> </a:t>
            </a:r>
            <a:r>
              <a:rPr dirty="0" err="1"/>
              <a:t>tipo</a:t>
            </a:r>
            <a:r>
              <a:rPr dirty="0"/>
              <a:t> de </a:t>
            </a:r>
            <a:r>
              <a:rPr dirty="0" err="1"/>
              <a:t>datos</a:t>
            </a:r>
            <a:r>
              <a:rPr dirty="0"/>
              <a:t> PostgreSQL Money </a:t>
            </a:r>
            <a:r>
              <a:rPr dirty="0" err="1"/>
              <a:t>nativo</a:t>
            </a:r>
            <a:r>
              <a:rPr dirty="0"/>
              <a:t> </a:t>
            </a:r>
            <a:r>
              <a:rPr dirty="0" err="1"/>
              <a:t>en</a:t>
            </a:r>
            <a:r>
              <a:rPr dirty="0"/>
              <a:t> </a:t>
            </a:r>
            <a:r>
              <a:rPr dirty="0" err="1"/>
              <a:t>lugar</a:t>
            </a:r>
            <a:r>
              <a:rPr dirty="0"/>
              <a:t> de un </a:t>
            </a:r>
            <a:r>
              <a:rPr dirty="0" err="1"/>
              <a:t>tipo</a:t>
            </a:r>
            <a:r>
              <a:rPr dirty="0"/>
              <a:t> de </a:t>
            </a:r>
            <a:r>
              <a:rPr dirty="0" err="1"/>
              <a:t>datos</a:t>
            </a:r>
            <a:r>
              <a:rPr dirty="0"/>
              <a:t> decimal (13,4), PostgreSQL </a:t>
            </a:r>
            <a:r>
              <a:rPr dirty="0" err="1"/>
              <a:t>devuelve</a:t>
            </a:r>
            <a:r>
              <a:rPr dirty="0"/>
              <a:t> solo 2 </a:t>
            </a:r>
            <a:r>
              <a:rPr dirty="0" err="1"/>
              <a:t>dígitos</a:t>
            </a:r>
            <a:r>
              <a:rPr dirty="0"/>
              <a:t> por centavos. </a:t>
            </a:r>
            <a:r>
              <a:rPr dirty="0" err="1"/>
              <a:t>Esto</a:t>
            </a:r>
            <a:r>
              <a:rPr dirty="0"/>
              <a:t> es solo una de las </a:t>
            </a:r>
            <a:r>
              <a:rPr dirty="0" err="1"/>
              <a:t>cosas</a:t>
            </a:r>
            <a:r>
              <a:rPr dirty="0"/>
              <a:t> que debe </a:t>
            </a:r>
            <a:r>
              <a:rPr dirty="0" err="1"/>
              <a:t>tener</a:t>
            </a:r>
            <a:r>
              <a:rPr dirty="0"/>
              <a:t> </a:t>
            </a:r>
            <a:r>
              <a:rPr dirty="0" err="1"/>
              <a:t>en</a:t>
            </a:r>
            <a:r>
              <a:rPr dirty="0"/>
              <a:t> </a:t>
            </a:r>
            <a:r>
              <a:rPr dirty="0" err="1"/>
              <a:t>cuenta</a:t>
            </a:r>
            <a:r>
              <a:rPr dirty="0"/>
              <a:t> con </a:t>
            </a:r>
            <a:r>
              <a:rPr dirty="0" err="1"/>
              <a:t>respecto</a:t>
            </a:r>
            <a:r>
              <a:rPr dirty="0"/>
              <a:t> a las </a:t>
            </a:r>
            <a:r>
              <a:rPr dirty="0" err="1"/>
              <a:t>pruebas</a:t>
            </a:r>
            <a:r>
              <a:rPr dirty="0"/>
              <a:t> de </a:t>
            </a:r>
            <a:r>
              <a:rPr dirty="0" err="1"/>
              <a:t>corrección</a:t>
            </a:r>
            <a:r>
              <a:rPr dirty="0"/>
              <a:t> de </a:t>
            </a:r>
            <a:r>
              <a:rPr dirty="0" err="1"/>
              <a:t>aplicaciones</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44720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Esta</a:t>
            </a:r>
            <a:r>
              <a:rPr dirty="0"/>
              <a:t> es una </a:t>
            </a:r>
            <a:r>
              <a:rPr dirty="0" err="1"/>
              <a:t>diapositiva</a:t>
            </a:r>
            <a:r>
              <a:rPr dirty="0"/>
              <a:t> de constructor que </a:t>
            </a:r>
            <a:r>
              <a:rPr dirty="0" err="1"/>
              <a:t>muestra</a:t>
            </a:r>
            <a:r>
              <a:rPr dirty="0"/>
              <a:t> </a:t>
            </a:r>
            <a:r>
              <a:rPr dirty="0" err="1"/>
              <a:t>cómo</a:t>
            </a:r>
            <a:r>
              <a:rPr dirty="0"/>
              <a:t> </a:t>
            </a:r>
            <a:r>
              <a:rPr dirty="0" err="1"/>
              <a:t>Babelfish</a:t>
            </a:r>
            <a:r>
              <a:rPr dirty="0"/>
              <a:t> </a:t>
            </a:r>
            <a:r>
              <a:rPr dirty="0" err="1"/>
              <a:t>proporciona</a:t>
            </a:r>
            <a:r>
              <a:rPr dirty="0"/>
              <a:t> lo </a:t>
            </a:r>
            <a:r>
              <a:rPr dirty="0" err="1"/>
              <a:t>mejor</a:t>
            </a:r>
            <a:r>
              <a:rPr dirty="0"/>
              <a:t> de ambos </a:t>
            </a:r>
            <a:r>
              <a:rPr dirty="0" err="1"/>
              <a:t>trabajos</a:t>
            </a:r>
            <a:r>
              <a:rPr dirty="0"/>
              <a:t>. </a:t>
            </a:r>
            <a:r>
              <a:rPr dirty="0" err="1"/>
              <a:t>Pista</a:t>
            </a:r>
            <a:r>
              <a:rPr dirty="0"/>
              <a:t> de </a:t>
            </a:r>
            <a:r>
              <a:rPr dirty="0" err="1"/>
              <a:t>conversación</a:t>
            </a:r>
            <a:r>
              <a:rPr dirty="0"/>
              <a:t>: ¿</a:t>
            </a:r>
            <a:r>
              <a:rPr dirty="0" err="1"/>
              <a:t>Qué</a:t>
            </a:r>
            <a:r>
              <a:rPr dirty="0"/>
              <a:t> </a:t>
            </a:r>
            <a:r>
              <a:rPr dirty="0" err="1"/>
              <a:t>pasaría</a:t>
            </a:r>
            <a:r>
              <a:rPr dirty="0"/>
              <a:t> </a:t>
            </a:r>
            <a:r>
              <a:rPr dirty="0" err="1"/>
              <a:t>si</a:t>
            </a:r>
            <a:r>
              <a:rPr dirty="0"/>
              <a:t> </a:t>
            </a:r>
            <a:r>
              <a:rPr dirty="0" err="1"/>
              <a:t>pudiera</a:t>
            </a:r>
            <a:r>
              <a:rPr dirty="0"/>
              <a:t> </a:t>
            </a:r>
            <a:r>
              <a:rPr dirty="0" err="1"/>
              <a:t>reducir</a:t>
            </a:r>
            <a:r>
              <a:rPr dirty="0"/>
              <a:t> </a:t>
            </a:r>
            <a:r>
              <a:rPr dirty="0" err="1"/>
              <a:t>significativamente</a:t>
            </a:r>
            <a:r>
              <a:rPr dirty="0"/>
              <a:t> la barrera de </a:t>
            </a:r>
            <a:r>
              <a:rPr dirty="0" err="1"/>
              <a:t>migración</a:t>
            </a:r>
            <a:r>
              <a:rPr dirty="0"/>
              <a:t> de </a:t>
            </a:r>
            <a:r>
              <a:rPr dirty="0" err="1"/>
              <a:t>su</a:t>
            </a:r>
            <a:r>
              <a:rPr dirty="0"/>
              <a:t> </a:t>
            </a:r>
            <a:r>
              <a:rPr dirty="0" err="1"/>
              <a:t>aplicación</a:t>
            </a:r>
            <a:r>
              <a:rPr dirty="0"/>
              <a:t> SQL Server a Aurora PostgreSQL? &lt;click&gt;Al </a:t>
            </a:r>
            <a:r>
              <a:rPr dirty="0" err="1"/>
              <a:t>hacer</a:t>
            </a:r>
            <a:r>
              <a:rPr dirty="0"/>
              <a:t> que </a:t>
            </a:r>
            <a:r>
              <a:rPr dirty="0" err="1"/>
              <a:t>su</a:t>
            </a:r>
            <a:r>
              <a:rPr dirty="0"/>
              <a:t> </a:t>
            </a:r>
            <a:r>
              <a:rPr dirty="0" err="1"/>
              <a:t>aplicación</a:t>
            </a:r>
            <a:r>
              <a:rPr dirty="0"/>
              <a:t> </a:t>
            </a:r>
            <a:r>
              <a:rPr dirty="0" err="1"/>
              <a:t>hable</a:t>
            </a:r>
            <a:r>
              <a:rPr dirty="0"/>
              <a:t> T-SQL con un punto final de TDS para Aurora PostgreSQL para </a:t>
            </a:r>
            <a:r>
              <a:rPr dirty="0" err="1"/>
              <a:t>su</a:t>
            </a:r>
            <a:r>
              <a:rPr dirty="0"/>
              <a:t> base de </a:t>
            </a:r>
            <a:r>
              <a:rPr dirty="0" err="1"/>
              <a:t>código</a:t>
            </a:r>
            <a:r>
              <a:rPr dirty="0"/>
              <a:t> </a:t>
            </a:r>
            <a:r>
              <a:rPr dirty="0" err="1"/>
              <a:t>existente</a:t>
            </a:r>
            <a:r>
              <a:rPr dirty="0"/>
              <a:t>. &lt;click&gt;</a:t>
            </a:r>
            <a:r>
              <a:rPr dirty="0" err="1"/>
              <a:t>Esto</a:t>
            </a:r>
            <a:r>
              <a:rPr dirty="0"/>
              <a:t> </a:t>
            </a:r>
            <a:r>
              <a:rPr dirty="0" err="1"/>
              <a:t>permitiría</a:t>
            </a:r>
            <a:r>
              <a:rPr dirty="0"/>
              <a:t> a </a:t>
            </a:r>
            <a:r>
              <a:rPr dirty="0" err="1"/>
              <a:t>su</a:t>
            </a:r>
            <a:r>
              <a:rPr dirty="0"/>
              <a:t> </a:t>
            </a:r>
            <a:r>
              <a:rPr dirty="0" err="1"/>
              <a:t>equipo</a:t>
            </a:r>
            <a:r>
              <a:rPr dirty="0"/>
              <a:t> de </a:t>
            </a:r>
            <a:r>
              <a:rPr dirty="0" err="1"/>
              <a:t>desarrollo</a:t>
            </a:r>
            <a:r>
              <a:rPr dirty="0"/>
              <a:t> </a:t>
            </a:r>
            <a:r>
              <a:rPr dirty="0" err="1"/>
              <a:t>agregar</a:t>
            </a:r>
            <a:r>
              <a:rPr dirty="0"/>
              <a:t> valor </a:t>
            </a:r>
            <a:r>
              <a:rPr dirty="0" err="1"/>
              <a:t>futuro</a:t>
            </a:r>
            <a:r>
              <a:rPr dirty="0"/>
              <a:t> a sus </a:t>
            </a:r>
            <a:r>
              <a:rPr dirty="0" err="1"/>
              <a:t>clientes</a:t>
            </a:r>
            <a:r>
              <a:rPr dirty="0"/>
              <a:t> </a:t>
            </a:r>
            <a:r>
              <a:rPr dirty="0" err="1"/>
              <a:t>utilizando</a:t>
            </a:r>
            <a:r>
              <a:rPr dirty="0"/>
              <a:t> T-SQL familiar sin </a:t>
            </a:r>
            <a:r>
              <a:rPr dirty="0" err="1"/>
              <a:t>tener</a:t>
            </a:r>
            <a:r>
              <a:rPr dirty="0"/>
              <a:t> que </a:t>
            </a:r>
            <a:r>
              <a:rPr dirty="0" err="1"/>
              <a:t>cambiar</a:t>
            </a:r>
            <a:r>
              <a:rPr dirty="0"/>
              <a:t> los </a:t>
            </a:r>
            <a:r>
              <a:rPr dirty="0" err="1"/>
              <a:t>controladores</a:t>
            </a:r>
            <a:r>
              <a:rPr dirty="0"/>
              <a:t> del </a:t>
            </a:r>
            <a:r>
              <a:rPr dirty="0" err="1"/>
              <a:t>cliente</a:t>
            </a:r>
            <a:r>
              <a:rPr dirty="0"/>
              <a:t> o </a:t>
            </a:r>
            <a:r>
              <a:rPr dirty="0" err="1"/>
              <a:t>aprovechar</a:t>
            </a:r>
            <a:r>
              <a:rPr dirty="0"/>
              <a:t> </a:t>
            </a:r>
            <a:r>
              <a:rPr dirty="0" err="1"/>
              <a:t>el</a:t>
            </a:r>
            <a:r>
              <a:rPr dirty="0"/>
              <a:t> </a:t>
            </a:r>
            <a:r>
              <a:rPr dirty="0" err="1"/>
              <a:t>lenguaje</a:t>
            </a:r>
            <a:r>
              <a:rPr dirty="0"/>
              <a:t> PL/PGSQL </a:t>
            </a:r>
            <a:r>
              <a:rPr dirty="0" err="1"/>
              <a:t>impulsado</a:t>
            </a:r>
            <a:r>
              <a:rPr dirty="0"/>
              <a:t> por la </a:t>
            </a:r>
            <a:r>
              <a:rPr dirty="0" err="1"/>
              <a:t>comunidad</a:t>
            </a:r>
            <a:r>
              <a:rPr dirty="0"/>
              <a:t> dentro de la </a:t>
            </a:r>
            <a:r>
              <a:rPr dirty="0" err="1"/>
              <a:t>misma</a:t>
            </a:r>
            <a:r>
              <a:rPr dirty="0"/>
              <a:t> </a:t>
            </a:r>
            <a:r>
              <a:rPr dirty="0" err="1"/>
              <a:t>aplicación</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246428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La </a:t>
            </a:r>
            <a:r>
              <a:rPr dirty="0" err="1"/>
              <a:t>nube</a:t>
            </a:r>
            <a:r>
              <a:rPr dirty="0"/>
              <a:t> ha </a:t>
            </a:r>
            <a:r>
              <a:rPr dirty="0" err="1"/>
              <a:t>cambiado</a:t>
            </a:r>
            <a:r>
              <a:rPr dirty="0"/>
              <a:t> la forma </a:t>
            </a:r>
            <a:r>
              <a:rPr dirty="0" err="1"/>
              <a:t>en</a:t>
            </a:r>
            <a:r>
              <a:rPr dirty="0"/>
              <a:t> que </a:t>
            </a:r>
            <a:r>
              <a:rPr dirty="0" err="1"/>
              <a:t>muchos</a:t>
            </a:r>
            <a:r>
              <a:rPr dirty="0"/>
              <a:t> de </a:t>
            </a:r>
            <a:r>
              <a:rPr dirty="0" err="1"/>
              <a:t>nosotros</a:t>
            </a:r>
            <a:r>
              <a:rPr dirty="0"/>
              <a:t> </a:t>
            </a:r>
            <a:r>
              <a:rPr dirty="0" err="1"/>
              <a:t>hacemos</a:t>
            </a:r>
            <a:r>
              <a:rPr dirty="0"/>
              <a:t> </a:t>
            </a:r>
            <a:r>
              <a:rPr dirty="0" err="1"/>
              <a:t>negocios</a:t>
            </a:r>
            <a:r>
              <a:rPr dirty="0"/>
              <a:t>. El </a:t>
            </a:r>
            <a:r>
              <a:rPr dirty="0" err="1"/>
              <a:t>costo</a:t>
            </a:r>
            <a:r>
              <a:rPr dirty="0"/>
              <a:t> de la </a:t>
            </a:r>
            <a:r>
              <a:rPr dirty="0" err="1"/>
              <a:t>computación</a:t>
            </a:r>
            <a:r>
              <a:rPr dirty="0"/>
              <a:t> y </a:t>
            </a:r>
            <a:r>
              <a:rPr dirty="0" err="1"/>
              <a:t>el</a:t>
            </a:r>
            <a:r>
              <a:rPr dirty="0"/>
              <a:t> </a:t>
            </a:r>
            <a:r>
              <a:rPr dirty="0" err="1"/>
              <a:t>almacenamiento</a:t>
            </a:r>
            <a:r>
              <a:rPr dirty="0"/>
              <a:t> de </a:t>
            </a:r>
            <a:r>
              <a:rPr dirty="0" err="1"/>
              <a:t>información</a:t>
            </a:r>
            <a:r>
              <a:rPr dirty="0"/>
              <a:t> ha </a:t>
            </a:r>
            <a:r>
              <a:rPr dirty="0" err="1"/>
              <a:t>bajado</a:t>
            </a:r>
            <a:r>
              <a:rPr dirty="0"/>
              <a:t> </a:t>
            </a:r>
            <a:r>
              <a:rPr dirty="0" err="1"/>
              <a:t>mucho</a:t>
            </a:r>
            <a:r>
              <a:rPr dirty="0"/>
              <a:t> y, </a:t>
            </a:r>
            <a:r>
              <a:rPr dirty="0" err="1"/>
              <a:t>como</a:t>
            </a:r>
            <a:r>
              <a:rPr dirty="0"/>
              <a:t> </a:t>
            </a:r>
            <a:r>
              <a:rPr dirty="0" err="1"/>
              <a:t>resultado</a:t>
            </a:r>
            <a:r>
              <a:rPr dirty="0"/>
              <a:t>, las </a:t>
            </a:r>
            <a:r>
              <a:rPr dirty="0" err="1"/>
              <a:t>empresas</a:t>
            </a:r>
            <a:r>
              <a:rPr dirty="0"/>
              <a:t> </a:t>
            </a:r>
            <a:r>
              <a:rPr dirty="0" err="1"/>
              <a:t>están</a:t>
            </a:r>
            <a:r>
              <a:rPr dirty="0"/>
              <a:t> </a:t>
            </a:r>
            <a:r>
              <a:rPr dirty="0" err="1"/>
              <a:t>almacenando</a:t>
            </a:r>
            <a:r>
              <a:rPr dirty="0"/>
              <a:t> </a:t>
            </a:r>
            <a:r>
              <a:rPr dirty="0" err="1"/>
              <a:t>más</a:t>
            </a:r>
            <a:r>
              <a:rPr dirty="0"/>
              <a:t> </a:t>
            </a:r>
            <a:r>
              <a:rPr dirty="0" err="1"/>
              <a:t>datos</a:t>
            </a:r>
            <a:r>
              <a:rPr dirty="0"/>
              <a:t> que </a:t>
            </a:r>
            <a:r>
              <a:rPr dirty="0" err="1"/>
              <a:t>nunca</a:t>
            </a:r>
            <a:r>
              <a:rPr dirty="0"/>
              <a:t>. La </a:t>
            </a:r>
            <a:r>
              <a:rPr dirty="0" err="1"/>
              <a:t>mayoría</a:t>
            </a:r>
            <a:r>
              <a:rPr dirty="0"/>
              <a:t> de las </a:t>
            </a:r>
            <a:r>
              <a:rPr dirty="0" err="1"/>
              <a:t>empresas</a:t>
            </a:r>
            <a:r>
              <a:rPr dirty="0"/>
              <a:t> </a:t>
            </a:r>
            <a:r>
              <a:rPr dirty="0" err="1"/>
              <a:t>almacenan</a:t>
            </a:r>
            <a:r>
              <a:rPr dirty="0"/>
              <a:t> terabytes, </a:t>
            </a:r>
            <a:r>
              <a:rPr dirty="0" err="1"/>
              <a:t>si</a:t>
            </a:r>
            <a:r>
              <a:rPr dirty="0"/>
              <a:t> no petabytes de </a:t>
            </a:r>
            <a:r>
              <a:rPr dirty="0" err="1"/>
              <a:t>datos</a:t>
            </a:r>
            <a:r>
              <a:rPr dirty="0"/>
              <a:t>. Y es un conjunto </a:t>
            </a:r>
            <a:r>
              <a:rPr dirty="0" err="1"/>
              <a:t>diverso</a:t>
            </a:r>
            <a:r>
              <a:rPr dirty="0"/>
              <a:t> de </a:t>
            </a:r>
            <a:r>
              <a:rPr dirty="0" err="1"/>
              <a:t>tipos</a:t>
            </a:r>
            <a:r>
              <a:rPr dirty="0"/>
              <a:t> de </a:t>
            </a:r>
            <a:r>
              <a:rPr dirty="0" err="1"/>
              <a:t>datos</a:t>
            </a:r>
            <a:r>
              <a:rPr dirty="0"/>
              <a:t> que van </a:t>
            </a:r>
            <a:r>
              <a:rPr dirty="0" err="1"/>
              <a:t>desde</a:t>
            </a:r>
            <a:r>
              <a:rPr dirty="0"/>
              <a:t> </a:t>
            </a:r>
            <a:r>
              <a:rPr dirty="0" err="1"/>
              <a:t>estructurados</a:t>
            </a:r>
            <a:r>
              <a:rPr dirty="0"/>
              <a:t> hasta no </a:t>
            </a:r>
            <a:r>
              <a:rPr dirty="0" err="1"/>
              <a:t>estructurados</a:t>
            </a:r>
            <a:r>
              <a:rPr dirty="0"/>
              <a:t> </a:t>
            </a:r>
            <a:r>
              <a:rPr dirty="0" err="1"/>
              <a:t>como</a:t>
            </a:r>
            <a:r>
              <a:rPr dirty="0"/>
              <a:t> </a:t>
            </a:r>
            <a:r>
              <a:rPr dirty="0" err="1"/>
              <a:t>sociales</a:t>
            </a:r>
            <a:r>
              <a:rPr dirty="0"/>
              <a:t> e IoT. IDC </a:t>
            </a:r>
            <a:r>
              <a:rPr dirty="0" err="1"/>
              <a:t>pronostica</a:t>
            </a:r>
            <a:r>
              <a:rPr dirty="0"/>
              <a:t> que </a:t>
            </a:r>
            <a:r>
              <a:rPr dirty="0" err="1"/>
              <a:t>habrá</a:t>
            </a:r>
            <a:r>
              <a:rPr dirty="0"/>
              <a:t> </a:t>
            </a:r>
            <a:r>
              <a:rPr dirty="0" err="1"/>
              <a:t>más</a:t>
            </a:r>
            <a:r>
              <a:rPr dirty="0"/>
              <a:t> de 97 ZB de </a:t>
            </a:r>
            <a:r>
              <a:rPr dirty="0" err="1"/>
              <a:t>datos</a:t>
            </a:r>
            <a:r>
              <a:rPr dirty="0"/>
              <a:t> </a:t>
            </a:r>
            <a:r>
              <a:rPr dirty="0" err="1"/>
              <a:t>creados</a:t>
            </a:r>
            <a:r>
              <a:rPr dirty="0"/>
              <a:t> y </a:t>
            </a:r>
            <a:r>
              <a:rPr dirty="0" err="1"/>
              <a:t>replicados</a:t>
            </a:r>
            <a:r>
              <a:rPr dirty="0"/>
              <a:t> solo </a:t>
            </a:r>
            <a:r>
              <a:rPr dirty="0" err="1"/>
              <a:t>en</a:t>
            </a:r>
            <a:r>
              <a:rPr dirty="0"/>
              <a:t> 2022. Sin embargo, la </a:t>
            </a:r>
            <a:r>
              <a:rPr dirty="0" err="1"/>
              <a:t>mayoría</a:t>
            </a:r>
            <a:r>
              <a:rPr dirty="0"/>
              <a:t> de las </a:t>
            </a:r>
            <a:r>
              <a:rPr dirty="0" err="1"/>
              <a:t>organizaciones</a:t>
            </a:r>
            <a:r>
              <a:rPr dirty="0"/>
              <a:t> no </a:t>
            </a:r>
            <a:r>
              <a:rPr dirty="0" err="1"/>
              <a:t>están</a:t>
            </a:r>
            <a:r>
              <a:rPr dirty="0"/>
              <a:t> </a:t>
            </a:r>
            <a:r>
              <a:rPr dirty="0" err="1"/>
              <a:t>poniendo</a:t>
            </a:r>
            <a:r>
              <a:rPr dirty="0"/>
              <a:t> a </a:t>
            </a:r>
            <a:r>
              <a:rPr dirty="0" err="1"/>
              <a:t>trabajar</a:t>
            </a:r>
            <a:r>
              <a:rPr dirty="0"/>
              <a:t> </a:t>
            </a:r>
            <a:r>
              <a:rPr lang="es-CO" dirty="0"/>
              <a:t>estos </a:t>
            </a:r>
            <a:r>
              <a:rPr dirty="0" err="1"/>
              <a:t>datos</a:t>
            </a:r>
            <a:r>
              <a:rPr dirty="0"/>
              <a:t>. Un </a:t>
            </a:r>
            <a:r>
              <a:rPr dirty="0" err="1"/>
              <a:t>estudio</a:t>
            </a:r>
            <a:r>
              <a:rPr dirty="0"/>
              <a:t> </a:t>
            </a:r>
            <a:r>
              <a:rPr dirty="0" err="1"/>
              <a:t>reciente</a:t>
            </a:r>
            <a:r>
              <a:rPr dirty="0"/>
              <a:t> de Accenture </a:t>
            </a:r>
            <a:r>
              <a:rPr dirty="0" err="1"/>
              <a:t>encontró</a:t>
            </a:r>
            <a:r>
              <a:rPr dirty="0"/>
              <a:t> que 68% de las </a:t>
            </a:r>
            <a:r>
              <a:rPr dirty="0" err="1"/>
              <a:t>empresas</a:t>
            </a:r>
            <a:r>
              <a:rPr dirty="0"/>
              <a:t> no son </a:t>
            </a:r>
            <a:r>
              <a:rPr dirty="0" err="1"/>
              <a:t>capaces</a:t>
            </a:r>
            <a:r>
              <a:rPr dirty="0"/>
              <a:t> de </a:t>
            </a:r>
            <a:r>
              <a:rPr dirty="0" err="1"/>
              <a:t>obtener</a:t>
            </a:r>
            <a:r>
              <a:rPr dirty="0"/>
              <a:t> un valor tangible y </a:t>
            </a:r>
            <a:r>
              <a:rPr dirty="0" err="1"/>
              <a:t>medible</a:t>
            </a:r>
            <a:r>
              <a:rPr dirty="0"/>
              <a:t> a </a:t>
            </a:r>
            <a:r>
              <a:rPr dirty="0" err="1"/>
              <a:t>partir</a:t>
            </a:r>
            <a:r>
              <a:rPr dirty="0"/>
              <a:t> de sus </a:t>
            </a:r>
            <a:r>
              <a:rPr dirty="0" err="1"/>
              <a:t>datos</a:t>
            </a:r>
            <a:r>
              <a:rPr dirty="0"/>
              <a:t>. Los </a:t>
            </a:r>
            <a:r>
              <a:rPr dirty="0" err="1"/>
              <a:t>líderes</a:t>
            </a:r>
            <a:r>
              <a:rPr dirty="0"/>
              <a:t> </a:t>
            </a:r>
            <a:r>
              <a:rPr lang="es-CO" dirty="0"/>
              <a:t>de estas organizaciones pueden</a:t>
            </a:r>
            <a:r>
              <a:rPr dirty="0"/>
              <a:t> </a:t>
            </a:r>
            <a:r>
              <a:rPr dirty="0" err="1"/>
              <a:t>utiliza</a:t>
            </a:r>
            <a:r>
              <a:rPr lang="es-CO" dirty="0"/>
              <a:t>r</a:t>
            </a:r>
            <a:r>
              <a:rPr dirty="0"/>
              <a:t> </a:t>
            </a:r>
            <a:r>
              <a:rPr lang="es-CO" dirty="0"/>
              <a:t>esta gran </a:t>
            </a:r>
            <a:r>
              <a:rPr dirty="0" err="1"/>
              <a:t>cantidad</a:t>
            </a:r>
            <a:r>
              <a:rPr dirty="0"/>
              <a:t> de </a:t>
            </a:r>
            <a:r>
              <a:rPr dirty="0" err="1"/>
              <a:t>datos</a:t>
            </a:r>
            <a:r>
              <a:rPr dirty="0"/>
              <a:t> </a:t>
            </a:r>
            <a:r>
              <a:rPr dirty="0" err="1"/>
              <a:t>disponibles</a:t>
            </a:r>
            <a:r>
              <a:rPr dirty="0"/>
              <a:t> para </a:t>
            </a:r>
            <a:r>
              <a:rPr dirty="0" err="1"/>
              <a:t>tomar</a:t>
            </a:r>
            <a:r>
              <a:rPr dirty="0"/>
              <a:t> </a:t>
            </a:r>
            <a:r>
              <a:rPr dirty="0" err="1"/>
              <a:t>decisiones</a:t>
            </a:r>
            <a:r>
              <a:rPr dirty="0"/>
              <a:t> </a:t>
            </a:r>
            <a:r>
              <a:rPr dirty="0" err="1"/>
              <a:t>informadas</a:t>
            </a:r>
            <a:r>
              <a:rPr dirty="0"/>
              <a:t>, </a:t>
            </a:r>
            <a:r>
              <a:rPr lang="es-CO" dirty="0"/>
              <a:t>hacer pronosticaciones </a:t>
            </a:r>
            <a:r>
              <a:rPr dirty="0"/>
              <a:t>y </a:t>
            </a:r>
            <a:r>
              <a:rPr dirty="0" err="1"/>
              <a:t>tomar</a:t>
            </a:r>
            <a:r>
              <a:rPr dirty="0"/>
              <a:t> </a:t>
            </a:r>
            <a:r>
              <a:rPr dirty="0" err="1"/>
              <a:t>medidas</a:t>
            </a:r>
            <a:r>
              <a:rPr dirty="0"/>
              <a:t> </a:t>
            </a:r>
            <a:r>
              <a:rPr dirty="0" err="1"/>
              <a:t>significativas</a:t>
            </a:r>
            <a:r>
              <a:rPr dirty="0"/>
              <a:t>. </a:t>
            </a:r>
            <a:r>
              <a:rPr lang="es-CO" dirty="0"/>
              <a:t>Es importante construir</a:t>
            </a:r>
            <a:r>
              <a:rPr dirty="0"/>
              <a:t> una </a:t>
            </a:r>
            <a:r>
              <a:rPr dirty="0" err="1"/>
              <a:t>estrategia</a:t>
            </a:r>
            <a:r>
              <a:rPr dirty="0"/>
              <a:t> de </a:t>
            </a:r>
            <a:r>
              <a:rPr dirty="0" err="1"/>
              <a:t>datos</a:t>
            </a:r>
            <a:r>
              <a:rPr dirty="0"/>
              <a:t> </a:t>
            </a:r>
            <a:r>
              <a:rPr dirty="0" err="1"/>
              <a:t>moderna</a:t>
            </a:r>
            <a:r>
              <a:rPr dirty="0"/>
              <a:t> para </a:t>
            </a:r>
            <a:r>
              <a:rPr dirty="0" err="1"/>
              <a:t>brindar</a:t>
            </a:r>
            <a:r>
              <a:rPr dirty="0"/>
              <a:t> </a:t>
            </a:r>
            <a:r>
              <a:rPr dirty="0" err="1"/>
              <a:t>información</a:t>
            </a:r>
            <a:r>
              <a:rPr dirty="0"/>
              <a:t> a las personas y las </a:t>
            </a:r>
            <a:r>
              <a:rPr dirty="0" err="1"/>
              <a:t>aplicaciones</a:t>
            </a:r>
            <a:r>
              <a:rPr dirty="0"/>
              <a:t> que lo </a:t>
            </a:r>
            <a:r>
              <a:rPr dirty="0" err="1"/>
              <a:t>necesitan</a:t>
            </a:r>
            <a:r>
              <a:rPr dirty="0"/>
              <a:t>. </a:t>
            </a:r>
            <a:r>
              <a:rPr dirty="0" err="1"/>
              <a:t>Según</a:t>
            </a:r>
            <a:r>
              <a:rPr dirty="0"/>
              <a:t> </a:t>
            </a:r>
            <a:r>
              <a:rPr lang="es-ES" dirty="0"/>
              <a:t>Forbes</a:t>
            </a:r>
            <a:r>
              <a:rPr dirty="0"/>
              <a:t>, las </a:t>
            </a:r>
            <a:r>
              <a:rPr dirty="0" err="1"/>
              <a:t>organizaciones</a:t>
            </a:r>
            <a:r>
              <a:rPr dirty="0"/>
              <a:t> que </a:t>
            </a:r>
            <a:r>
              <a:rPr dirty="0" err="1"/>
              <a:t>adoptan</a:t>
            </a:r>
            <a:r>
              <a:rPr dirty="0"/>
              <a:t> un </a:t>
            </a:r>
            <a:r>
              <a:rPr dirty="0" err="1"/>
              <a:t>enfoque</a:t>
            </a:r>
            <a:r>
              <a:rPr dirty="0"/>
              <a:t> </a:t>
            </a:r>
            <a:r>
              <a:rPr dirty="0" err="1"/>
              <a:t>basado</a:t>
            </a:r>
            <a:r>
              <a:rPr dirty="0"/>
              <a:t> </a:t>
            </a:r>
            <a:r>
              <a:rPr dirty="0" err="1"/>
              <a:t>en</a:t>
            </a:r>
            <a:r>
              <a:rPr dirty="0"/>
              <a:t> </a:t>
            </a:r>
            <a:r>
              <a:rPr dirty="0" err="1"/>
              <a:t>datos</a:t>
            </a:r>
            <a:r>
              <a:rPr dirty="0"/>
              <a:t> </a:t>
            </a:r>
            <a:r>
              <a:rPr dirty="0" err="1"/>
              <a:t>crecen</a:t>
            </a:r>
            <a:r>
              <a:rPr dirty="0"/>
              <a:t> a un </a:t>
            </a:r>
            <a:r>
              <a:rPr dirty="0" err="1"/>
              <a:t>promedio</a:t>
            </a:r>
            <a:r>
              <a:rPr dirty="0"/>
              <a:t> de </a:t>
            </a:r>
            <a:r>
              <a:rPr dirty="0" err="1"/>
              <a:t>más</a:t>
            </a:r>
            <a:r>
              <a:rPr dirty="0"/>
              <a:t> de 30% </a:t>
            </a:r>
            <a:r>
              <a:rPr dirty="0" err="1"/>
              <a:t>anual</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3414785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Pista</a:t>
            </a:r>
            <a:r>
              <a:rPr dirty="0"/>
              <a:t> de </a:t>
            </a:r>
            <a:r>
              <a:rPr dirty="0" err="1"/>
              <a:t>conversación</a:t>
            </a:r>
            <a:r>
              <a:rPr dirty="0"/>
              <a:t>: Con </a:t>
            </a:r>
            <a:r>
              <a:rPr dirty="0" err="1"/>
              <a:t>Babelfish</a:t>
            </a:r>
            <a:r>
              <a:rPr dirty="0"/>
              <a:t>, Amazon Aurora PostgreSQL </a:t>
            </a:r>
            <a:r>
              <a:rPr dirty="0" err="1"/>
              <a:t>soporta</a:t>
            </a:r>
            <a:r>
              <a:rPr dirty="0"/>
              <a:t> </a:t>
            </a:r>
            <a:r>
              <a:rPr dirty="0" err="1"/>
              <a:t>lenguaje</a:t>
            </a:r>
            <a:r>
              <a:rPr dirty="0"/>
              <a:t> T-SQL de </a:t>
            </a:r>
            <a:r>
              <a:rPr dirty="0" err="1"/>
              <a:t>uso</a:t>
            </a:r>
            <a:r>
              <a:rPr dirty="0"/>
              <a:t> </a:t>
            </a:r>
            <a:r>
              <a:rPr dirty="0" err="1"/>
              <a:t>común</a:t>
            </a:r>
            <a:r>
              <a:rPr dirty="0"/>
              <a:t> y </a:t>
            </a:r>
            <a:r>
              <a:rPr dirty="0" err="1"/>
              <a:t>semántica</a:t>
            </a:r>
            <a:r>
              <a:rPr dirty="0"/>
              <a:t>, lo que reduce la </a:t>
            </a:r>
            <a:r>
              <a:rPr dirty="0" err="1"/>
              <a:t>cantidad</a:t>
            </a:r>
            <a:r>
              <a:rPr dirty="0"/>
              <a:t> de </a:t>
            </a:r>
            <a:r>
              <a:rPr dirty="0" err="1"/>
              <a:t>cambios</a:t>
            </a:r>
            <a:r>
              <a:rPr dirty="0"/>
              <a:t> de </a:t>
            </a:r>
            <a:r>
              <a:rPr dirty="0" err="1"/>
              <a:t>código</a:t>
            </a:r>
            <a:r>
              <a:rPr dirty="0"/>
              <a:t> </a:t>
            </a:r>
            <a:r>
              <a:rPr dirty="0" err="1"/>
              <a:t>relacionados</a:t>
            </a:r>
            <a:r>
              <a:rPr dirty="0"/>
              <a:t> con las </a:t>
            </a:r>
            <a:r>
              <a:rPr dirty="0" err="1"/>
              <a:t>llamadas</a:t>
            </a:r>
            <a:r>
              <a:rPr dirty="0"/>
              <a:t> a bases de </a:t>
            </a:r>
            <a:r>
              <a:rPr dirty="0" err="1"/>
              <a:t>datos</a:t>
            </a:r>
            <a:r>
              <a:rPr dirty="0"/>
              <a:t> </a:t>
            </a:r>
            <a:r>
              <a:rPr dirty="0" err="1"/>
              <a:t>en</a:t>
            </a:r>
            <a:r>
              <a:rPr dirty="0"/>
              <a:t> una </a:t>
            </a:r>
            <a:r>
              <a:rPr dirty="0" err="1"/>
              <a:t>aplicación</a:t>
            </a:r>
            <a:r>
              <a:rPr dirty="0"/>
              <a:t>. Como </a:t>
            </a:r>
            <a:r>
              <a:rPr dirty="0" err="1"/>
              <a:t>resultado</a:t>
            </a:r>
            <a:r>
              <a:rPr dirty="0"/>
              <a:t>, se </a:t>
            </a:r>
            <a:r>
              <a:rPr dirty="0" err="1"/>
              <a:t>minimiza</a:t>
            </a:r>
            <a:r>
              <a:rPr dirty="0"/>
              <a:t> la </a:t>
            </a:r>
            <a:r>
              <a:rPr dirty="0" err="1"/>
              <a:t>cantidad</a:t>
            </a:r>
            <a:r>
              <a:rPr dirty="0"/>
              <a:t> de </a:t>
            </a:r>
            <a:r>
              <a:rPr dirty="0" err="1"/>
              <a:t>código</a:t>
            </a:r>
            <a:r>
              <a:rPr dirty="0"/>
              <a:t> de </a:t>
            </a:r>
            <a:r>
              <a:rPr dirty="0" err="1"/>
              <a:t>aplicación</a:t>
            </a:r>
            <a:r>
              <a:rPr dirty="0"/>
              <a:t> que </a:t>
            </a:r>
            <a:r>
              <a:rPr dirty="0" err="1"/>
              <a:t>necesita</a:t>
            </a:r>
            <a:r>
              <a:rPr dirty="0"/>
              <a:t> </a:t>
            </a:r>
            <a:r>
              <a:rPr dirty="0" err="1"/>
              <a:t>reescribir</a:t>
            </a:r>
            <a:r>
              <a:rPr dirty="0"/>
              <a:t>, lo que reduce </a:t>
            </a:r>
            <a:r>
              <a:rPr dirty="0" err="1"/>
              <a:t>el</a:t>
            </a:r>
            <a:r>
              <a:rPr dirty="0"/>
              <a:t> </a:t>
            </a:r>
            <a:r>
              <a:rPr dirty="0" err="1"/>
              <a:t>riesgo</a:t>
            </a:r>
            <a:r>
              <a:rPr dirty="0"/>
              <a:t> de </a:t>
            </a:r>
            <a:r>
              <a:rPr dirty="0" err="1"/>
              <a:t>nuevos</a:t>
            </a:r>
            <a:r>
              <a:rPr dirty="0"/>
              <a:t> </a:t>
            </a:r>
            <a:r>
              <a:rPr dirty="0" err="1"/>
              <a:t>errores</a:t>
            </a:r>
            <a:r>
              <a:rPr dirty="0"/>
              <a:t> de </a:t>
            </a:r>
            <a:r>
              <a:rPr dirty="0" err="1"/>
              <a:t>aplicación</a:t>
            </a:r>
            <a:r>
              <a:rPr dirty="0"/>
              <a:t>. Con </a:t>
            </a:r>
            <a:r>
              <a:rPr dirty="0" err="1"/>
              <a:t>Babelfish</a:t>
            </a:r>
            <a:r>
              <a:rPr dirty="0"/>
              <a:t>, </a:t>
            </a:r>
            <a:r>
              <a:rPr dirty="0" err="1"/>
              <a:t>puede</a:t>
            </a:r>
            <a:r>
              <a:rPr dirty="0"/>
              <a:t> </a:t>
            </a:r>
            <a:r>
              <a:rPr dirty="0" err="1"/>
              <a:t>ejecutar</a:t>
            </a:r>
            <a:r>
              <a:rPr dirty="0"/>
              <a:t> </a:t>
            </a:r>
            <a:r>
              <a:rPr dirty="0" err="1"/>
              <a:t>código</a:t>
            </a:r>
            <a:r>
              <a:rPr dirty="0"/>
              <a:t> SQL Server </a:t>
            </a:r>
            <a:r>
              <a:rPr dirty="0" err="1"/>
              <a:t>lado</a:t>
            </a:r>
            <a:r>
              <a:rPr dirty="0"/>
              <a:t> a </a:t>
            </a:r>
            <a:r>
              <a:rPr dirty="0" err="1"/>
              <a:t>lado</a:t>
            </a:r>
            <a:r>
              <a:rPr dirty="0"/>
              <a:t> con </a:t>
            </a:r>
            <a:r>
              <a:rPr dirty="0" err="1"/>
              <a:t>funcionalidad</a:t>
            </a:r>
            <a:r>
              <a:rPr dirty="0"/>
              <a:t> </a:t>
            </a:r>
            <a:r>
              <a:rPr dirty="0" err="1"/>
              <a:t>creada</a:t>
            </a:r>
            <a:r>
              <a:rPr dirty="0"/>
              <a:t> con API </a:t>
            </a:r>
            <a:r>
              <a:rPr dirty="0" err="1"/>
              <a:t>nativas</a:t>
            </a:r>
            <a:r>
              <a:rPr dirty="0"/>
              <a:t> de PostgreSQL. </a:t>
            </a:r>
            <a:r>
              <a:rPr dirty="0" err="1"/>
              <a:t>Babelfish</a:t>
            </a:r>
            <a:r>
              <a:rPr dirty="0"/>
              <a:t> </a:t>
            </a:r>
            <a:r>
              <a:rPr dirty="0" err="1"/>
              <a:t>permite</a:t>
            </a:r>
            <a:r>
              <a:rPr dirty="0"/>
              <a:t> que Aurora PostgreSQL </a:t>
            </a:r>
            <a:r>
              <a:rPr dirty="0" err="1"/>
              <a:t>funcione</a:t>
            </a:r>
            <a:r>
              <a:rPr dirty="0"/>
              <a:t> con </a:t>
            </a:r>
            <a:r>
              <a:rPr dirty="0" err="1"/>
              <a:t>herramientas</a:t>
            </a:r>
            <a:r>
              <a:rPr dirty="0"/>
              <a:t> de consulta, </a:t>
            </a:r>
            <a:r>
              <a:rPr dirty="0" err="1"/>
              <a:t>comandos</a:t>
            </a:r>
            <a:r>
              <a:rPr dirty="0"/>
              <a:t> y </a:t>
            </a:r>
            <a:r>
              <a:rPr dirty="0" err="1"/>
              <a:t>controladores</a:t>
            </a:r>
            <a:r>
              <a:rPr dirty="0"/>
              <a:t> de SQL Server de </a:t>
            </a:r>
            <a:r>
              <a:rPr dirty="0" err="1"/>
              <a:t>uso</a:t>
            </a:r>
            <a:r>
              <a:rPr dirty="0"/>
              <a:t> </a:t>
            </a:r>
            <a:r>
              <a:rPr dirty="0" err="1"/>
              <a:t>común</a:t>
            </a:r>
            <a:r>
              <a:rPr dirty="0"/>
              <a:t>. Como </a:t>
            </a:r>
            <a:r>
              <a:rPr dirty="0" err="1"/>
              <a:t>resultado</a:t>
            </a:r>
            <a:r>
              <a:rPr dirty="0"/>
              <a:t>, </a:t>
            </a:r>
            <a:r>
              <a:rPr dirty="0" err="1"/>
              <a:t>puede</a:t>
            </a:r>
            <a:r>
              <a:rPr dirty="0"/>
              <a:t> </a:t>
            </a:r>
            <a:r>
              <a:rPr dirty="0" err="1"/>
              <a:t>continuar</a:t>
            </a:r>
            <a:r>
              <a:rPr dirty="0"/>
              <a:t> </a:t>
            </a:r>
            <a:r>
              <a:rPr dirty="0" err="1"/>
              <a:t>desarrollando</a:t>
            </a:r>
            <a:r>
              <a:rPr dirty="0"/>
              <a:t> con las </a:t>
            </a:r>
            <a:r>
              <a:rPr dirty="0" err="1"/>
              <a:t>herramientas</a:t>
            </a:r>
            <a:r>
              <a:rPr dirty="0"/>
              <a:t> con las que </a:t>
            </a:r>
            <a:r>
              <a:rPr dirty="0" err="1"/>
              <a:t>está</a:t>
            </a:r>
            <a:r>
              <a:rPr dirty="0"/>
              <a:t> </a:t>
            </a:r>
            <a:r>
              <a:rPr dirty="0" err="1"/>
              <a:t>familiarizado</a:t>
            </a:r>
            <a:r>
              <a:rPr dirty="0"/>
              <a:t>.</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906916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Notas</a:t>
            </a:r>
            <a:r>
              <a:rPr dirty="0"/>
              <a:t> del </a:t>
            </a:r>
            <a:r>
              <a:rPr dirty="0" err="1"/>
              <a:t>orador</a:t>
            </a:r>
            <a:r>
              <a:rPr dirty="0"/>
              <a:t>: </a:t>
            </a:r>
            <a:r>
              <a:rPr dirty="0" err="1"/>
              <a:t>Pista</a:t>
            </a:r>
            <a:r>
              <a:rPr dirty="0"/>
              <a:t> de </a:t>
            </a:r>
            <a:r>
              <a:rPr dirty="0" err="1"/>
              <a:t>conversación</a:t>
            </a:r>
            <a:r>
              <a:rPr dirty="0"/>
              <a:t>: Una </a:t>
            </a:r>
            <a:r>
              <a:rPr dirty="0" err="1"/>
              <a:t>llamada</a:t>
            </a:r>
            <a:r>
              <a:rPr dirty="0"/>
              <a:t> a base de </a:t>
            </a:r>
            <a:r>
              <a:rPr dirty="0" err="1"/>
              <a:t>datos</a:t>
            </a:r>
            <a:r>
              <a:rPr dirty="0"/>
              <a:t> que </a:t>
            </a:r>
            <a:r>
              <a:rPr dirty="0" err="1"/>
              <a:t>funcione</a:t>
            </a:r>
            <a:r>
              <a:rPr dirty="0"/>
              <a:t> contra SQL Server </a:t>
            </a:r>
            <a:r>
              <a:rPr dirty="0" err="1"/>
              <a:t>será</a:t>
            </a:r>
            <a:r>
              <a:rPr dirty="0"/>
              <a:t> </a:t>
            </a:r>
            <a:r>
              <a:rPr dirty="0" err="1"/>
              <a:t>manejada</a:t>
            </a:r>
            <a:r>
              <a:rPr dirty="0"/>
              <a:t> por </a:t>
            </a:r>
            <a:r>
              <a:rPr dirty="0" err="1"/>
              <a:t>Babelfish</a:t>
            </a:r>
            <a:r>
              <a:rPr dirty="0"/>
              <a:t> con la </a:t>
            </a:r>
            <a:r>
              <a:rPr dirty="0" err="1"/>
              <a:t>misma</a:t>
            </a:r>
            <a:r>
              <a:rPr dirty="0"/>
              <a:t> </a:t>
            </a:r>
            <a:r>
              <a:rPr dirty="0" err="1"/>
              <a:t>semántica</a:t>
            </a:r>
            <a:r>
              <a:rPr dirty="0"/>
              <a:t> que </a:t>
            </a:r>
            <a:r>
              <a:rPr dirty="0" err="1"/>
              <a:t>en</a:t>
            </a:r>
            <a:r>
              <a:rPr dirty="0"/>
              <a:t> SQL Server, o </a:t>
            </a:r>
            <a:r>
              <a:rPr dirty="0" err="1"/>
              <a:t>devolverá</a:t>
            </a:r>
            <a:r>
              <a:rPr dirty="0"/>
              <a:t> con un error compatible. </a:t>
            </a:r>
            <a:r>
              <a:rPr dirty="0" err="1"/>
              <a:t>Babelfish</a:t>
            </a:r>
            <a:r>
              <a:rPr dirty="0"/>
              <a:t> </a:t>
            </a:r>
            <a:r>
              <a:rPr dirty="0" err="1"/>
              <a:t>proporciona</a:t>
            </a:r>
            <a:r>
              <a:rPr dirty="0"/>
              <a:t> </a:t>
            </a:r>
            <a:r>
              <a:rPr dirty="0" err="1"/>
              <a:t>escotillas</a:t>
            </a:r>
            <a:r>
              <a:rPr dirty="0"/>
              <a:t> de escape para </a:t>
            </a:r>
            <a:r>
              <a:rPr dirty="0" err="1"/>
              <a:t>ignorar</a:t>
            </a:r>
            <a:r>
              <a:rPr dirty="0"/>
              <a:t> o </a:t>
            </a:r>
            <a:r>
              <a:rPr dirty="0" err="1"/>
              <a:t>proporcionar</a:t>
            </a:r>
            <a:r>
              <a:rPr dirty="0"/>
              <a:t> una </a:t>
            </a:r>
            <a:r>
              <a:rPr dirty="0" err="1"/>
              <a:t>estricta</a:t>
            </a:r>
            <a:r>
              <a:rPr dirty="0"/>
              <a:t> </a:t>
            </a:r>
            <a:r>
              <a:rPr dirty="0" err="1"/>
              <a:t>aplicación</a:t>
            </a:r>
            <a:r>
              <a:rPr dirty="0"/>
              <a:t> de las </a:t>
            </a:r>
            <a:r>
              <a:rPr dirty="0" err="1"/>
              <a:t>diferencias</a:t>
            </a:r>
            <a:r>
              <a:rPr dirty="0"/>
              <a:t> </a:t>
            </a:r>
            <a:r>
              <a:rPr dirty="0" err="1"/>
              <a:t>semánticas</a:t>
            </a:r>
            <a:r>
              <a:rPr dirty="0"/>
              <a:t>. </a:t>
            </a:r>
            <a:r>
              <a:rPr dirty="0" err="1"/>
              <a:t>Babelfish</a:t>
            </a:r>
            <a:r>
              <a:rPr dirty="0"/>
              <a:t> </a:t>
            </a:r>
            <a:r>
              <a:rPr dirty="0" err="1"/>
              <a:t>implementa</a:t>
            </a:r>
            <a:r>
              <a:rPr dirty="0"/>
              <a:t> </a:t>
            </a:r>
            <a:r>
              <a:rPr dirty="0" err="1"/>
              <a:t>el</a:t>
            </a:r>
            <a:r>
              <a:rPr dirty="0"/>
              <a:t> </a:t>
            </a:r>
            <a:r>
              <a:rPr dirty="0" err="1"/>
              <a:t>comportamiento</a:t>
            </a:r>
            <a:r>
              <a:rPr dirty="0"/>
              <a:t> de SQL Server </a:t>
            </a:r>
            <a:r>
              <a:rPr dirty="0" err="1"/>
              <a:t>sobre</a:t>
            </a:r>
            <a:r>
              <a:rPr dirty="0"/>
              <a:t> </a:t>
            </a:r>
            <a:r>
              <a:rPr dirty="0" err="1"/>
              <a:t>el</a:t>
            </a:r>
            <a:r>
              <a:rPr dirty="0"/>
              <a:t> </a:t>
            </a:r>
            <a:r>
              <a:rPr dirty="0" err="1"/>
              <a:t>protocolo</a:t>
            </a:r>
            <a:r>
              <a:rPr dirty="0"/>
              <a:t> de cable TDS </a:t>
            </a:r>
            <a:r>
              <a:rPr dirty="0" err="1"/>
              <a:t>en</a:t>
            </a:r>
            <a:r>
              <a:rPr dirty="0"/>
              <a:t> un </a:t>
            </a:r>
            <a:r>
              <a:rPr dirty="0" err="1"/>
              <a:t>servidor</a:t>
            </a:r>
            <a:r>
              <a:rPr dirty="0"/>
              <a:t> PostgreSQL. </a:t>
            </a:r>
            <a:r>
              <a:rPr dirty="0" err="1"/>
              <a:t>Babelfish</a:t>
            </a:r>
            <a:r>
              <a:rPr dirty="0"/>
              <a:t> </a:t>
            </a:r>
            <a:r>
              <a:rPr dirty="0" err="1"/>
              <a:t>admite</a:t>
            </a:r>
            <a:r>
              <a:rPr dirty="0"/>
              <a:t> la </a:t>
            </a:r>
            <a:r>
              <a:rPr dirty="0" err="1"/>
              <a:t>conexión</a:t>
            </a:r>
            <a:r>
              <a:rPr dirty="0"/>
              <a:t> a </a:t>
            </a:r>
            <a:r>
              <a:rPr dirty="0" err="1"/>
              <a:t>través</a:t>
            </a:r>
            <a:r>
              <a:rPr dirty="0"/>
              <a:t> de los </a:t>
            </a:r>
            <a:r>
              <a:rPr dirty="0" err="1"/>
              <a:t>siguientes</a:t>
            </a:r>
            <a:r>
              <a:rPr dirty="0"/>
              <a:t> </a:t>
            </a:r>
            <a:r>
              <a:rPr dirty="0" err="1"/>
              <a:t>tipos</a:t>
            </a:r>
            <a:r>
              <a:rPr dirty="0"/>
              <a:t> de red con </a:t>
            </a:r>
            <a:r>
              <a:rPr dirty="0" err="1"/>
              <a:t>protocolos</a:t>
            </a:r>
            <a:r>
              <a:rPr dirty="0"/>
              <a:t> de </a:t>
            </a:r>
            <a:r>
              <a:rPr dirty="0" err="1"/>
              <a:t>soporte</a:t>
            </a:r>
            <a:r>
              <a:rPr dirty="0"/>
              <a:t>: TCP VIA (Virtual Interface Architecture) Transport Layer Security (TLS) con Secure Socket Layer (SSL) </a:t>
            </a:r>
            <a:r>
              <a:rPr dirty="0" err="1"/>
              <a:t>Babelfish</a:t>
            </a:r>
            <a:r>
              <a:rPr dirty="0"/>
              <a:t> for PostgreSQL </a:t>
            </a:r>
            <a:r>
              <a:rPr dirty="0" err="1"/>
              <a:t>proporciona</a:t>
            </a:r>
            <a:r>
              <a:rPr dirty="0"/>
              <a:t> dos puntos finales a </a:t>
            </a:r>
            <a:r>
              <a:rPr dirty="0" err="1"/>
              <a:t>través</a:t>
            </a:r>
            <a:r>
              <a:rPr dirty="0"/>
              <a:t> de los </a:t>
            </a:r>
            <a:r>
              <a:rPr dirty="0" err="1"/>
              <a:t>cuales</a:t>
            </a:r>
            <a:r>
              <a:rPr dirty="0"/>
              <a:t> se </a:t>
            </a:r>
            <a:r>
              <a:rPr dirty="0" err="1"/>
              <a:t>puede</a:t>
            </a:r>
            <a:r>
              <a:rPr dirty="0"/>
              <a:t> acceder a la base de </a:t>
            </a:r>
            <a:r>
              <a:rPr dirty="0" err="1"/>
              <a:t>datos</a:t>
            </a:r>
            <a:r>
              <a:rPr dirty="0"/>
              <a:t> </a:t>
            </a:r>
            <a:r>
              <a:rPr dirty="0" err="1"/>
              <a:t>Babelfish</a:t>
            </a:r>
            <a:r>
              <a:rPr dirty="0"/>
              <a:t>: </a:t>
            </a:r>
            <a:r>
              <a:rPr dirty="0" err="1"/>
              <a:t>el</a:t>
            </a:r>
            <a:r>
              <a:rPr dirty="0"/>
              <a:t> </a:t>
            </a:r>
            <a:r>
              <a:rPr dirty="0" err="1"/>
              <a:t>puerto</a:t>
            </a:r>
            <a:r>
              <a:rPr dirty="0"/>
              <a:t> TDS (</a:t>
            </a:r>
            <a:r>
              <a:rPr dirty="0" err="1"/>
              <a:t>predeterminado</a:t>
            </a:r>
            <a:r>
              <a:rPr dirty="0"/>
              <a:t>: 1433) que </a:t>
            </a:r>
            <a:r>
              <a:rPr dirty="0" err="1"/>
              <a:t>proporciona</a:t>
            </a:r>
            <a:r>
              <a:rPr dirty="0"/>
              <a:t> una </a:t>
            </a:r>
            <a:r>
              <a:rPr dirty="0" err="1"/>
              <a:t>interfaz</a:t>
            </a:r>
            <a:r>
              <a:rPr dirty="0"/>
              <a:t> T-SQL con </a:t>
            </a:r>
            <a:r>
              <a:rPr dirty="0" err="1"/>
              <a:t>sintaxis</a:t>
            </a:r>
            <a:r>
              <a:rPr dirty="0"/>
              <a:t> T-SQL y </a:t>
            </a:r>
            <a:r>
              <a:rPr dirty="0" err="1"/>
              <a:t>semántica</a:t>
            </a:r>
            <a:r>
              <a:rPr dirty="0"/>
              <a:t> T-SQL, y </a:t>
            </a:r>
            <a:r>
              <a:rPr dirty="0" err="1"/>
              <a:t>el</a:t>
            </a:r>
            <a:r>
              <a:rPr dirty="0"/>
              <a:t> </a:t>
            </a:r>
            <a:r>
              <a:rPr dirty="0" err="1"/>
              <a:t>puerto</a:t>
            </a:r>
            <a:r>
              <a:rPr dirty="0"/>
              <a:t> PostgreSQL (</a:t>
            </a:r>
            <a:r>
              <a:rPr dirty="0" err="1"/>
              <a:t>predeterminado</a:t>
            </a:r>
            <a:r>
              <a:rPr dirty="0"/>
              <a:t>: 1433) que </a:t>
            </a:r>
            <a:r>
              <a:rPr dirty="0" err="1"/>
              <a:t>proporciona</a:t>
            </a:r>
            <a:r>
              <a:rPr dirty="0"/>
              <a:t> una </a:t>
            </a:r>
            <a:r>
              <a:rPr dirty="0" err="1"/>
              <a:t>interfaz</a:t>
            </a:r>
            <a:r>
              <a:rPr dirty="0"/>
              <a:t> T-SQL con </a:t>
            </a:r>
            <a:r>
              <a:rPr dirty="0" err="1"/>
              <a:t>sintaxis</a:t>
            </a:r>
            <a:r>
              <a:rPr dirty="0"/>
              <a:t> T-SQL y </a:t>
            </a:r>
            <a:r>
              <a:rPr dirty="0" err="1"/>
              <a:t>semántica</a:t>
            </a:r>
            <a:r>
              <a:rPr dirty="0"/>
              <a:t> T-SQL, y </a:t>
            </a:r>
            <a:r>
              <a:rPr dirty="0" err="1"/>
              <a:t>el</a:t>
            </a:r>
            <a:r>
              <a:rPr dirty="0"/>
              <a:t> </a:t>
            </a:r>
            <a:r>
              <a:rPr dirty="0" err="1"/>
              <a:t>puerto</a:t>
            </a:r>
            <a:r>
              <a:rPr dirty="0"/>
              <a:t> PostgreSQL (</a:t>
            </a:r>
            <a:r>
              <a:rPr dirty="0" err="1"/>
              <a:t>predeterminado</a:t>
            </a:r>
            <a:r>
              <a:rPr dirty="0"/>
              <a:t>: 1433) </a:t>
            </a:r>
            <a:r>
              <a:rPr dirty="0" err="1"/>
              <a:t>proporcionando</a:t>
            </a:r>
            <a:r>
              <a:rPr dirty="0"/>
              <a:t> una </a:t>
            </a:r>
            <a:r>
              <a:rPr dirty="0" err="1"/>
              <a:t>interfaz</a:t>
            </a:r>
            <a:r>
              <a:rPr dirty="0"/>
              <a:t> PostgreSQL con </a:t>
            </a:r>
            <a:r>
              <a:rPr dirty="0" err="1"/>
              <a:t>sintaxis</a:t>
            </a:r>
            <a:r>
              <a:rPr dirty="0"/>
              <a:t> y </a:t>
            </a:r>
            <a:r>
              <a:rPr dirty="0" err="1"/>
              <a:t>semántica</a:t>
            </a:r>
            <a:r>
              <a:rPr dirty="0"/>
              <a:t> de PostgreSQL SQL. </a:t>
            </a:r>
            <a:r>
              <a:rPr dirty="0" err="1"/>
              <a:t>Recursos</a:t>
            </a:r>
            <a:r>
              <a:rPr dirty="0"/>
              <a:t>: https://docs.aws.amazon.com/AmazonRDS/latest/AuroraUserGuide/babelfish-strict.html https://docs.aws.amazon.com/AmazonRDS/latest/AuroraUserGuide/babelfish-connect.html https://babelfishpg.org/docs/usage/interoperability/</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6288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E659013-C3B2-4BDE-9A36-DE5299A6C23A}"/>
              </a:ext>
            </a:extLst>
          </p:cNvPr>
          <p:cNvSpPr>
            <a:spLocks noGrp="1"/>
          </p:cNvSpPr>
          <p:nvPr>
            <p:ph type="body" idx="1"/>
          </p:nvPr>
        </p:nvSpPr>
        <p:spPr/>
        <p:txBody>
          <a:bodyPr/>
          <a:lstStyle/>
          <a:p>
            <a:r>
              <a:rPr dirty="0" err="1"/>
              <a:t>Notas</a:t>
            </a:r>
            <a:r>
              <a:rPr dirty="0"/>
              <a:t> del </a:t>
            </a:r>
            <a:r>
              <a:rPr dirty="0" err="1"/>
              <a:t>orador</a:t>
            </a:r>
            <a:r>
              <a:rPr dirty="0"/>
              <a:t>: </a:t>
            </a:r>
            <a:r>
              <a:rPr dirty="0" err="1"/>
              <a:t>Diapositiva</a:t>
            </a:r>
            <a:r>
              <a:rPr dirty="0"/>
              <a:t> de constructor </a:t>
            </a:r>
            <a:r>
              <a:rPr dirty="0" err="1"/>
              <a:t>opcional</a:t>
            </a:r>
            <a:r>
              <a:rPr dirty="0"/>
              <a:t> para SA de bases de </a:t>
            </a:r>
            <a:r>
              <a:rPr dirty="0" err="1"/>
              <a:t>datos</a:t>
            </a:r>
            <a:r>
              <a:rPr dirty="0"/>
              <a:t> que </a:t>
            </a:r>
            <a:r>
              <a:rPr dirty="0" err="1"/>
              <a:t>entienden</a:t>
            </a:r>
            <a:r>
              <a:rPr dirty="0"/>
              <a:t> las </a:t>
            </a:r>
            <a:r>
              <a:rPr dirty="0" err="1"/>
              <a:t>transacciones</a:t>
            </a:r>
            <a:r>
              <a:rPr dirty="0"/>
              <a:t> con SQL Server y PostgreSQL. Puntos de </a:t>
            </a:r>
            <a:r>
              <a:rPr dirty="0" err="1"/>
              <a:t>conversación</a:t>
            </a:r>
            <a:r>
              <a:rPr dirty="0"/>
              <a:t>: </a:t>
            </a:r>
            <a:r>
              <a:rPr dirty="0" err="1"/>
              <a:t>Incluso</a:t>
            </a:r>
            <a:r>
              <a:rPr dirty="0"/>
              <a:t> la </a:t>
            </a:r>
            <a:r>
              <a:rPr dirty="0" err="1"/>
              <a:t>semántica</a:t>
            </a:r>
            <a:r>
              <a:rPr dirty="0"/>
              <a:t> </a:t>
            </a:r>
            <a:r>
              <a:rPr dirty="0" err="1"/>
              <a:t>transaccional</a:t>
            </a:r>
            <a:r>
              <a:rPr dirty="0"/>
              <a:t>- </a:t>
            </a:r>
            <a:r>
              <a:rPr dirty="0" err="1"/>
              <a:t>cómo</a:t>
            </a:r>
            <a:r>
              <a:rPr dirty="0"/>
              <a:t> se </a:t>
            </a:r>
            <a:r>
              <a:rPr dirty="0" err="1"/>
              <a:t>administran</a:t>
            </a:r>
            <a:r>
              <a:rPr dirty="0"/>
              <a:t> las </a:t>
            </a:r>
            <a:r>
              <a:rPr dirty="0" err="1"/>
              <a:t>transacciones</a:t>
            </a:r>
            <a:r>
              <a:rPr dirty="0"/>
              <a:t>, </a:t>
            </a:r>
            <a:r>
              <a:rPr dirty="0" err="1"/>
              <a:t>funciona</a:t>
            </a:r>
            <a:r>
              <a:rPr dirty="0"/>
              <a:t> </a:t>
            </a:r>
            <a:r>
              <a:rPr dirty="0" err="1"/>
              <a:t>igual</a:t>
            </a:r>
            <a:r>
              <a:rPr dirty="0"/>
              <a:t> </a:t>
            </a:r>
            <a:r>
              <a:rPr dirty="0" err="1"/>
              <a:t>en</a:t>
            </a:r>
            <a:r>
              <a:rPr dirty="0"/>
              <a:t> </a:t>
            </a:r>
            <a:r>
              <a:rPr dirty="0" err="1"/>
              <a:t>Babelfish</a:t>
            </a:r>
            <a:r>
              <a:rPr dirty="0"/>
              <a:t> que SQL Server, </a:t>
            </a:r>
            <a:r>
              <a:rPr dirty="0" err="1"/>
              <a:t>cuando</a:t>
            </a:r>
            <a:r>
              <a:rPr dirty="0"/>
              <a:t> se </a:t>
            </a:r>
            <a:r>
              <a:rPr dirty="0" err="1"/>
              <a:t>conecta</a:t>
            </a:r>
            <a:r>
              <a:rPr dirty="0"/>
              <a:t> a </a:t>
            </a:r>
            <a:r>
              <a:rPr dirty="0" err="1"/>
              <a:t>través</a:t>
            </a:r>
            <a:r>
              <a:rPr dirty="0"/>
              <a:t> del </a:t>
            </a:r>
            <a:r>
              <a:rPr dirty="0" err="1"/>
              <a:t>puerto</a:t>
            </a:r>
            <a:r>
              <a:rPr dirty="0"/>
              <a:t> TDS. </a:t>
            </a:r>
            <a:r>
              <a:rPr dirty="0" err="1"/>
              <a:t>Aquí</a:t>
            </a:r>
            <a:r>
              <a:rPr dirty="0"/>
              <a:t>, </a:t>
            </a:r>
            <a:r>
              <a:rPr dirty="0" err="1"/>
              <a:t>vemos</a:t>
            </a:r>
            <a:r>
              <a:rPr dirty="0"/>
              <a:t> un </a:t>
            </a:r>
            <a:r>
              <a:rPr dirty="0" err="1"/>
              <a:t>caso</a:t>
            </a:r>
            <a:r>
              <a:rPr dirty="0"/>
              <a:t> </a:t>
            </a:r>
            <a:r>
              <a:rPr dirty="0" err="1"/>
              <a:t>en</a:t>
            </a:r>
            <a:r>
              <a:rPr dirty="0"/>
              <a:t> </a:t>
            </a:r>
            <a:r>
              <a:rPr dirty="0" err="1"/>
              <a:t>el</a:t>
            </a:r>
            <a:r>
              <a:rPr dirty="0"/>
              <a:t> que </a:t>
            </a:r>
            <a:r>
              <a:rPr dirty="0" err="1"/>
              <a:t>todos</a:t>
            </a:r>
            <a:r>
              <a:rPr dirty="0"/>
              <a:t> </a:t>
            </a:r>
            <a:r>
              <a:rPr dirty="0" err="1"/>
              <a:t>los</a:t>
            </a:r>
            <a:r>
              <a:rPr dirty="0"/>
              <a:t> </a:t>
            </a:r>
            <a:r>
              <a:rPr dirty="0" err="1"/>
              <a:t>valores</a:t>
            </a:r>
            <a:r>
              <a:rPr dirty="0"/>
              <a:t> de </a:t>
            </a:r>
            <a:r>
              <a:rPr dirty="0" err="1"/>
              <a:t>una</a:t>
            </a:r>
            <a:r>
              <a:rPr dirty="0"/>
              <a:t> </a:t>
            </a:r>
            <a:r>
              <a:rPr dirty="0" err="1"/>
              <a:t>columna</a:t>
            </a:r>
            <a:r>
              <a:rPr dirty="0"/>
              <a:t> </a:t>
            </a:r>
            <a:r>
              <a:rPr dirty="0" err="1"/>
              <a:t>en</a:t>
            </a:r>
            <a:r>
              <a:rPr dirty="0"/>
              <a:t> </a:t>
            </a:r>
            <a:r>
              <a:rPr dirty="0" err="1"/>
              <a:t>una</a:t>
            </a:r>
            <a:r>
              <a:rPr dirty="0"/>
              <a:t> </a:t>
            </a:r>
            <a:r>
              <a:rPr dirty="0" err="1"/>
              <a:t>tabla</a:t>
            </a:r>
            <a:r>
              <a:rPr dirty="0"/>
              <a:t> se </a:t>
            </a:r>
            <a:r>
              <a:rPr dirty="0" err="1"/>
              <a:t>establecen</a:t>
            </a:r>
            <a:r>
              <a:rPr dirty="0"/>
              <a:t> </a:t>
            </a:r>
            <a:r>
              <a:rPr dirty="0" err="1"/>
              <a:t>en</a:t>
            </a:r>
            <a:r>
              <a:rPr dirty="0"/>
              <a:t> 3. (</a:t>
            </a:r>
            <a:r>
              <a:rPr dirty="0" err="1"/>
              <a:t>Línea</a:t>
            </a:r>
            <a:r>
              <a:rPr dirty="0"/>
              <a:t> 4). </a:t>
            </a:r>
            <a:r>
              <a:rPr dirty="0" err="1"/>
              <a:t>Debido</a:t>
            </a:r>
            <a:r>
              <a:rPr dirty="0"/>
              <a:t> a que </a:t>
            </a:r>
            <a:r>
              <a:rPr dirty="0" err="1"/>
              <a:t>todas</a:t>
            </a:r>
            <a:r>
              <a:rPr dirty="0"/>
              <a:t> las </a:t>
            </a:r>
            <a:r>
              <a:rPr dirty="0" err="1"/>
              <a:t>filas</a:t>
            </a:r>
            <a:r>
              <a:rPr dirty="0"/>
              <a:t> </a:t>
            </a:r>
            <a:r>
              <a:rPr dirty="0" err="1"/>
              <a:t>tienen</a:t>
            </a:r>
            <a:r>
              <a:rPr dirty="0"/>
              <a:t> t1 </a:t>
            </a:r>
            <a:r>
              <a:rPr dirty="0" err="1"/>
              <a:t>establecido</a:t>
            </a:r>
            <a:r>
              <a:rPr dirty="0"/>
              <a:t> </a:t>
            </a:r>
            <a:r>
              <a:rPr dirty="0" err="1"/>
              <a:t>en</a:t>
            </a:r>
            <a:r>
              <a:rPr dirty="0"/>
              <a:t> 3, se produce un error de clave </a:t>
            </a:r>
            <a:r>
              <a:rPr dirty="0" err="1"/>
              <a:t>duplicada</a:t>
            </a:r>
            <a:r>
              <a:rPr dirty="0"/>
              <a:t>. Sin embargo, SQL Server no </a:t>
            </a:r>
            <a:r>
              <a:rPr dirty="0" err="1"/>
              <a:t>hace</a:t>
            </a:r>
            <a:r>
              <a:rPr dirty="0"/>
              <a:t> </a:t>
            </a:r>
            <a:r>
              <a:rPr dirty="0" err="1"/>
              <a:t>retroceder</a:t>
            </a:r>
            <a:r>
              <a:rPr dirty="0"/>
              <a:t> </a:t>
            </a:r>
            <a:r>
              <a:rPr dirty="0" err="1"/>
              <a:t>toda</a:t>
            </a:r>
            <a:r>
              <a:rPr dirty="0"/>
              <a:t> la </a:t>
            </a:r>
            <a:r>
              <a:rPr dirty="0" err="1"/>
              <a:t>transacción</a:t>
            </a:r>
            <a:r>
              <a:rPr dirty="0"/>
              <a:t>. </a:t>
            </a:r>
            <a:r>
              <a:rPr dirty="0" err="1"/>
              <a:t>Babelfish</a:t>
            </a:r>
            <a:r>
              <a:rPr dirty="0"/>
              <a:t> se </a:t>
            </a:r>
            <a:r>
              <a:rPr dirty="0" err="1"/>
              <a:t>comporta</a:t>
            </a:r>
            <a:r>
              <a:rPr dirty="0"/>
              <a:t> de la </a:t>
            </a:r>
            <a:r>
              <a:rPr dirty="0" err="1"/>
              <a:t>misma</a:t>
            </a:r>
            <a:r>
              <a:rPr dirty="0"/>
              <a:t> </a:t>
            </a:r>
            <a:r>
              <a:rPr dirty="0" err="1"/>
              <a:t>manera</a:t>
            </a:r>
            <a:r>
              <a:rPr dirty="0"/>
              <a:t>, a </a:t>
            </a:r>
            <a:r>
              <a:rPr dirty="0" err="1"/>
              <a:t>través</a:t>
            </a:r>
            <a:r>
              <a:rPr dirty="0"/>
              <a:t> del </a:t>
            </a:r>
            <a:r>
              <a:rPr dirty="0" err="1"/>
              <a:t>puerto</a:t>
            </a:r>
            <a:r>
              <a:rPr dirty="0"/>
              <a:t> TDS.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PostgreSQL, por otro lado, hace retroceder toda la transacción en la misma situación. Si se conecta a Aurora con Babelfish, pero utilizando el puerto PostgreSQL, este comportamiento se mantiene.</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23</a:t>
            </a:fld>
            <a:endParaRPr lang="en-US" altLang="en-US" dirty="0"/>
          </a:p>
        </p:txBody>
      </p:sp>
    </p:spTree>
    <p:extLst>
      <p:ext uri="{BB962C8B-B14F-4D97-AF65-F5344CB8AC3E}">
        <p14:creationId xmlns:p14="http://schemas.microsoft.com/office/powerpoint/2010/main" val="206558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2829664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Es </a:t>
            </a:r>
            <a:r>
              <a:rPr dirty="0" err="1"/>
              <a:t>posible</a:t>
            </a:r>
            <a:r>
              <a:rPr dirty="0"/>
              <a:t> que no se </a:t>
            </a:r>
            <a:r>
              <a:rPr dirty="0" err="1"/>
              <a:t>admitan</a:t>
            </a:r>
            <a:r>
              <a:rPr dirty="0"/>
              <a:t> </a:t>
            </a:r>
            <a:r>
              <a:rPr dirty="0" err="1"/>
              <a:t>otras</a:t>
            </a:r>
            <a:r>
              <a:rPr dirty="0"/>
              <a:t> </a:t>
            </a:r>
            <a:r>
              <a:rPr dirty="0" err="1"/>
              <a:t>herramientas</a:t>
            </a:r>
            <a:r>
              <a:rPr dirty="0"/>
              <a:t>: la </a:t>
            </a:r>
            <a:r>
              <a:rPr dirty="0" err="1"/>
              <a:t>razón</a:t>
            </a:r>
            <a:r>
              <a:rPr dirty="0"/>
              <a:t> es que </a:t>
            </a:r>
            <a:r>
              <a:rPr dirty="0" err="1"/>
              <a:t>muchas</a:t>
            </a:r>
            <a:r>
              <a:rPr dirty="0"/>
              <a:t> </a:t>
            </a:r>
            <a:r>
              <a:rPr dirty="0" err="1"/>
              <a:t>herramientas</a:t>
            </a:r>
            <a:r>
              <a:rPr dirty="0"/>
              <a:t> </a:t>
            </a:r>
            <a:r>
              <a:rPr dirty="0" err="1"/>
              <a:t>consultan</a:t>
            </a:r>
            <a:r>
              <a:rPr dirty="0"/>
              <a:t> </a:t>
            </a:r>
            <a:r>
              <a:rPr dirty="0" err="1"/>
              <a:t>metadatos</a:t>
            </a:r>
            <a:r>
              <a:rPr dirty="0"/>
              <a:t> y </a:t>
            </a:r>
            <a:r>
              <a:rPr dirty="0" err="1"/>
              <a:t>estas</a:t>
            </a:r>
            <a:r>
              <a:rPr dirty="0"/>
              <a:t> </a:t>
            </a:r>
            <a:r>
              <a:rPr dirty="0" err="1"/>
              <a:t>consultas</a:t>
            </a:r>
            <a:r>
              <a:rPr dirty="0"/>
              <a:t> </a:t>
            </a:r>
            <a:r>
              <a:rPr dirty="0" err="1"/>
              <a:t>aún</a:t>
            </a:r>
            <a:r>
              <a:rPr dirty="0"/>
              <a:t> no son compatibles.</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25</a:t>
            </a:fld>
            <a:endParaRPr lang="en-US" altLang="en-US" dirty="0"/>
          </a:p>
        </p:txBody>
      </p:sp>
    </p:spTree>
    <p:extLst>
      <p:ext uri="{BB962C8B-B14F-4D97-AF65-F5344CB8AC3E}">
        <p14:creationId xmlns:p14="http://schemas.microsoft.com/office/powerpoint/2010/main" val="2251886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Notas del orador: La fuente es intencionalmente pequeña para representar las mejoras clave desde GA. Puntos de conversación: Babelfish 3.3 reduce las funcionalidades no soportadas en un 70% Babelfish ha recorrido un largo camino desde el lanzamiento de GA. ¡La versión 3.2 de Babelfish se vuelve aún mejor! La versión 3.2 de Babelfish con Aurora PostgreSQL versión 15.3 reduce el total de funcionalidades no soportadas en un 60%. Este análisis se basa en 134 aplicaciones de clientes con más de 20 millones de líneas de código con 16.7 millones de funcionalidades totales. Este porcentaje se basa en la versión 1.0 de Babelfish que tenía 589.3K características totales no soportadas en comparación con Babelfish versión 3.2 con 230K características totales no soportadas. Comparta sus informes de Babelfish Compass con nosotros para que podamos continuar realizando mejoras que sean importantes para los clientes. Recursos: - https://docs.aws.amazon.com/AmazonRDS/latest/AuroraPostgreSQLReleaseNotes/AuroraBabelfish.Updates.html</a:t>
            </a:r>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a:p>
        </p:txBody>
      </p:sp>
    </p:spTree>
    <p:extLst>
      <p:ext uri="{BB962C8B-B14F-4D97-AF65-F5344CB8AC3E}">
        <p14:creationId xmlns:p14="http://schemas.microsoft.com/office/powerpoint/2010/main" val="868864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Notas del orador: La fuente es intencionalmente pequeña para representar las mejoras clave desde GA. Puntos de conversación: Babelfish 3.3 reduce las funcionalidades no soportadas en un 70% Babelfish ha recorrido un largo camino desde el lanzamiento de GA. ¡La versión 3.2 de Babelfish se vuelve aún mejor! La versión 3.2 de Babelfish con Aurora PostgreSQL versión 15.3 reduce el total de funcionalidades no soportadas en un 60%. Este análisis se basa en 134 aplicaciones de clientes con más de 20 millones de líneas de código con 16.7 millones de funcionalidades totales. Este porcentaje se basa en la versión 1.0 de Babelfish que tenía 589.3K características totales no soportadas en comparación con Babelfish versión 3.2 con 230K características totales no soportadas. Comparta sus informes de Babelfish Compass con nosotros para que podamos continuar realizando mejoras que sean importantes para los clientes. Recursos: - https://docs.aws.amazon.com/AmazonRDS/latest/AuroraPostgreSQLReleaseNotes/AuroraBabelfish.Updates.html</a:t>
            </a:r>
          </a:p>
        </p:txBody>
      </p:sp>
      <p:sp>
        <p:nvSpPr>
          <p:cNvPr id="4" name="Slide Number Placeholder 3"/>
          <p:cNvSpPr>
            <a:spLocks noGrp="1"/>
          </p:cNvSpPr>
          <p:nvPr>
            <p:ph type="sldNum" sz="quarter" idx="5"/>
          </p:nvPr>
        </p:nvSpPr>
        <p:spPr/>
        <p:txBody>
          <a:bodyPr/>
          <a:lstStyle/>
          <a:p>
            <a:fld id="{A3D89E5F-BEEF-42A1-A57B-E5A736D51194}" type="slidenum">
              <a:rPr lang="en-US" smtClean="0"/>
              <a:pPr/>
              <a:t>27</a:t>
            </a:fld>
            <a:endParaRPr lang="en-US"/>
          </a:p>
        </p:txBody>
      </p:sp>
    </p:spTree>
    <p:extLst>
      <p:ext uri="{BB962C8B-B14F-4D97-AF65-F5344CB8AC3E}">
        <p14:creationId xmlns:p14="http://schemas.microsoft.com/office/powerpoint/2010/main" val="1225604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Notas del orador: Puntos de conversación: Puede aprovechar las capacidades de Aurora con Babelfish. &lt;If customer asks what features are not covered, here is the list as of today&gt;AWS Directory Service AWS Administración de identidades y accesos Flujos de actividad de la base de datos (DAS) Kerberos Administración de planes de consultas (QPM) Salted Challenge Response Authentication Mechanism (SCRAM) Aplicación de parches sin downtime (ZDP) Recursos: https://docs.aws.amazon.com/AmazonRDS/latest/AuroraUserGuide/babelfish-limitations.html</a:t>
            </a:r>
          </a:p>
        </p:txBody>
      </p:sp>
    </p:spTree>
    <p:extLst>
      <p:ext uri="{BB962C8B-B14F-4D97-AF65-F5344CB8AC3E}">
        <p14:creationId xmlns:p14="http://schemas.microsoft.com/office/powerpoint/2010/main" val="644295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endParaRPr lang="en-US" sz="16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29</a:t>
            </a:fld>
            <a:endParaRPr lang="en-US"/>
          </a:p>
        </p:txBody>
      </p:sp>
    </p:spTree>
    <p:extLst>
      <p:ext uri="{BB962C8B-B14F-4D97-AF65-F5344CB8AC3E}">
        <p14:creationId xmlns:p14="http://schemas.microsoft.com/office/powerpoint/2010/main" val="180665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err="1"/>
              <a:t>Entonces</a:t>
            </a:r>
            <a:r>
              <a:rPr dirty="0"/>
              <a:t>, ¿</a:t>
            </a:r>
            <a:r>
              <a:rPr dirty="0" err="1"/>
              <a:t>cómo</a:t>
            </a:r>
            <a:r>
              <a:rPr dirty="0"/>
              <a:t> se </a:t>
            </a:r>
            <a:r>
              <a:rPr dirty="0" err="1"/>
              <a:t>construye</a:t>
            </a:r>
            <a:r>
              <a:rPr dirty="0"/>
              <a:t> una </a:t>
            </a:r>
            <a:r>
              <a:rPr dirty="0" err="1"/>
              <a:t>estrategia</a:t>
            </a:r>
            <a:r>
              <a:rPr dirty="0"/>
              <a:t> de </a:t>
            </a:r>
            <a:r>
              <a:rPr dirty="0" err="1"/>
              <a:t>datos</a:t>
            </a:r>
            <a:r>
              <a:rPr dirty="0"/>
              <a:t> </a:t>
            </a:r>
            <a:r>
              <a:rPr dirty="0" err="1"/>
              <a:t>moderna</a:t>
            </a:r>
            <a:r>
              <a:rPr dirty="0"/>
              <a:t>? Una </a:t>
            </a:r>
            <a:r>
              <a:rPr dirty="0" err="1"/>
              <a:t>estrategia</a:t>
            </a:r>
            <a:r>
              <a:rPr dirty="0"/>
              <a:t> de </a:t>
            </a:r>
            <a:r>
              <a:rPr dirty="0" err="1"/>
              <a:t>datos</a:t>
            </a:r>
            <a:r>
              <a:rPr dirty="0"/>
              <a:t> </a:t>
            </a:r>
            <a:r>
              <a:rPr dirty="0" err="1"/>
              <a:t>moderna</a:t>
            </a:r>
            <a:r>
              <a:rPr dirty="0"/>
              <a:t> </a:t>
            </a:r>
            <a:r>
              <a:rPr dirty="0" err="1"/>
              <a:t>comienza</a:t>
            </a:r>
            <a:r>
              <a:rPr dirty="0"/>
              <a:t> con la </a:t>
            </a:r>
            <a:r>
              <a:rPr dirty="0" err="1"/>
              <a:t>migración</a:t>
            </a:r>
            <a:r>
              <a:rPr dirty="0"/>
              <a:t> a la </a:t>
            </a:r>
            <a:r>
              <a:rPr dirty="0" err="1"/>
              <a:t>nube</a:t>
            </a:r>
            <a:r>
              <a:rPr dirty="0"/>
              <a:t>, </a:t>
            </a:r>
            <a:r>
              <a:rPr dirty="0" err="1"/>
              <a:t>avanzando</a:t>
            </a:r>
            <a:r>
              <a:rPr dirty="0"/>
              <a:t> </a:t>
            </a:r>
            <a:r>
              <a:rPr dirty="0" err="1"/>
              <a:t>hacia</a:t>
            </a:r>
            <a:r>
              <a:rPr dirty="0"/>
              <a:t> una </a:t>
            </a:r>
            <a:r>
              <a:rPr dirty="0" err="1"/>
              <a:t>infraestructura</a:t>
            </a:r>
            <a:r>
              <a:rPr dirty="0"/>
              <a:t> que le </a:t>
            </a:r>
            <a:r>
              <a:rPr dirty="0" err="1"/>
              <a:t>permita</a:t>
            </a:r>
            <a:r>
              <a:rPr dirty="0"/>
              <a:t> </a:t>
            </a:r>
            <a:r>
              <a:rPr dirty="0" err="1"/>
              <a:t>alcanzar</a:t>
            </a:r>
            <a:r>
              <a:rPr dirty="0"/>
              <a:t> la </a:t>
            </a:r>
            <a:r>
              <a:rPr dirty="0" err="1"/>
              <a:t>escala</a:t>
            </a:r>
            <a:r>
              <a:rPr dirty="0"/>
              <a:t> que </a:t>
            </a:r>
            <a:r>
              <a:rPr dirty="0" err="1"/>
              <a:t>necesita</a:t>
            </a:r>
            <a:r>
              <a:rPr dirty="0"/>
              <a:t>, al </a:t>
            </a:r>
            <a:r>
              <a:rPr dirty="0" err="1"/>
              <a:t>costo</a:t>
            </a:r>
            <a:r>
              <a:rPr dirty="0"/>
              <a:t> </a:t>
            </a:r>
            <a:r>
              <a:rPr dirty="0" err="1"/>
              <a:t>correcto</a:t>
            </a:r>
            <a:r>
              <a:rPr dirty="0"/>
              <a:t>, a la </a:t>
            </a:r>
            <a:r>
              <a:rPr dirty="0" err="1"/>
              <a:t>vez</a:t>
            </a:r>
            <a:r>
              <a:rPr dirty="0"/>
              <a:t> que </a:t>
            </a:r>
            <a:r>
              <a:rPr lang="es-ES" dirty="0"/>
              <a:t>reduzca</a:t>
            </a:r>
            <a:r>
              <a:rPr dirty="0"/>
              <a:t> la carga </a:t>
            </a:r>
            <a:r>
              <a:rPr dirty="0" err="1"/>
              <a:t>operacional</a:t>
            </a:r>
            <a:r>
              <a:rPr dirty="0"/>
              <a:t>. </a:t>
            </a:r>
            <a:endParaRPr lang="es-ES" dirty="0"/>
          </a:p>
          <a:p>
            <a:endParaRPr lang="en-MX" dirty="0"/>
          </a:p>
          <a:p>
            <a:r>
              <a:rPr dirty="0"/>
              <a:t>En primer </a:t>
            </a:r>
            <a:r>
              <a:rPr dirty="0" err="1"/>
              <a:t>lugar</a:t>
            </a:r>
            <a:r>
              <a:rPr dirty="0"/>
              <a:t>, la </a:t>
            </a:r>
            <a:r>
              <a:rPr dirty="0" err="1"/>
              <a:t>modernización</a:t>
            </a:r>
            <a:r>
              <a:rPr dirty="0"/>
              <a:t> de </a:t>
            </a:r>
            <a:r>
              <a:rPr dirty="0" err="1"/>
              <a:t>su</a:t>
            </a:r>
            <a:r>
              <a:rPr dirty="0"/>
              <a:t> </a:t>
            </a:r>
            <a:r>
              <a:rPr dirty="0" err="1"/>
              <a:t>infraestructura</a:t>
            </a:r>
            <a:r>
              <a:rPr dirty="0"/>
              <a:t> de </a:t>
            </a:r>
            <a:r>
              <a:rPr dirty="0" err="1"/>
              <a:t>datos</a:t>
            </a:r>
            <a:r>
              <a:rPr dirty="0"/>
              <a:t> le </a:t>
            </a:r>
            <a:r>
              <a:rPr dirty="0" err="1"/>
              <a:t>permite</a:t>
            </a:r>
            <a:r>
              <a:rPr dirty="0"/>
              <a:t> </a:t>
            </a:r>
            <a:r>
              <a:rPr dirty="0" err="1"/>
              <a:t>eliminar</a:t>
            </a:r>
            <a:r>
              <a:rPr dirty="0"/>
              <a:t> </a:t>
            </a:r>
            <a:r>
              <a:rPr lang="es-ES" dirty="0"/>
              <a:t>la carga administrativa y operativa de esta infraestructura.</a:t>
            </a:r>
            <a:r>
              <a:rPr dirty="0"/>
              <a:t> Las </a:t>
            </a:r>
            <a:r>
              <a:rPr dirty="0" err="1"/>
              <a:t>organizaciones</a:t>
            </a:r>
            <a:r>
              <a:rPr dirty="0"/>
              <a:t> que </a:t>
            </a:r>
            <a:r>
              <a:rPr lang="es-ES" dirty="0"/>
              <a:t>cuentan</a:t>
            </a:r>
            <a:r>
              <a:rPr dirty="0"/>
              <a:t> </a:t>
            </a:r>
            <a:r>
              <a:rPr dirty="0" err="1"/>
              <a:t>almacenes</a:t>
            </a:r>
            <a:r>
              <a:rPr dirty="0"/>
              <a:t> de </a:t>
            </a:r>
            <a:r>
              <a:rPr dirty="0" err="1"/>
              <a:t>datos</a:t>
            </a:r>
            <a:r>
              <a:rPr dirty="0"/>
              <a:t> </a:t>
            </a:r>
            <a:r>
              <a:rPr lang="es-ES" dirty="0"/>
              <a:t>en infraestructuras locales </a:t>
            </a:r>
            <a:r>
              <a:rPr dirty="0" err="1"/>
              <a:t>heredad</a:t>
            </a:r>
            <a:r>
              <a:rPr lang="es-ES" dirty="0"/>
              <a:t>a</a:t>
            </a:r>
            <a:r>
              <a:rPr dirty="0"/>
              <a:t>s, </a:t>
            </a:r>
            <a:r>
              <a:rPr dirty="0" err="1"/>
              <a:t>aún</a:t>
            </a:r>
            <a:r>
              <a:rPr dirty="0"/>
              <a:t> </a:t>
            </a:r>
            <a:r>
              <a:rPr dirty="0" err="1"/>
              <a:t>necesitan</a:t>
            </a:r>
            <a:r>
              <a:rPr dirty="0"/>
              <a:t> </a:t>
            </a:r>
            <a:r>
              <a:rPr dirty="0" err="1"/>
              <a:t>encargarse</a:t>
            </a:r>
            <a:r>
              <a:rPr dirty="0"/>
              <a:t> de las </a:t>
            </a:r>
            <a:r>
              <a:rPr dirty="0" err="1"/>
              <a:t>tareas</a:t>
            </a:r>
            <a:r>
              <a:rPr dirty="0"/>
              <a:t> de </a:t>
            </a:r>
            <a:r>
              <a:rPr dirty="0" err="1"/>
              <a:t>administración</a:t>
            </a:r>
            <a:r>
              <a:rPr dirty="0"/>
              <a:t>, </a:t>
            </a:r>
            <a:r>
              <a:rPr dirty="0" err="1"/>
              <a:t>como</a:t>
            </a:r>
            <a:r>
              <a:rPr dirty="0"/>
              <a:t> provisioning de bases de </a:t>
            </a:r>
            <a:r>
              <a:rPr dirty="0" err="1"/>
              <a:t>datos</a:t>
            </a:r>
            <a:r>
              <a:rPr dirty="0"/>
              <a:t>, parches, </a:t>
            </a:r>
            <a:r>
              <a:rPr dirty="0" err="1"/>
              <a:t>configuración</a:t>
            </a:r>
            <a:r>
              <a:rPr dirty="0"/>
              <a:t> o backups. </a:t>
            </a:r>
            <a:endParaRPr lang="es-ES" dirty="0"/>
          </a:p>
          <a:p>
            <a:endParaRPr lang="en-MX" dirty="0"/>
          </a:p>
          <a:p>
            <a:r>
              <a:rPr dirty="0"/>
              <a:t>AWS se </a:t>
            </a:r>
            <a:r>
              <a:rPr lang="es-ES" dirty="0"/>
              <a:t>puede encargar</a:t>
            </a:r>
            <a:r>
              <a:rPr dirty="0"/>
              <a:t> de gran </a:t>
            </a:r>
            <a:r>
              <a:rPr dirty="0" err="1"/>
              <a:t>parte</a:t>
            </a:r>
            <a:r>
              <a:rPr dirty="0"/>
              <a:t> de </a:t>
            </a:r>
            <a:r>
              <a:rPr dirty="0" err="1"/>
              <a:t>esto</a:t>
            </a:r>
            <a:r>
              <a:rPr dirty="0"/>
              <a:t> por </a:t>
            </a:r>
            <a:r>
              <a:rPr dirty="0" err="1"/>
              <a:t>usted</a:t>
            </a:r>
            <a:r>
              <a:rPr dirty="0"/>
              <a:t>. La </a:t>
            </a:r>
            <a:r>
              <a:rPr dirty="0" err="1"/>
              <a:t>experiencia</a:t>
            </a:r>
            <a:r>
              <a:rPr dirty="0"/>
              <a:t>, </a:t>
            </a:r>
            <a:r>
              <a:rPr dirty="0" err="1"/>
              <a:t>madurez</a:t>
            </a:r>
            <a:r>
              <a:rPr dirty="0"/>
              <a:t>, </a:t>
            </a:r>
            <a:r>
              <a:rPr dirty="0" err="1"/>
              <a:t>confiabilidad</a:t>
            </a:r>
            <a:r>
              <a:rPr dirty="0"/>
              <a:t>, </a:t>
            </a:r>
            <a:r>
              <a:rPr dirty="0" err="1"/>
              <a:t>seguridad</a:t>
            </a:r>
            <a:r>
              <a:rPr dirty="0"/>
              <a:t> y performance </a:t>
            </a:r>
            <a:r>
              <a:rPr dirty="0" err="1"/>
              <a:t>inigualables</a:t>
            </a:r>
            <a:r>
              <a:rPr dirty="0"/>
              <a:t> de AWS es la base </a:t>
            </a:r>
            <a:r>
              <a:rPr dirty="0" err="1"/>
              <a:t>sólida</a:t>
            </a:r>
            <a:r>
              <a:rPr dirty="0"/>
              <a:t> </a:t>
            </a:r>
            <a:r>
              <a:rPr dirty="0" err="1"/>
              <a:t>en</a:t>
            </a:r>
            <a:r>
              <a:rPr dirty="0"/>
              <a:t> la que </a:t>
            </a:r>
            <a:r>
              <a:rPr dirty="0" err="1"/>
              <a:t>puede</a:t>
            </a:r>
            <a:r>
              <a:rPr dirty="0"/>
              <a:t> </a:t>
            </a:r>
            <a:r>
              <a:rPr dirty="0" err="1"/>
              <a:t>confiar</a:t>
            </a:r>
            <a:r>
              <a:rPr dirty="0"/>
              <a:t> para sus </a:t>
            </a:r>
            <a:r>
              <a:rPr dirty="0" err="1"/>
              <a:t>aplicaciones</a:t>
            </a:r>
            <a:r>
              <a:rPr dirty="0"/>
              <a:t> </a:t>
            </a:r>
            <a:r>
              <a:rPr dirty="0" err="1"/>
              <a:t>más</a:t>
            </a:r>
            <a:r>
              <a:rPr dirty="0"/>
              <a:t> </a:t>
            </a:r>
            <a:r>
              <a:rPr dirty="0" err="1"/>
              <a:t>importantes</a:t>
            </a:r>
            <a:r>
              <a:rPr dirty="0"/>
              <a:t>. </a:t>
            </a:r>
            <a:endParaRPr lang="es-ES" dirty="0"/>
          </a:p>
          <a:p>
            <a:endParaRPr lang="en-MX" dirty="0"/>
          </a:p>
          <a:p>
            <a:r>
              <a:rPr dirty="0"/>
              <a:t>A </a:t>
            </a:r>
            <a:r>
              <a:rPr dirty="0" err="1"/>
              <a:t>partir</a:t>
            </a:r>
            <a:r>
              <a:rPr dirty="0"/>
              <a:t> de </a:t>
            </a:r>
            <a:r>
              <a:rPr lang="es-ES" dirty="0"/>
              <a:t>experiencia </a:t>
            </a:r>
            <a:r>
              <a:rPr dirty="0" err="1"/>
              <a:t>operativa</a:t>
            </a:r>
            <a:r>
              <a:rPr dirty="0"/>
              <a:t> para Amazon.com, </a:t>
            </a:r>
            <a:r>
              <a:rPr lang="es-ES" dirty="0"/>
              <a:t>en AWS </a:t>
            </a:r>
            <a:r>
              <a:rPr dirty="0" err="1"/>
              <a:t>nos</a:t>
            </a:r>
            <a:r>
              <a:rPr dirty="0"/>
              <a:t> </a:t>
            </a:r>
            <a:r>
              <a:rPr dirty="0" err="1"/>
              <a:t>dimos</a:t>
            </a:r>
            <a:r>
              <a:rPr dirty="0"/>
              <a:t> </a:t>
            </a:r>
            <a:r>
              <a:rPr dirty="0" err="1"/>
              <a:t>cuenta</a:t>
            </a:r>
            <a:r>
              <a:rPr dirty="0"/>
              <a:t> de que, </a:t>
            </a:r>
            <a:r>
              <a:rPr dirty="0" err="1"/>
              <a:t>si</a:t>
            </a:r>
            <a:r>
              <a:rPr dirty="0"/>
              <a:t> bien las bases de </a:t>
            </a:r>
            <a:r>
              <a:rPr dirty="0" err="1"/>
              <a:t>datos</a:t>
            </a:r>
            <a:r>
              <a:rPr dirty="0"/>
              <a:t> </a:t>
            </a:r>
            <a:r>
              <a:rPr dirty="0" err="1"/>
              <a:t>relacionales</a:t>
            </a:r>
            <a:r>
              <a:rPr dirty="0"/>
              <a:t> </a:t>
            </a:r>
            <a:r>
              <a:rPr dirty="0" err="1"/>
              <a:t>tradicionales</a:t>
            </a:r>
            <a:r>
              <a:rPr dirty="0"/>
              <a:t> </a:t>
            </a:r>
            <a:r>
              <a:rPr dirty="0" err="1"/>
              <a:t>eran</a:t>
            </a:r>
            <a:r>
              <a:rPr dirty="0"/>
              <a:t> una </a:t>
            </a:r>
            <a:r>
              <a:rPr dirty="0" err="1"/>
              <a:t>herramienta</a:t>
            </a:r>
            <a:r>
              <a:rPr dirty="0"/>
              <a:t> </a:t>
            </a:r>
            <a:r>
              <a:rPr dirty="0" err="1"/>
              <a:t>valiosa</a:t>
            </a:r>
            <a:r>
              <a:rPr dirty="0"/>
              <a:t>, </a:t>
            </a:r>
            <a:r>
              <a:rPr dirty="0" err="1"/>
              <a:t>había</a:t>
            </a:r>
            <a:r>
              <a:rPr dirty="0"/>
              <a:t> una </a:t>
            </a:r>
            <a:r>
              <a:rPr dirty="0" err="1"/>
              <a:t>serie</a:t>
            </a:r>
            <a:r>
              <a:rPr dirty="0"/>
              <a:t> de </a:t>
            </a:r>
            <a:r>
              <a:rPr dirty="0" err="1"/>
              <a:t>casos</a:t>
            </a:r>
            <a:r>
              <a:rPr dirty="0"/>
              <a:t> de </a:t>
            </a:r>
            <a:r>
              <a:rPr dirty="0" err="1"/>
              <a:t>uso</a:t>
            </a:r>
            <a:r>
              <a:rPr dirty="0"/>
              <a:t> </a:t>
            </a:r>
            <a:r>
              <a:rPr dirty="0" err="1"/>
              <a:t>en</a:t>
            </a:r>
            <a:r>
              <a:rPr dirty="0"/>
              <a:t> los que se </a:t>
            </a:r>
            <a:r>
              <a:rPr dirty="0" err="1"/>
              <a:t>quedaban</a:t>
            </a:r>
            <a:r>
              <a:rPr dirty="0"/>
              <a:t> </a:t>
            </a:r>
            <a:r>
              <a:rPr dirty="0" err="1"/>
              <a:t>cort</a:t>
            </a:r>
            <a:r>
              <a:rPr lang="es-ES" dirty="0"/>
              <a:t>a</a:t>
            </a:r>
            <a:r>
              <a:rPr dirty="0"/>
              <a:t>s.</a:t>
            </a:r>
            <a:r>
              <a:rPr lang="es-ES" dirty="0"/>
              <a:t> Es por ello que en AWS empezamos a crear servicios de base de datos orientadas a un propósito especifico. </a:t>
            </a:r>
            <a:r>
              <a:rPr dirty="0"/>
              <a:t> </a:t>
            </a:r>
            <a:endParaRPr lang="es-ES" dirty="0"/>
          </a:p>
          <a:p>
            <a:endParaRPr lang="en-MX" dirty="0"/>
          </a:p>
          <a:p>
            <a:r>
              <a:rPr dirty="0"/>
              <a:t>Los </a:t>
            </a:r>
            <a:r>
              <a:rPr dirty="0" err="1"/>
              <a:t>desafíos</a:t>
            </a:r>
            <a:r>
              <a:rPr dirty="0"/>
              <a:t> de </a:t>
            </a:r>
            <a:r>
              <a:rPr dirty="0" err="1"/>
              <a:t>escalado</a:t>
            </a:r>
            <a:r>
              <a:rPr dirty="0"/>
              <a:t> de las bases de </a:t>
            </a:r>
            <a:r>
              <a:rPr dirty="0" err="1"/>
              <a:t>datos</a:t>
            </a:r>
            <a:r>
              <a:rPr dirty="0"/>
              <a:t> </a:t>
            </a:r>
            <a:r>
              <a:rPr dirty="0" err="1"/>
              <a:t>relacionales</a:t>
            </a:r>
            <a:r>
              <a:rPr dirty="0"/>
              <a:t> </a:t>
            </a:r>
            <a:r>
              <a:rPr dirty="0" err="1"/>
              <a:t>tradicionales</a:t>
            </a:r>
            <a:r>
              <a:rPr dirty="0"/>
              <a:t> de la </a:t>
            </a:r>
            <a:r>
              <a:rPr dirty="0" err="1"/>
              <a:t>vieja</a:t>
            </a:r>
            <a:r>
              <a:rPr dirty="0"/>
              <a:t> </a:t>
            </a:r>
            <a:r>
              <a:rPr dirty="0" err="1"/>
              <a:t>guardia</a:t>
            </a:r>
            <a:r>
              <a:rPr lang="es-ES" dirty="0"/>
              <a:t>,</a:t>
            </a:r>
            <a:r>
              <a:rPr dirty="0"/>
              <a:t> </a:t>
            </a:r>
            <a:r>
              <a:rPr dirty="0" err="1"/>
              <a:t>nos</a:t>
            </a:r>
            <a:r>
              <a:rPr dirty="0"/>
              <a:t> </a:t>
            </a:r>
            <a:r>
              <a:rPr dirty="0" err="1"/>
              <a:t>impulsaron</a:t>
            </a:r>
            <a:r>
              <a:rPr dirty="0"/>
              <a:t> a </a:t>
            </a:r>
            <a:r>
              <a:rPr dirty="0" err="1"/>
              <a:t>crear</a:t>
            </a:r>
            <a:r>
              <a:rPr dirty="0"/>
              <a:t> </a:t>
            </a:r>
            <a:r>
              <a:rPr dirty="0" err="1"/>
              <a:t>nuevas</a:t>
            </a:r>
            <a:r>
              <a:rPr dirty="0"/>
              <a:t> bases de </a:t>
            </a:r>
            <a:r>
              <a:rPr dirty="0" err="1"/>
              <a:t>datos</a:t>
            </a:r>
            <a:r>
              <a:rPr dirty="0"/>
              <a:t> </a:t>
            </a:r>
            <a:r>
              <a:rPr dirty="0" err="1"/>
              <a:t>relacionales</a:t>
            </a:r>
            <a:r>
              <a:rPr dirty="0"/>
              <a:t>, </a:t>
            </a:r>
            <a:r>
              <a:rPr dirty="0" err="1"/>
              <a:t>reinventadas</a:t>
            </a:r>
            <a:r>
              <a:rPr dirty="0"/>
              <a:t> para la </a:t>
            </a:r>
            <a:r>
              <a:rPr dirty="0" err="1"/>
              <a:t>nube</a:t>
            </a:r>
            <a:r>
              <a:rPr lang="es-ES" dirty="0"/>
              <a:t>, como por ejemplo</a:t>
            </a:r>
            <a:r>
              <a:rPr dirty="0"/>
              <a:t> Amazon Aurora</a:t>
            </a:r>
            <a:r>
              <a:rPr lang="es-ES" dirty="0"/>
              <a:t> una base de datos diseñada para la nube, altamente escalable y con una alta disponibilidad. </a:t>
            </a:r>
          </a:p>
          <a:p>
            <a:endParaRPr lang="es-E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C</a:t>
            </a:r>
            <a:r>
              <a:rPr lang="en-MX" dirty="0"/>
              <a:t>on el tiempo, en Amazon, seguimos encontrando nuevos requerimientos, otro de ellos fue una base de datos autoescalable, flexible, con latencia de acceso de milesegundos a cualquier escala, que nos permitiera soportar cargas cercanamente infinitas, es por ellos que creamos DynamoDB una base de datos llave valor, que me nos ofrece estas caracteristicas</a:t>
            </a:r>
          </a:p>
          <a:p>
            <a:endParaRPr lang="es-ES" dirty="0"/>
          </a:p>
          <a:p>
            <a:r>
              <a:rPr lang="es-ES" dirty="0"/>
              <a:t>AWS nos ofrece un portafolio completo de base de datos especialmente diseñadas y construidas para un propósito especifico, que nos da la capacidad de usar base de datos correcta para el trabajo correcto.</a:t>
            </a:r>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190283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¿Está listo para aprender más sobre las ofertas de bases de datos de RDS para SQL Server? Avísame y podemos tomarnos un poco más de tiempo para bucear profundamente.</a:t>
            </a:r>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736691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A medida que los clientes se trasladan a la nube y elevan y cambian sus bases de datos a EC2, comenzarán a ver tanto una reducción en los costos como un aumento en la innovación. A partir de aquí, a medida que pasan a las bases de datos administradas, los costos se reducen aún más y la velocidad de la innovación continúa acelerándose. Los clientes ven el mayor ahorro en costos y la mayor velocidad de innovación con bases de datos nativas en la nube como Aurora, DynamoDB y DocumentDB, cuando rompen el monolito y pasan a una arquitectura de microservicios que les permite innovar en componentes simultáneamente.</a:t>
            </a:r>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811765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Amazon Relational Database Service o Amazon RDS, </a:t>
            </a:r>
            <a:r>
              <a:rPr dirty="0" err="1"/>
              <a:t>incluido</a:t>
            </a:r>
            <a:r>
              <a:rPr dirty="0"/>
              <a:t> Amazon Aurora, es </a:t>
            </a:r>
            <a:r>
              <a:rPr dirty="0" err="1"/>
              <a:t>nuestra</a:t>
            </a:r>
            <a:r>
              <a:rPr dirty="0"/>
              <a:t> </a:t>
            </a:r>
            <a:r>
              <a:rPr dirty="0" err="1"/>
              <a:t>colección</a:t>
            </a:r>
            <a:r>
              <a:rPr dirty="0"/>
              <a:t> de </a:t>
            </a:r>
            <a:r>
              <a:rPr dirty="0" err="1"/>
              <a:t>servicios</a:t>
            </a:r>
            <a:r>
              <a:rPr dirty="0"/>
              <a:t> </a:t>
            </a:r>
            <a:r>
              <a:rPr dirty="0" err="1"/>
              <a:t>administrados</a:t>
            </a:r>
            <a:r>
              <a:rPr dirty="0"/>
              <a:t> que </a:t>
            </a:r>
            <a:r>
              <a:rPr dirty="0" err="1"/>
              <a:t>simplifica</a:t>
            </a:r>
            <a:r>
              <a:rPr dirty="0"/>
              <a:t> la </a:t>
            </a:r>
            <a:r>
              <a:rPr dirty="0" err="1"/>
              <a:t>configuración</a:t>
            </a:r>
            <a:r>
              <a:rPr dirty="0"/>
              <a:t>, </a:t>
            </a:r>
            <a:r>
              <a:rPr dirty="0" err="1"/>
              <a:t>operación</a:t>
            </a:r>
            <a:r>
              <a:rPr dirty="0"/>
              <a:t> y </a:t>
            </a:r>
            <a:r>
              <a:rPr dirty="0" err="1"/>
              <a:t>escalamiento</a:t>
            </a:r>
            <a:r>
              <a:rPr dirty="0"/>
              <a:t> de bases de </a:t>
            </a:r>
            <a:r>
              <a:rPr dirty="0" err="1"/>
              <a:t>datos</a:t>
            </a:r>
            <a:r>
              <a:rPr dirty="0"/>
              <a:t> </a:t>
            </a:r>
            <a:r>
              <a:rPr dirty="0" err="1"/>
              <a:t>en</a:t>
            </a:r>
            <a:r>
              <a:rPr dirty="0"/>
              <a:t> la </a:t>
            </a:r>
            <a:r>
              <a:rPr dirty="0" err="1"/>
              <a:t>nube</a:t>
            </a:r>
            <a:r>
              <a:rPr dirty="0"/>
              <a:t> con solo </a:t>
            </a:r>
            <a:r>
              <a:rPr dirty="0" err="1"/>
              <a:t>unos</a:t>
            </a:r>
            <a:r>
              <a:rPr dirty="0"/>
              <a:t> </a:t>
            </a:r>
            <a:r>
              <a:rPr dirty="0" err="1"/>
              <a:t>pocos</a:t>
            </a:r>
            <a:r>
              <a:rPr dirty="0"/>
              <a:t> </a:t>
            </a:r>
            <a:r>
              <a:rPr dirty="0" err="1"/>
              <a:t>clics</a:t>
            </a:r>
            <a:r>
              <a:rPr dirty="0"/>
              <a:t>. </a:t>
            </a:r>
            <a:r>
              <a:rPr lang="es-ES" dirty="0"/>
              <a:t>AWS RDS fue l</a:t>
            </a:r>
            <a:r>
              <a:rPr dirty="0" err="1"/>
              <a:t>anzado</a:t>
            </a:r>
            <a:r>
              <a:rPr dirty="0"/>
              <a:t> </a:t>
            </a:r>
            <a:r>
              <a:rPr dirty="0" err="1"/>
              <a:t>en</a:t>
            </a:r>
            <a:r>
              <a:rPr dirty="0"/>
              <a:t> 2009, </a:t>
            </a:r>
            <a:r>
              <a:rPr dirty="0" err="1"/>
              <a:t>los</a:t>
            </a:r>
            <a:r>
              <a:rPr dirty="0"/>
              <a:t> </a:t>
            </a:r>
            <a:r>
              <a:rPr dirty="0" err="1"/>
              <a:t>clientes</a:t>
            </a:r>
            <a:r>
              <a:rPr dirty="0"/>
              <a:t> se </a:t>
            </a:r>
            <a:r>
              <a:rPr dirty="0" err="1"/>
              <a:t>benefician</a:t>
            </a:r>
            <a:r>
              <a:rPr dirty="0"/>
              <a:t> de </a:t>
            </a:r>
            <a:r>
              <a:rPr dirty="0" err="1"/>
              <a:t>más</a:t>
            </a:r>
            <a:r>
              <a:rPr dirty="0"/>
              <a:t> de </a:t>
            </a:r>
            <a:r>
              <a:rPr dirty="0" err="1"/>
              <a:t>una</a:t>
            </a:r>
            <a:r>
              <a:rPr dirty="0"/>
              <a:t> </a:t>
            </a:r>
            <a:r>
              <a:rPr dirty="0" err="1"/>
              <a:t>década</a:t>
            </a:r>
            <a:r>
              <a:rPr dirty="0"/>
              <a:t> de </a:t>
            </a:r>
            <a:r>
              <a:rPr dirty="0" err="1"/>
              <a:t>experiencia</a:t>
            </a:r>
            <a:r>
              <a:rPr dirty="0"/>
              <a:t> </a:t>
            </a:r>
            <a:r>
              <a:rPr dirty="0" err="1"/>
              <a:t>operacional</a:t>
            </a:r>
            <a:r>
              <a:rPr dirty="0"/>
              <a:t> </a:t>
            </a:r>
            <a:r>
              <a:rPr dirty="0" err="1"/>
              <a:t>comprobada</a:t>
            </a:r>
            <a:r>
              <a:rPr dirty="0"/>
              <a:t>, </a:t>
            </a:r>
            <a:r>
              <a:rPr dirty="0" err="1"/>
              <a:t>mejores</a:t>
            </a:r>
            <a:r>
              <a:rPr dirty="0"/>
              <a:t> </a:t>
            </a:r>
            <a:r>
              <a:rPr dirty="0" err="1"/>
              <a:t>prácticas</a:t>
            </a:r>
            <a:r>
              <a:rPr dirty="0"/>
              <a:t> de </a:t>
            </a:r>
            <a:r>
              <a:rPr dirty="0" err="1"/>
              <a:t>seguridad</a:t>
            </a:r>
            <a:r>
              <a:rPr dirty="0"/>
              <a:t> e </a:t>
            </a:r>
            <a:r>
              <a:rPr dirty="0" err="1"/>
              <a:t>innovación</a:t>
            </a:r>
            <a:r>
              <a:rPr dirty="0"/>
              <a:t> para bases de </a:t>
            </a:r>
            <a:r>
              <a:rPr dirty="0" err="1"/>
              <a:t>datos</a:t>
            </a:r>
            <a:r>
              <a:rPr dirty="0"/>
              <a:t> </a:t>
            </a:r>
            <a:r>
              <a:rPr dirty="0" err="1"/>
              <a:t>nativas</a:t>
            </a:r>
            <a:r>
              <a:rPr dirty="0"/>
              <a:t> de la </a:t>
            </a:r>
            <a:r>
              <a:rPr dirty="0" err="1"/>
              <a:t>nube</a:t>
            </a:r>
            <a:r>
              <a:rPr dirty="0"/>
              <a:t>. Como base de </a:t>
            </a:r>
            <a:r>
              <a:rPr dirty="0" err="1"/>
              <a:t>datos</a:t>
            </a:r>
            <a:r>
              <a:rPr dirty="0"/>
              <a:t> </a:t>
            </a:r>
            <a:r>
              <a:rPr dirty="0" err="1"/>
              <a:t>administrada</a:t>
            </a:r>
            <a:r>
              <a:rPr dirty="0"/>
              <a:t>, Amazon RDS </a:t>
            </a:r>
            <a:r>
              <a:rPr dirty="0" err="1"/>
              <a:t>ayuda</a:t>
            </a:r>
            <a:r>
              <a:rPr dirty="0"/>
              <a:t> a </a:t>
            </a:r>
            <a:r>
              <a:rPr dirty="0" err="1"/>
              <a:t>eliminar</a:t>
            </a:r>
            <a:r>
              <a:rPr dirty="0"/>
              <a:t> las </a:t>
            </a:r>
            <a:r>
              <a:rPr dirty="0" err="1"/>
              <a:t>tareas</a:t>
            </a:r>
            <a:r>
              <a:rPr dirty="0"/>
              <a:t> </a:t>
            </a:r>
            <a:r>
              <a:rPr dirty="0" err="1"/>
              <a:t>ineficientes</a:t>
            </a:r>
            <a:r>
              <a:rPr dirty="0"/>
              <a:t> y </a:t>
            </a:r>
            <a:r>
              <a:rPr dirty="0" err="1"/>
              <a:t>lentas</a:t>
            </a:r>
            <a:r>
              <a:rPr dirty="0"/>
              <a:t> de </a:t>
            </a:r>
            <a:r>
              <a:rPr dirty="0" err="1"/>
              <a:t>administración</a:t>
            </a:r>
            <a:r>
              <a:rPr dirty="0"/>
              <a:t> de bases de </a:t>
            </a:r>
            <a:r>
              <a:rPr dirty="0" err="1"/>
              <a:t>datos</a:t>
            </a:r>
            <a:r>
              <a:rPr dirty="0"/>
              <a:t> sin </a:t>
            </a:r>
            <a:r>
              <a:rPr dirty="0" err="1"/>
              <a:t>necesidad</a:t>
            </a:r>
            <a:r>
              <a:rPr dirty="0"/>
              <a:t> de </a:t>
            </a:r>
            <a:r>
              <a:rPr dirty="0" err="1"/>
              <a:t>aprovisionar</a:t>
            </a:r>
            <a:r>
              <a:rPr dirty="0"/>
              <a:t> </a:t>
            </a:r>
            <a:r>
              <a:rPr dirty="0" err="1"/>
              <a:t>infraestructura</a:t>
            </a:r>
            <a:r>
              <a:rPr dirty="0"/>
              <a:t> o </a:t>
            </a:r>
            <a:r>
              <a:rPr dirty="0" err="1"/>
              <a:t>mantener</a:t>
            </a:r>
            <a:r>
              <a:rPr dirty="0"/>
              <a:t> software. Como </a:t>
            </a:r>
            <a:r>
              <a:rPr dirty="0" err="1"/>
              <a:t>resultado</a:t>
            </a:r>
            <a:r>
              <a:rPr dirty="0"/>
              <a:t> de </a:t>
            </a:r>
            <a:r>
              <a:rPr dirty="0" err="1"/>
              <a:t>esta</a:t>
            </a:r>
            <a:r>
              <a:rPr dirty="0"/>
              <a:t> </a:t>
            </a:r>
            <a:r>
              <a:rPr dirty="0" err="1"/>
              <a:t>innovación</a:t>
            </a:r>
            <a:r>
              <a:rPr dirty="0"/>
              <a:t>, Amazon RDS le </a:t>
            </a:r>
            <a:r>
              <a:rPr dirty="0" err="1"/>
              <a:t>ofrece</a:t>
            </a:r>
            <a:r>
              <a:rPr dirty="0"/>
              <a:t> la </a:t>
            </a:r>
            <a:r>
              <a:rPr dirty="0" err="1"/>
              <a:t>capacidad</a:t>
            </a:r>
            <a:r>
              <a:rPr dirty="0"/>
              <a:t> de </a:t>
            </a:r>
            <a:r>
              <a:rPr dirty="0" err="1"/>
              <a:t>personalizar</a:t>
            </a:r>
            <a:r>
              <a:rPr dirty="0"/>
              <a:t> </a:t>
            </a:r>
            <a:r>
              <a:rPr dirty="0" err="1"/>
              <a:t>su</a:t>
            </a:r>
            <a:r>
              <a:rPr dirty="0"/>
              <a:t> carga de </a:t>
            </a:r>
            <a:r>
              <a:rPr dirty="0" err="1"/>
              <a:t>trabajo</a:t>
            </a:r>
            <a:r>
              <a:rPr dirty="0"/>
              <a:t> </a:t>
            </a:r>
            <a:r>
              <a:rPr dirty="0" err="1"/>
              <a:t>administrada</a:t>
            </a:r>
            <a:r>
              <a:rPr dirty="0"/>
              <a:t> para </a:t>
            </a:r>
            <a:r>
              <a:rPr dirty="0" err="1"/>
              <a:t>obtener</a:t>
            </a:r>
            <a:r>
              <a:rPr dirty="0"/>
              <a:t> la </a:t>
            </a:r>
            <a:r>
              <a:rPr dirty="0" err="1"/>
              <a:t>alta</a:t>
            </a:r>
            <a:r>
              <a:rPr dirty="0"/>
              <a:t> </a:t>
            </a:r>
            <a:r>
              <a:rPr dirty="0" err="1"/>
              <a:t>disponibilidad</a:t>
            </a:r>
            <a:r>
              <a:rPr dirty="0"/>
              <a:t> y </a:t>
            </a:r>
            <a:r>
              <a:rPr dirty="0" err="1"/>
              <a:t>durabilidad</a:t>
            </a:r>
            <a:r>
              <a:rPr dirty="0"/>
              <a:t> que </a:t>
            </a:r>
            <a:r>
              <a:rPr dirty="0" err="1"/>
              <a:t>necesita</a:t>
            </a:r>
            <a:r>
              <a:rPr dirty="0"/>
              <a:t> (con </a:t>
            </a:r>
            <a:r>
              <a:rPr dirty="0" err="1"/>
              <a:t>características</a:t>
            </a:r>
            <a:r>
              <a:rPr dirty="0"/>
              <a:t> </a:t>
            </a:r>
            <a:r>
              <a:rPr dirty="0" err="1"/>
              <a:t>como</a:t>
            </a:r>
            <a:r>
              <a:rPr dirty="0"/>
              <a:t> Amazon RDS Multi-AZ). </a:t>
            </a:r>
            <a:r>
              <a:rPr dirty="0" err="1"/>
              <a:t>Además</a:t>
            </a:r>
            <a:r>
              <a:rPr dirty="0"/>
              <a:t>, </a:t>
            </a:r>
            <a:r>
              <a:rPr dirty="0" err="1"/>
              <a:t>también</a:t>
            </a:r>
            <a:r>
              <a:rPr dirty="0"/>
              <a:t> </a:t>
            </a:r>
            <a:r>
              <a:rPr dirty="0" err="1"/>
              <a:t>proporciona</a:t>
            </a:r>
            <a:r>
              <a:rPr dirty="0"/>
              <a:t> la </a:t>
            </a:r>
            <a:r>
              <a:rPr dirty="0" err="1"/>
              <a:t>libertad</a:t>
            </a:r>
            <a:r>
              <a:rPr dirty="0"/>
              <a:t> y la </a:t>
            </a:r>
            <a:r>
              <a:rPr dirty="0" err="1"/>
              <a:t>opción</a:t>
            </a:r>
            <a:r>
              <a:rPr dirty="0"/>
              <a:t> </a:t>
            </a:r>
            <a:r>
              <a:rPr dirty="0" err="1"/>
              <a:t>más</a:t>
            </a:r>
            <a:r>
              <a:rPr dirty="0"/>
              <a:t> </a:t>
            </a:r>
            <a:r>
              <a:rPr dirty="0" err="1"/>
              <a:t>amplia</a:t>
            </a:r>
            <a:r>
              <a:rPr dirty="0"/>
              <a:t> para </a:t>
            </a:r>
            <a:r>
              <a:rPr dirty="0" err="1"/>
              <a:t>implementar</a:t>
            </a:r>
            <a:r>
              <a:rPr dirty="0"/>
              <a:t> y </a:t>
            </a:r>
            <a:r>
              <a:rPr dirty="0" err="1"/>
              <a:t>escalar</a:t>
            </a:r>
            <a:r>
              <a:rPr dirty="0"/>
              <a:t> la base de </a:t>
            </a:r>
            <a:r>
              <a:rPr dirty="0" err="1"/>
              <a:t>datos</a:t>
            </a:r>
            <a:r>
              <a:rPr dirty="0"/>
              <a:t> </a:t>
            </a:r>
            <a:r>
              <a:rPr dirty="0" err="1"/>
              <a:t>relacional</a:t>
            </a:r>
            <a:r>
              <a:rPr dirty="0"/>
              <a:t> de </a:t>
            </a:r>
            <a:r>
              <a:rPr dirty="0" err="1"/>
              <a:t>su</a:t>
            </a:r>
            <a:r>
              <a:rPr dirty="0"/>
              <a:t> </a:t>
            </a:r>
            <a:r>
              <a:rPr dirty="0" err="1"/>
              <a:t>elección</a:t>
            </a:r>
            <a:r>
              <a:rPr dirty="0"/>
              <a:t> </a:t>
            </a:r>
            <a:r>
              <a:rPr dirty="0" err="1"/>
              <a:t>en</a:t>
            </a:r>
            <a:r>
              <a:rPr dirty="0"/>
              <a:t> la </a:t>
            </a:r>
            <a:r>
              <a:rPr dirty="0" err="1"/>
              <a:t>nube</a:t>
            </a:r>
            <a:r>
              <a:rPr dirty="0"/>
              <a:t> o </a:t>
            </a:r>
            <a:r>
              <a:rPr dirty="0" err="1"/>
              <a:t>en</a:t>
            </a:r>
            <a:r>
              <a:rPr dirty="0"/>
              <a:t> las </a:t>
            </a:r>
            <a:r>
              <a:rPr dirty="0" err="1"/>
              <a:t>instalaciones</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13133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s-ES" dirty="0"/>
              <a:t>Ahora, ya hemos hablado </a:t>
            </a:r>
            <a:r>
              <a:rPr dirty="0" err="1"/>
              <a:t>brevemente</a:t>
            </a:r>
            <a:r>
              <a:rPr dirty="0"/>
              <a:t> </a:t>
            </a:r>
            <a:r>
              <a:rPr dirty="0" err="1"/>
              <a:t>acerca</a:t>
            </a:r>
            <a:r>
              <a:rPr dirty="0"/>
              <a:t> de que Amazon RDS es un </a:t>
            </a:r>
            <a:r>
              <a:rPr dirty="0" err="1"/>
              <a:t>servicio</a:t>
            </a:r>
            <a:r>
              <a:rPr dirty="0"/>
              <a:t> de base de </a:t>
            </a:r>
            <a:r>
              <a:rPr dirty="0" err="1"/>
              <a:t>datos</a:t>
            </a:r>
            <a:r>
              <a:rPr dirty="0"/>
              <a:t> </a:t>
            </a:r>
            <a:r>
              <a:rPr dirty="0" err="1"/>
              <a:t>administrada</a:t>
            </a:r>
            <a:r>
              <a:rPr dirty="0"/>
              <a:t>. No obstante, </a:t>
            </a:r>
            <a:r>
              <a:rPr dirty="0" err="1"/>
              <a:t>tal</a:t>
            </a:r>
            <a:r>
              <a:rPr dirty="0"/>
              <a:t> </a:t>
            </a:r>
            <a:r>
              <a:rPr dirty="0" err="1"/>
              <a:t>vez</a:t>
            </a:r>
            <a:r>
              <a:rPr dirty="0"/>
              <a:t> </a:t>
            </a:r>
            <a:r>
              <a:rPr dirty="0" err="1"/>
              <a:t>te</a:t>
            </a:r>
            <a:r>
              <a:rPr dirty="0"/>
              <a:t> </a:t>
            </a:r>
            <a:r>
              <a:rPr dirty="0" err="1"/>
              <a:t>preguntes</a:t>
            </a:r>
            <a:r>
              <a:rPr dirty="0"/>
              <a:t> ¿</a:t>
            </a:r>
            <a:r>
              <a:rPr dirty="0" err="1"/>
              <a:t>qué</a:t>
            </a:r>
            <a:r>
              <a:rPr dirty="0"/>
              <a:t> </a:t>
            </a:r>
            <a:r>
              <a:rPr dirty="0" err="1"/>
              <a:t>significa</a:t>
            </a:r>
            <a:r>
              <a:rPr dirty="0"/>
              <a:t> </a:t>
            </a:r>
            <a:r>
              <a:rPr dirty="0" err="1"/>
              <a:t>esto</a:t>
            </a:r>
            <a:r>
              <a:rPr dirty="0"/>
              <a:t> </a:t>
            </a:r>
            <a:r>
              <a:rPr dirty="0" err="1"/>
              <a:t>realmente</a:t>
            </a:r>
            <a:r>
              <a:rPr dirty="0"/>
              <a:t> y </a:t>
            </a:r>
            <a:r>
              <a:rPr dirty="0" err="1"/>
              <a:t>por</a:t>
            </a:r>
            <a:r>
              <a:rPr dirty="0"/>
              <a:t> </a:t>
            </a:r>
            <a:r>
              <a:rPr dirty="0" err="1"/>
              <a:t>qué</a:t>
            </a:r>
            <a:r>
              <a:rPr dirty="0"/>
              <a:t> </a:t>
            </a:r>
            <a:r>
              <a:rPr dirty="0" err="1"/>
              <a:t>debería</a:t>
            </a:r>
            <a:r>
              <a:rPr dirty="0"/>
              <a:t> </a:t>
            </a:r>
            <a:r>
              <a:rPr dirty="0" err="1"/>
              <a:t>importarte</a:t>
            </a:r>
            <a:r>
              <a:rPr dirty="0"/>
              <a:t>? </a:t>
            </a:r>
            <a:endParaRPr lang="es-ES" dirty="0"/>
          </a:p>
          <a:p>
            <a:endParaRPr lang="en-MX" dirty="0"/>
          </a:p>
          <a:p>
            <a:r>
              <a:rPr dirty="0"/>
              <a:t>Al </a:t>
            </a:r>
            <a:r>
              <a:rPr dirty="0" err="1"/>
              <a:t>considerar</a:t>
            </a:r>
            <a:r>
              <a:rPr dirty="0"/>
              <a:t> </a:t>
            </a:r>
            <a:r>
              <a:rPr dirty="0" err="1"/>
              <a:t>los</a:t>
            </a:r>
            <a:r>
              <a:rPr dirty="0"/>
              <a:t> </a:t>
            </a:r>
            <a:r>
              <a:rPr dirty="0" err="1"/>
              <a:t>servicios</a:t>
            </a:r>
            <a:r>
              <a:rPr dirty="0"/>
              <a:t> </a:t>
            </a:r>
            <a:r>
              <a:rPr dirty="0" err="1"/>
              <a:t>administrados</a:t>
            </a:r>
            <a:r>
              <a:rPr dirty="0"/>
              <a:t> de bases de </a:t>
            </a:r>
            <a:r>
              <a:rPr dirty="0" err="1"/>
              <a:t>datos</a:t>
            </a:r>
            <a:r>
              <a:rPr dirty="0"/>
              <a:t>, </a:t>
            </a:r>
            <a:r>
              <a:rPr dirty="0" err="1"/>
              <a:t>existen</a:t>
            </a:r>
            <a:r>
              <a:rPr dirty="0"/>
              <a:t> </a:t>
            </a:r>
            <a:r>
              <a:rPr dirty="0" err="1"/>
              <a:t>tres</a:t>
            </a:r>
            <a:r>
              <a:rPr dirty="0"/>
              <a:t> </a:t>
            </a:r>
            <a:r>
              <a:rPr dirty="0" err="1"/>
              <a:t>beneficios</a:t>
            </a:r>
            <a:r>
              <a:rPr dirty="0"/>
              <a:t> </a:t>
            </a:r>
            <a:r>
              <a:rPr dirty="0" err="1"/>
              <a:t>generales</a:t>
            </a:r>
            <a:r>
              <a:rPr dirty="0"/>
              <a:t> que </a:t>
            </a:r>
            <a:r>
              <a:rPr dirty="0" err="1"/>
              <a:t>puede</a:t>
            </a:r>
            <a:r>
              <a:rPr dirty="0"/>
              <a:t> </a:t>
            </a:r>
            <a:r>
              <a:rPr dirty="0" err="1"/>
              <a:t>lograr</a:t>
            </a:r>
            <a:r>
              <a:rPr dirty="0"/>
              <a:t>. </a:t>
            </a:r>
            <a:endParaRPr lang="es-ES" dirty="0"/>
          </a:p>
          <a:p>
            <a:endParaRPr lang="en-MX" dirty="0"/>
          </a:p>
          <a:p>
            <a:r>
              <a:rPr dirty="0" err="1"/>
              <a:t>Desde</a:t>
            </a:r>
            <a:r>
              <a:rPr dirty="0"/>
              <a:t> </a:t>
            </a:r>
            <a:r>
              <a:rPr dirty="0" err="1"/>
              <a:t>el</a:t>
            </a:r>
            <a:r>
              <a:rPr dirty="0"/>
              <a:t> </a:t>
            </a:r>
            <a:r>
              <a:rPr dirty="0" err="1"/>
              <a:t>comienzo</a:t>
            </a:r>
            <a:r>
              <a:rPr dirty="0"/>
              <a:t> de </a:t>
            </a:r>
            <a:r>
              <a:rPr dirty="0" err="1"/>
              <a:t>Amazon.com</a:t>
            </a:r>
            <a:r>
              <a:rPr dirty="0"/>
              <a:t>, </a:t>
            </a:r>
            <a:r>
              <a:rPr dirty="0" err="1"/>
              <a:t>hemos</a:t>
            </a:r>
            <a:r>
              <a:rPr dirty="0"/>
              <a:t> </a:t>
            </a:r>
            <a:r>
              <a:rPr dirty="0" err="1"/>
              <a:t>ejecutado</a:t>
            </a:r>
            <a:r>
              <a:rPr dirty="0"/>
              <a:t> </a:t>
            </a:r>
            <a:r>
              <a:rPr dirty="0" err="1"/>
              <a:t>algunas</a:t>
            </a:r>
            <a:r>
              <a:rPr dirty="0"/>
              <a:t> de las bases de </a:t>
            </a:r>
            <a:r>
              <a:rPr dirty="0" err="1"/>
              <a:t>datos</a:t>
            </a:r>
            <a:r>
              <a:rPr dirty="0"/>
              <a:t> </a:t>
            </a:r>
            <a:r>
              <a:rPr dirty="0" err="1"/>
              <a:t>relacionales</a:t>
            </a:r>
            <a:r>
              <a:rPr dirty="0"/>
              <a:t> de </a:t>
            </a:r>
            <a:r>
              <a:rPr dirty="0" err="1"/>
              <a:t>producción</a:t>
            </a:r>
            <a:r>
              <a:rPr dirty="0"/>
              <a:t> </a:t>
            </a:r>
            <a:r>
              <a:rPr dirty="0" err="1"/>
              <a:t>más</a:t>
            </a:r>
            <a:r>
              <a:rPr dirty="0"/>
              <a:t> </a:t>
            </a:r>
            <a:r>
              <a:rPr dirty="0" err="1"/>
              <a:t>grandes</a:t>
            </a:r>
            <a:r>
              <a:rPr dirty="0"/>
              <a:t> y </a:t>
            </a:r>
            <a:r>
              <a:rPr dirty="0" err="1"/>
              <a:t>más</a:t>
            </a:r>
            <a:r>
              <a:rPr dirty="0"/>
              <a:t> </a:t>
            </a:r>
            <a:r>
              <a:rPr dirty="0" err="1"/>
              <a:t>concurridas</a:t>
            </a:r>
            <a:r>
              <a:rPr dirty="0"/>
              <a:t> del </a:t>
            </a:r>
            <a:r>
              <a:rPr dirty="0" err="1"/>
              <a:t>mundo</a:t>
            </a:r>
            <a:r>
              <a:rPr dirty="0"/>
              <a:t>. Por lo tanto, </a:t>
            </a:r>
            <a:r>
              <a:rPr dirty="0" err="1"/>
              <a:t>entendemos</a:t>
            </a:r>
            <a:r>
              <a:rPr dirty="0"/>
              <a:t> lo </a:t>
            </a:r>
            <a:r>
              <a:rPr dirty="0" err="1"/>
              <a:t>costoso</a:t>
            </a:r>
            <a:r>
              <a:rPr dirty="0"/>
              <a:t> y </a:t>
            </a:r>
            <a:r>
              <a:rPr dirty="0" err="1"/>
              <a:t>complejo</a:t>
            </a:r>
            <a:r>
              <a:rPr dirty="0"/>
              <a:t> que </a:t>
            </a:r>
            <a:r>
              <a:rPr dirty="0" err="1"/>
              <a:t>puede</a:t>
            </a:r>
            <a:r>
              <a:rPr dirty="0"/>
              <a:t> ser </a:t>
            </a:r>
            <a:r>
              <a:rPr dirty="0" err="1"/>
              <a:t>administrar</a:t>
            </a:r>
            <a:r>
              <a:rPr dirty="0"/>
              <a:t> las </a:t>
            </a:r>
            <a:r>
              <a:rPr dirty="0" err="1"/>
              <a:t>funciones</a:t>
            </a:r>
            <a:r>
              <a:rPr dirty="0"/>
              <a:t> </a:t>
            </a:r>
            <a:r>
              <a:rPr dirty="0" err="1"/>
              <a:t>administrativas</a:t>
            </a:r>
            <a:r>
              <a:rPr dirty="0"/>
              <a:t> de la base de </a:t>
            </a:r>
            <a:r>
              <a:rPr dirty="0" err="1"/>
              <a:t>datos</a:t>
            </a:r>
            <a:r>
              <a:rPr dirty="0"/>
              <a:t>, </a:t>
            </a:r>
            <a:r>
              <a:rPr dirty="0" err="1"/>
              <a:t>incluidos</a:t>
            </a:r>
            <a:r>
              <a:rPr dirty="0"/>
              <a:t> </a:t>
            </a:r>
            <a:r>
              <a:rPr dirty="0" err="1"/>
              <a:t>los</a:t>
            </a:r>
            <a:r>
              <a:rPr dirty="0"/>
              <a:t> </a:t>
            </a:r>
            <a:r>
              <a:rPr dirty="0" err="1"/>
              <a:t>ciclos</a:t>
            </a:r>
            <a:r>
              <a:rPr dirty="0"/>
              <a:t> </a:t>
            </a:r>
            <a:r>
              <a:rPr dirty="0" err="1"/>
              <a:t>regulares</a:t>
            </a:r>
            <a:r>
              <a:rPr dirty="0"/>
              <a:t> de parches, la </a:t>
            </a:r>
            <a:r>
              <a:rPr dirty="0" err="1"/>
              <a:t>optimización</a:t>
            </a:r>
            <a:r>
              <a:rPr dirty="0"/>
              <a:t> del performance y </a:t>
            </a:r>
            <a:r>
              <a:rPr dirty="0" err="1"/>
              <a:t>el</a:t>
            </a:r>
            <a:r>
              <a:rPr dirty="0"/>
              <a:t> backup y la </a:t>
            </a:r>
            <a:r>
              <a:rPr dirty="0" err="1"/>
              <a:t>recuperación</a:t>
            </a:r>
            <a:r>
              <a:rPr dirty="0"/>
              <a:t> ante </a:t>
            </a:r>
            <a:r>
              <a:rPr dirty="0" err="1"/>
              <a:t>desastres</a:t>
            </a:r>
            <a:r>
              <a:rPr dirty="0"/>
              <a:t>, para </a:t>
            </a:r>
            <a:r>
              <a:rPr dirty="0" err="1"/>
              <a:t>aplicaciones</a:t>
            </a:r>
            <a:r>
              <a:rPr dirty="0"/>
              <a:t> </a:t>
            </a:r>
            <a:r>
              <a:rPr dirty="0" err="1"/>
              <a:t>en</a:t>
            </a:r>
            <a:r>
              <a:rPr dirty="0"/>
              <a:t> </a:t>
            </a:r>
            <a:r>
              <a:rPr dirty="0" err="1"/>
              <a:t>constante</a:t>
            </a:r>
            <a:r>
              <a:rPr dirty="0"/>
              <a:t> </a:t>
            </a:r>
            <a:r>
              <a:rPr dirty="0" err="1"/>
              <a:t>cambio</a:t>
            </a:r>
            <a:r>
              <a:rPr dirty="0"/>
              <a:t>.  Esta es la </a:t>
            </a:r>
            <a:r>
              <a:rPr dirty="0" err="1"/>
              <a:t>razón</a:t>
            </a:r>
            <a:r>
              <a:rPr dirty="0"/>
              <a:t> </a:t>
            </a:r>
            <a:r>
              <a:rPr dirty="0" err="1"/>
              <a:t>por</a:t>
            </a:r>
            <a:r>
              <a:rPr dirty="0"/>
              <a:t> la que </a:t>
            </a:r>
            <a:r>
              <a:rPr dirty="0" err="1"/>
              <a:t>creamos</a:t>
            </a:r>
            <a:r>
              <a:rPr dirty="0"/>
              <a:t> </a:t>
            </a:r>
            <a:r>
              <a:rPr dirty="0" err="1"/>
              <a:t>servicios</a:t>
            </a:r>
            <a:r>
              <a:rPr dirty="0"/>
              <a:t> de bases de </a:t>
            </a:r>
            <a:r>
              <a:rPr dirty="0" err="1"/>
              <a:t>datos</a:t>
            </a:r>
            <a:r>
              <a:rPr dirty="0"/>
              <a:t> </a:t>
            </a:r>
            <a:r>
              <a:rPr dirty="0" err="1"/>
              <a:t>administradas</a:t>
            </a:r>
            <a:r>
              <a:rPr dirty="0"/>
              <a:t>. </a:t>
            </a:r>
            <a:endParaRPr lang="es-ES" dirty="0"/>
          </a:p>
          <a:p>
            <a:endParaRPr lang="en-MX" dirty="0"/>
          </a:p>
          <a:p>
            <a:r>
              <a:rPr dirty="0"/>
              <a:t>El primer </a:t>
            </a:r>
            <a:r>
              <a:rPr dirty="0" err="1"/>
              <a:t>beneficio</a:t>
            </a:r>
            <a:r>
              <a:rPr dirty="0"/>
              <a:t> clave que </a:t>
            </a:r>
            <a:r>
              <a:rPr dirty="0" err="1"/>
              <a:t>proporcionan</a:t>
            </a:r>
            <a:r>
              <a:rPr dirty="0"/>
              <a:t> las bases de </a:t>
            </a:r>
            <a:r>
              <a:rPr dirty="0" err="1"/>
              <a:t>datos</a:t>
            </a:r>
            <a:r>
              <a:rPr dirty="0"/>
              <a:t> </a:t>
            </a:r>
            <a:r>
              <a:rPr dirty="0" err="1"/>
              <a:t>administradas</a:t>
            </a:r>
            <a:r>
              <a:rPr dirty="0"/>
              <a:t> es que </a:t>
            </a:r>
            <a:r>
              <a:rPr dirty="0" err="1"/>
              <a:t>aumentan</a:t>
            </a:r>
            <a:r>
              <a:rPr dirty="0"/>
              <a:t> la </a:t>
            </a:r>
            <a:r>
              <a:rPr dirty="0" err="1"/>
              <a:t>eficiencia</a:t>
            </a:r>
            <a:r>
              <a:rPr dirty="0"/>
              <a:t> de </a:t>
            </a:r>
            <a:r>
              <a:rPr dirty="0" err="1"/>
              <a:t>su</a:t>
            </a:r>
            <a:r>
              <a:rPr dirty="0"/>
              <a:t> base de </a:t>
            </a:r>
            <a:r>
              <a:rPr dirty="0" err="1"/>
              <a:t>datos</a:t>
            </a:r>
            <a:r>
              <a:rPr dirty="0"/>
              <a:t> </a:t>
            </a:r>
            <a:r>
              <a:rPr dirty="0" err="1"/>
              <a:t>mediante</a:t>
            </a:r>
            <a:r>
              <a:rPr dirty="0"/>
              <a:t> la </a:t>
            </a:r>
            <a:r>
              <a:rPr dirty="0" err="1"/>
              <a:t>automatización</a:t>
            </a:r>
            <a:r>
              <a:rPr dirty="0"/>
              <a:t> de </a:t>
            </a:r>
            <a:r>
              <a:rPr dirty="0" err="1"/>
              <a:t>tareas</a:t>
            </a:r>
            <a:r>
              <a:rPr dirty="0"/>
              <a:t> </a:t>
            </a:r>
            <a:r>
              <a:rPr dirty="0" err="1"/>
              <a:t>administrativas</a:t>
            </a:r>
            <a:r>
              <a:rPr dirty="0"/>
              <a:t> </a:t>
            </a:r>
            <a:r>
              <a:rPr dirty="0" err="1"/>
              <a:t>indiferenciadas</a:t>
            </a:r>
            <a:r>
              <a:rPr dirty="0"/>
              <a:t> y la </a:t>
            </a:r>
            <a:r>
              <a:rPr dirty="0" err="1"/>
              <a:t>eliminación</a:t>
            </a:r>
            <a:r>
              <a:rPr dirty="0"/>
              <a:t> de </a:t>
            </a:r>
            <a:r>
              <a:rPr dirty="0" err="1"/>
              <a:t>errores</a:t>
            </a:r>
            <a:r>
              <a:rPr dirty="0"/>
              <a:t> </a:t>
            </a:r>
            <a:r>
              <a:rPr dirty="0" err="1"/>
              <a:t>humanos</a:t>
            </a:r>
            <a:r>
              <a:rPr dirty="0"/>
              <a:t>. Con bases de </a:t>
            </a:r>
            <a:r>
              <a:rPr dirty="0" err="1"/>
              <a:t>datos</a:t>
            </a:r>
            <a:r>
              <a:rPr dirty="0"/>
              <a:t> </a:t>
            </a:r>
            <a:r>
              <a:rPr dirty="0" err="1"/>
              <a:t>administradas</a:t>
            </a:r>
            <a:r>
              <a:rPr dirty="0"/>
              <a:t>, </a:t>
            </a:r>
            <a:r>
              <a:rPr dirty="0" err="1"/>
              <a:t>puede</a:t>
            </a:r>
            <a:r>
              <a:rPr dirty="0"/>
              <a:t> </a:t>
            </a:r>
            <a:r>
              <a:rPr dirty="0" err="1"/>
              <a:t>obtener</a:t>
            </a:r>
            <a:r>
              <a:rPr dirty="0"/>
              <a:t> </a:t>
            </a:r>
            <a:r>
              <a:rPr dirty="0" err="1"/>
              <a:t>beneficios</a:t>
            </a:r>
            <a:r>
              <a:rPr dirty="0"/>
              <a:t> </a:t>
            </a:r>
            <a:r>
              <a:rPr dirty="0" err="1"/>
              <a:t>como</a:t>
            </a:r>
            <a:r>
              <a:rPr dirty="0"/>
              <a:t> un </a:t>
            </a:r>
            <a:r>
              <a:rPr dirty="0" err="1"/>
              <a:t>mejor</a:t>
            </a:r>
            <a:r>
              <a:rPr dirty="0"/>
              <a:t> performance, </a:t>
            </a:r>
            <a:r>
              <a:rPr dirty="0" err="1"/>
              <a:t>escalabilidad</a:t>
            </a:r>
            <a:r>
              <a:rPr dirty="0"/>
              <a:t>, </a:t>
            </a:r>
            <a:r>
              <a:rPr dirty="0" err="1"/>
              <a:t>disponibilidad</a:t>
            </a:r>
            <a:r>
              <a:rPr dirty="0"/>
              <a:t>, </a:t>
            </a:r>
            <a:r>
              <a:rPr dirty="0" err="1"/>
              <a:t>seguridad</a:t>
            </a:r>
            <a:r>
              <a:rPr dirty="0"/>
              <a:t>, </a:t>
            </a:r>
            <a:r>
              <a:rPr dirty="0" err="1"/>
              <a:t>durabilidad</a:t>
            </a:r>
            <a:r>
              <a:rPr dirty="0"/>
              <a:t> y </a:t>
            </a:r>
            <a:r>
              <a:rPr dirty="0" err="1"/>
              <a:t>mucho</a:t>
            </a:r>
            <a:r>
              <a:rPr dirty="0"/>
              <a:t> </a:t>
            </a:r>
            <a:r>
              <a:rPr dirty="0" err="1"/>
              <a:t>más</a:t>
            </a:r>
            <a:r>
              <a:rPr dirty="0"/>
              <a:t>. </a:t>
            </a:r>
            <a:endParaRPr lang="es-ES" dirty="0"/>
          </a:p>
          <a:p>
            <a:endParaRPr lang="en-MX" dirty="0"/>
          </a:p>
          <a:p>
            <a:r>
              <a:rPr dirty="0"/>
              <a:t>En </a:t>
            </a:r>
            <a:r>
              <a:rPr dirty="0" err="1"/>
              <a:t>segundo</a:t>
            </a:r>
            <a:r>
              <a:rPr dirty="0"/>
              <a:t> </a:t>
            </a:r>
            <a:r>
              <a:rPr dirty="0" err="1"/>
              <a:t>lugar</a:t>
            </a:r>
            <a:r>
              <a:rPr dirty="0"/>
              <a:t>, al </a:t>
            </a:r>
            <a:r>
              <a:rPr dirty="0" err="1"/>
              <a:t>mejorar</a:t>
            </a:r>
            <a:r>
              <a:rPr dirty="0"/>
              <a:t> la </a:t>
            </a:r>
            <a:r>
              <a:rPr dirty="0" err="1"/>
              <a:t>eficiencia</a:t>
            </a:r>
            <a:r>
              <a:rPr dirty="0"/>
              <a:t> de sus bases de </a:t>
            </a:r>
            <a:r>
              <a:rPr dirty="0" err="1"/>
              <a:t>datos</a:t>
            </a:r>
            <a:r>
              <a:rPr dirty="0"/>
              <a:t>, </a:t>
            </a:r>
            <a:r>
              <a:rPr dirty="0" err="1"/>
              <a:t>puede</a:t>
            </a:r>
            <a:r>
              <a:rPr dirty="0"/>
              <a:t> </a:t>
            </a:r>
            <a:r>
              <a:rPr dirty="0" err="1"/>
              <a:t>reducir</a:t>
            </a:r>
            <a:r>
              <a:rPr dirty="0"/>
              <a:t> </a:t>
            </a:r>
            <a:r>
              <a:rPr dirty="0" err="1"/>
              <a:t>costos</a:t>
            </a:r>
            <a:r>
              <a:rPr dirty="0"/>
              <a:t>. </a:t>
            </a:r>
            <a:endParaRPr lang="es-ES" dirty="0"/>
          </a:p>
          <a:p>
            <a:endParaRPr lang="en-MX" dirty="0"/>
          </a:p>
          <a:p>
            <a:r>
              <a:rPr dirty="0"/>
              <a:t>Por </a:t>
            </a:r>
            <a:r>
              <a:rPr dirty="0" err="1"/>
              <a:t>último</a:t>
            </a:r>
            <a:r>
              <a:rPr dirty="0"/>
              <a:t>, con Amazon RDS </a:t>
            </a:r>
            <a:r>
              <a:rPr dirty="0" err="1"/>
              <a:t>centrándose</a:t>
            </a:r>
            <a:r>
              <a:rPr dirty="0"/>
              <a:t> </a:t>
            </a:r>
            <a:r>
              <a:rPr dirty="0" err="1"/>
              <a:t>en</a:t>
            </a:r>
            <a:r>
              <a:rPr dirty="0"/>
              <a:t> la </a:t>
            </a:r>
            <a:r>
              <a:rPr dirty="0" err="1"/>
              <a:t>automatización</a:t>
            </a:r>
            <a:r>
              <a:rPr dirty="0"/>
              <a:t> de </a:t>
            </a:r>
            <a:r>
              <a:rPr dirty="0" err="1"/>
              <a:t>tareas</a:t>
            </a:r>
            <a:r>
              <a:rPr dirty="0"/>
              <a:t> </a:t>
            </a:r>
            <a:r>
              <a:rPr lang="es-ES" dirty="0"/>
              <a:t>de </a:t>
            </a:r>
            <a:r>
              <a:rPr lang="es-ES" dirty="0" err="1"/>
              <a:t>admistración</a:t>
            </a:r>
            <a:r>
              <a:rPr dirty="0"/>
              <a:t>, </a:t>
            </a:r>
            <a:r>
              <a:rPr dirty="0" err="1"/>
              <a:t>está</a:t>
            </a:r>
            <a:r>
              <a:rPr dirty="0"/>
              <a:t> </a:t>
            </a:r>
            <a:r>
              <a:rPr dirty="0" err="1"/>
              <a:t>liberando</a:t>
            </a:r>
            <a:r>
              <a:rPr dirty="0"/>
              <a:t> </a:t>
            </a:r>
            <a:r>
              <a:rPr dirty="0" err="1"/>
              <a:t>los</a:t>
            </a:r>
            <a:r>
              <a:rPr dirty="0"/>
              <a:t> </a:t>
            </a:r>
            <a:r>
              <a:rPr dirty="0" err="1"/>
              <a:t>recursos</a:t>
            </a:r>
            <a:r>
              <a:rPr dirty="0"/>
              <a:t> de </a:t>
            </a:r>
            <a:r>
              <a:rPr dirty="0" err="1"/>
              <a:t>su</a:t>
            </a:r>
            <a:r>
              <a:rPr dirty="0"/>
              <a:t> </a:t>
            </a:r>
            <a:r>
              <a:rPr dirty="0" err="1"/>
              <a:t>equipo</a:t>
            </a:r>
            <a:r>
              <a:rPr dirty="0"/>
              <a:t> y </a:t>
            </a:r>
            <a:r>
              <a:rPr dirty="0" err="1"/>
              <a:t>puede</a:t>
            </a:r>
            <a:r>
              <a:rPr dirty="0"/>
              <a:t> </a:t>
            </a:r>
            <a:r>
              <a:rPr dirty="0" err="1"/>
              <a:t>redirigir</a:t>
            </a:r>
            <a:r>
              <a:rPr dirty="0"/>
              <a:t> las horas y </a:t>
            </a:r>
            <a:r>
              <a:rPr dirty="0" err="1"/>
              <a:t>el</a:t>
            </a:r>
            <a:r>
              <a:rPr dirty="0"/>
              <a:t> </a:t>
            </a:r>
            <a:r>
              <a:rPr dirty="0" err="1"/>
              <a:t>presupuesto</a:t>
            </a:r>
            <a:r>
              <a:rPr dirty="0"/>
              <a:t> de </a:t>
            </a:r>
            <a:r>
              <a:rPr dirty="0" err="1"/>
              <a:t>los</a:t>
            </a:r>
            <a:r>
              <a:rPr dirty="0"/>
              <a:t> </a:t>
            </a:r>
            <a:r>
              <a:rPr dirty="0" err="1"/>
              <a:t>desarrolladores</a:t>
            </a:r>
            <a:r>
              <a:rPr dirty="0"/>
              <a:t> y del DBA para </a:t>
            </a:r>
            <a:r>
              <a:rPr dirty="0" err="1"/>
              <a:t>centrarse</a:t>
            </a:r>
            <a:r>
              <a:rPr dirty="0"/>
              <a:t> </a:t>
            </a:r>
            <a:r>
              <a:rPr dirty="0" err="1"/>
              <a:t>en</a:t>
            </a:r>
            <a:r>
              <a:rPr dirty="0"/>
              <a:t> </a:t>
            </a:r>
            <a:r>
              <a:rPr dirty="0" err="1"/>
              <a:t>innovar</a:t>
            </a:r>
            <a:r>
              <a:rPr dirty="0"/>
              <a:t> </a:t>
            </a:r>
            <a:r>
              <a:rPr dirty="0" err="1"/>
              <a:t>en</a:t>
            </a:r>
            <a:r>
              <a:rPr dirty="0"/>
              <a:t> </a:t>
            </a:r>
            <a:r>
              <a:rPr dirty="0" err="1"/>
              <a:t>nombre</a:t>
            </a:r>
            <a:r>
              <a:rPr dirty="0"/>
              <a:t> de sus </a:t>
            </a:r>
            <a:r>
              <a:rPr dirty="0" err="1"/>
              <a:t>propios</a:t>
            </a:r>
            <a:r>
              <a:rPr dirty="0"/>
              <a:t> </a:t>
            </a:r>
            <a:r>
              <a:rPr dirty="0" err="1"/>
              <a:t>clientes</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78345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IDC </a:t>
            </a:r>
            <a:r>
              <a:rPr dirty="0" err="1"/>
              <a:t>publicó</a:t>
            </a:r>
            <a:r>
              <a:rPr dirty="0"/>
              <a:t> un </a:t>
            </a:r>
            <a:r>
              <a:rPr dirty="0" err="1"/>
              <a:t>informe</a:t>
            </a:r>
            <a:r>
              <a:rPr dirty="0"/>
              <a:t> para </a:t>
            </a:r>
            <a:r>
              <a:rPr dirty="0" err="1"/>
              <a:t>ilustrar</a:t>
            </a:r>
            <a:r>
              <a:rPr dirty="0"/>
              <a:t> </a:t>
            </a:r>
            <a:r>
              <a:rPr dirty="0" err="1"/>
              <a:t>cómo</a:t>
            </a:r>
            <a:r>
              <a:rPr dirty="0"/>
              <a:t> Amazon RDS </a:t>
            </a:r>
            <a:r>
              <a:rPr dirty="0" err="1"/>
              <a:t>puede</a:t>
            </a:r>
            <a:r>
              <a:rPr dirty="0"/>
              <a:t> </a:t>
            </a:r>
            <a:r>
              <a:rPr dirty="0" err="1"/>
              <a:t>reducir</a:t>
            </a:r>
            <a:r>
              <a:rPr dirty="0"/>
              <a:t> </a:t>
            </a:r>
            <a:r>
              <a:rPr dirty="0" err="1"/>
              <a:t>el</a:t>
            </a:r>
            <a:r>
              <a:rPr dirty="0"/>
              <a:t> </a:t>
            </a:r>
            <a:r>
              <a:rPr dirty="0" err="1"/>
              <a:t>costo</a:t>
            </a:r>
            <a:r>
              <a:rPr dirty="0"/>
              <a:t> total de </a:t>
            </a:r>
            <a:r>
              <a:rPr dirty="0" err="1"/>
              <a:t>propiedad</a:t>
            </a:r>
            <a:r>
              <a:rPr dirty="0"/>
              <a:t> de una </a:t>
            </a:r>
            <a:r>
              <a:rPr dirty="0" err="1"/>
              <a:t>organización</a:t>
            </a:r>
            <a:r>
              <a:rPr dirty="0"/>
              <a:t> al </a:t>
            </a:r>
            <a:r>
              <a:rPr dirty="0" err="1"/>
              <a:t>tiempo</a:t>
            </a:r>
            <a:r>
              <a:rPr dirty="0"/>
              <a:t> que </a:t>
            </a:r>
            <a:r>
              <a:rPr dirty="0" err="1"/>
              <a:t>aumenta</a:t>
            </a:r>
            <a:r>
              <a:rPr dirty="0"/>
              <a:t> </a:t>
            </a:r>
            <a:r>
              <a:rPr dirty="0" err="1"/>
              <a:t>el</a:t>
            </a:r>
            <a:r>
              <a:rPr dirty="0"/>
              <a:t> performance de </a:t>
            </a:r>
            <a:r>
              <a:rPr dirty="0" err="1"/>
              <a:t>su</a:t>
            </a:r>
            <a:r>
              <a:rPr dirty="0"/>
              <a:t> base de </a:t>
            </a:r>
            <a:r>
              <a:rPr dirty="0" err="1"/>
              <a:t>datos</a:t>
            </a:r>
            <a:r>
              <a:rPr dirty="0"/>
              <a:t> </a:t>
            </a:r>
            <a:r>
              <a:rPr dirty="0" err="1"/>
              <a:t>utilizando</a:t>
            </a:r>
            <a:r>
              <a:rPr dirty="0"/>
              <a:t> </a:t>
            </a:r>
            <a:r>
              <a:rPr dirty="0" err="1"/>
              <a:t>datos</a:t>
            </a:r>
            <a:r>
              <a:rPr dirty="0"/>
              <a:t> </a:t>
            </a:r>
            <a:r>
              <a:rPr dirty="0" err="1"/>
              <a:t>reales</a:t>
            </a:r>
            <a:r>
              <a:rPr dirty="0"/>
              <a:t> de </a:t>
            </a:r>
            <a:r>
              <a:rPr dirty="0" err="1"/>
              <a:t>clientes</a:t>
            </a:r>
            <a:r>
              <a:rPr dirty="0"/>
              <a:t>. </a:t>
            </a:r>
            <a:r>
              <a:rPr dirty="0" err="1"/>
              <a:t>En</a:t>
            </a:r>
            <a:r>
              <a:rPr dirty="0"/>
              <a:t> </a:t>
            </a:r>
            <a:r>
              <a:rPr dirty="0" err="1"/>
              <a:t>este</a:t>
            </a:r>
            <a:r>
              <a:rPr dirty="0"/>
              <a:t> </a:t>
            </a:r>
            <a:r>
              <a:rPr dirty="0" err="1"/>
              <a:t>estudio</a:t>
            </a:r>
            <a:r>
              <a:rPr dirty="0"/>
              <a:t>, se </a:t>
            </a:r>
            <a:r>
              <a:rPr dirty="0" err="1"/>
              <a:t>documentó</a:t>
            </a:r>
            <a:r>
              <a:rPr dirty="0"/>
              <a:t> que los </a:t>
            </a:r>
            <a:r>
              <a:rPr dirty="0" err="1"/>
              <a:t>clientes</a:t>
            </a:r>
            <a:r>
              <a:rPr dirty="0"/>
              <a:t> de Amazon RDS </a:t>
            </a:r>
            <a:r>
              <a:rPr dirty="0" err="1"/>
              <a:t>habían</a:t>
            </a:r>
            <a:r>
              <a:rPr dirty="0"/>
              <a:t> visto un </a:t>
            </a:r>
            <a:r>
              <a:rPr dirty="0" err="1"/>
              <a:t>retorno</a:t>
            </a:r>
            <a:r>
              <a:rPr dirty="0"/>
              <a:t> de la </a:t>
            </a:r>
            <a:r>
              <a:rPr dirty="0" err="1"/>
              <a:t>inversión</a:t>
            </a:r>
            <a:r>
              <a:rPr dirty="0"/>
              <a:t> del 264% </a:t>
            </a:r>
            <a:r>
              <a:rPr dirty="0" err="1"/>
              <a:t>en</a:t>
            </a:r>
            <a:r>
              <a:rPr dirty="0"/>
              <a:t> solo </a:t>
            </a:r>
            <a:r>
              <a:rPr dirty="0" err="1"/>
              <a:t>tres</a:t>
            </a:r>
            <a:r>
              <a:rPr dirty="0"/>
              <a:t> </a:t>
            </a:r>
            <a:r>
              <a:rPr dirty="0" err="1"/>
              <a:t>años</a:t>
            </a:r>
            <a:r>
              <a:rPr dirty="0"/>
              <a:t> </a:t>
            </a:r>
            <a:r>
              <a:rPr dirty="0" err="1"/>
              <a:t>como</a:t>
            </a:r>
            <a:r>
              <a:rPr dirty="0"/>
              <a:t> Amazon RDS: </a:t>
            </a:r>
            <a:r>
              <a:rPr dirty="0" err="1"/>
              <a:t>Soporta</a:t>
            </a:r>
            <a:r>
              <a:rPr dirty="0"/>
              <a:t> </a:t>
            </a:r>
            <a:r>
              <a:rPr dirty="0" err="1"/>
              <a:t>actividades</a:t>
            </a:r>
            <a:r>
              <a:rPr dirty="0"/>
              <a:t> de </a:t>
            </a:r>
            <a:r>
              <a:rPr dirty="0" err="1"/>
              <a:t>desarrollo</a:t>
            </a:r>
            <a:r>
              <a:rPr dirty="0"/>
              <a:t> y </a:t>
            </a:r>
            <a:r>
              <a:rPr dirty="0" err="1"/>
              <a:t>operaciones</a:t>
            </a:r>
            <a:r>
              <a:rPr dirty="0"/>
              <a:t> </a:t>
            </a:r>
            <a:r>
              <a:rPr dirty="0" err="1"/>
              <a:t>comerciales</a:t>
            </a:r>
            <a:r>
              <a:rPr dirty="0"/>
              <a:t> con un </a:t>
            </a:r>
            <a:r>
              <a:rPr dirty="0" err="1"/>
              <a:t>servicio</a:t>
            </a:r>
            <a:r>
              <a:rPr dirty="0"/>
              <a:t> de base de </a:t>
            </a:r>
            <a:r>
              <a:rPr dirty="0" err="1"/>
              <a:t>datos</a:t>
            </a:r>
            <a:r>
              <a:rPr dirty="0"/>
              <a:t> </a:t>
            </a:r>
            <a:r>
              <a:rPr dirty="0" err="1"/>
              <a:t>basado</a:t>
            </a:r>
            <a:r>
              <a:rPr dirty="0"/>
              <a:t> </a:t>
            </a:r>
            <a:r>
              <a:rPr dirty="0" err="1"/>
              <a:t>en</a:t>
            </a:r>
            <a:r>
              <a:rPr dirty="0"/>
              <a:t> la </a:t>
            </a:r>
            <a:r>
              <a:rPr dirty="0" err="1"/>
              <a:t>nube</a:t>
            </a:r>
            <a:r>
              <a:rPr dirty="0"/>
              <a:t> </a:t>
            </a:r>
            <a:r>
              <a:rPr dirty="0" err="1"/>
              <a:t>ágil</a:t>
            </a:r>
            <a:r>
              <a:rPr dirty="0"/>
              <a:t>, </a:t>
            </a:r>
            <a:r>
              <a:rPr dirty="0" err="1"/>
              <a:t>escalable</a:t>
            </a:r>
            <a:r>
              <a:rPr dirty="0"/>
              <a:t> y de alto </a:t>
            </a:r>
            <a:r>
              <a:rPr dirty="0" err="1"/>
              <a:t>rendimiento</a:t>
            </a:r>
            <a:r>
              <a:rPr dirty="0"/>
              <a:t> que </a:t>
            </a:r>
            <a:r>
              <a:rPr dirty="0" err="1"/>
              <a:t>soporta</a:t>
            </a:r>
            <a:r>
              <a:rPr dirty="0"/>
              <a:t> los </a:t>
            </a:r>
            <a:r>
              <a:rPr dirty="0" err="1"/>
              <a:t>motores</a:t>
            </a:r>
            <a:r>
              <a:rPr dirty="0"/>
              <a:t> de base de </a:t>
            </a:r>
            <a:r>
              <a:rPr dirty="0" err="1"/>
              <a:t>datos</a:t>
            </a:r>
            <a:r>
              <a:rPr dirty="0"/>
              <a:t> que los </a:t>
            </a:r>
            <a:r>
              <a:rPr dirty="0" err="1"/>
              <a:t>clientes</a:t>
            </a:r>
            <a:r>
              <a:rPr dirty="0"/>
              <a:t> </a:t>
            </a:r>
            <a:r>
              <a:rPr dirty="0" err="1"/>
              <a:t>ya</a:t>
            </a:r>
            <a:r>
              <a:rPr dirty="0"/>
              <a:t> </a:t>
            </a:r>
            <a:r>
              <a:rPr dirty="0" err="1"/>
              <a:t>utilizan</a:t>
            </a:r>
            <a:r>
              <a:rPr dirty="0"/>
              <a:t> </a:t>
            </a:r>
            <a:r>
              <a:rPr dirty="0" err="1"/>
              <a:t>Permite</a:t>
            </a:r>
            <a:r>
              <a:rPr dirty="0"/>
              <a:t> que los DBA </a:t>
            </a:r>
            <a:r>
              <a:rPr dirty="0" err="1"/>
              <a:t>funcionen</a:t>
            </a:r>
            <a:r>
              <a:rPr dirty="0"/>
              <a:t> de </a:t>
            </a:r>
            <a:r>
              <a:rPr dirty="0" err="1"/>
              <a:t>manera</a:t>
            </a:r>
            <a:r>
              <a:rPr dirty="0"/>
              <a:t> </a:t>
            </a:r>
            <a:r>
              <a:rPr dirty="0" err="1"/>
              <a:t>más</a:t>
            </a:r>
            <a:r>
              <a:rPr dirty="0"/>
              <a:t> </a:t>
            </a:r>
            <a:r>
              <a:rPr dirty="0" err="1"/>
              <a:t>eficiente</a:t>
            </a:r>
            <a:r>
              <a:rPr dirty="0"/>
              <a:t>, </a:t>
            </a:r>
            <a:r>
              <a:rPr dirty="0" err="1"/>
              <a:t>incluyendo</a:t>
            </a:r>
            <a:r>
              <a:rPr dirty="0"/>
              <a:t> </a:t>
            </a:r>
            <a:r>
              <a:rPr dirty="0" err="1"/>
              <a:t>trabajar</a:t>
            </a:r>
            <a:r>
              <a:rPr dirty="0"/>
              <a:t> </a:t>
            </a:r>
            <a:r>
              <a:rPr dirty="0" err="1"/>
              <a:t>más</a:t>
            </a:r>
            <a:r>
              <a:rPr dirty="0"/>
              <a:t> </a:t>
            </a:r>
            <a:r>
              <a:rPr dirty="0" err="1"/>
              <a:t>fácilmente</a:t>
            </a:r>
            <a:r>
              <a:rPr dirty="0"/>
              <a:t> </a:t>
            </a:r>
            <a:r>
              <a:rPr dirty="0" err="1"/>
              <a:t>en</a:t>
            </a:r>
            <a:r>
              <a:rPr dirty="0"/>
              <a:t> </a:t>
            </a:r>
            <a:r>
              <a:rPr dirty="0" err="1"/>
              <a:t>todos</a:t>
            </a:r>
            <a:r>
              <a:rPr dirty="0"/>
              <a:t> los </a:t>
            </a:r>
            <a:r>
              <a:rPr dirty="0" err="1"/>
              <a:t>motores</a:t>
            </a:r>
            <a:r>
              <a:rPr dirty="0"/>
              <a:t> de bases de </a:t>
            </a:r>
            <a:r>
              <a:rPr dirty="0" err="1"/>
              <a:t>datos</a:t>
            </a:r>
            <a:r>
              <a:rPr dirty="0"/>
              <a:t>, lo que </a:t>
            </a:r>
            <a:r>
              <a:rPr dirty="0" err="1"/>
              <a:t>aumenta</a:t>
            </a:r>
            <a:r>
              <a:rPr dirty="0"/>
              <a:t> </a:t>
            </a:r>
            <a:r>
              <a:rPr dirty="0" err="1"/>
              <a:t>el</a:t>
            </a:r>
            <a:r>
              <a:rPr dirty="0"/>
              <a:t> </a:t>
            </a:r>
            <a:r>
              <a:rPr dirty="0" err="1"/>
              <a:t>número</a:t>
            </a:r>
            <a:r>
              <a:rPr dirty="0"/>
              <a:t> de bases de </a:t>
            </a:r>
            <a:r>
              <a:rPr dirty="0" err="1"/>
              <a:t>datos</a:t>
            </a:r>
            <a:r>
              <a:rPr dirty="0"/>
              <a:t> que </a:t>
            </a:r>
            <a:r>
              <a:rPr dirty="0" err="1"/>
              <a:t>cada</a:t>
            </a:r>
            <a:r>
              <a:rPr dirty="0"/>
              <a:t> </a:t>
            </a:r>
            <a:r>
              <a:rPr dirty="0" err="1"/>
              <a:t>miembro</a:t>
            </a:r>
            <a:r>
              <a:rPr dirty="0"/>
              <a:t> del </a:t>
            </a:r>
            <a:r>
              <a:rPr dirty="0" err="1"/>
              <a:t>equipo</a:t>
            </a:r>
            <a:r>
              <a:rPr dirty="0"/>
              <a:t> de DBA </a:t>
            </a:r>
            <a:r>
              <a:rPr dirty="0" err="1"/>
              <a:t>puede</a:t>
            </a:r>
            <a:r>
              <a:rPr dirty="0"/>
              <a:t> </a:t>
            </a:r>
            <a:r>
              <a:rPr dirty="0" err="1"/>
              <a:t>administrar</a:t>
            </a:r>
            <a:r>
              <a:rPr dirty="0"/>
              <a:t> y </a:t>
            </a:r>
            <a:r>
              <a:rPr dirty="0" err="1"/>
              <a:t>administrar</a:t>
            </a:r>
            <a:r>
              <a:rPr dirty="0"/>
              <a:t> </a:t>
            </a:r>
            <a:r>
              <a:rPr dirty="0" err="1"/>
              <a:t>en</a:t>
            </a:r>
            <a:r>
              <a:rPr dirty="0"/>
              <a:t> un </a:t>
            </a:r>
            <a:r>
              <a:rPr dirty="0" err="1"/>
              <a:t>promedio</a:t>
            </a:r>
            <a:r>
              <a:rPr dirty="0"/>
              <a:t> del 60% </a:t>
            </a:r>
            <a:r>
              <a:rPr dirty="0" err="1"/>
              <a:t>Requiere</a:t>
            </a:r>
            <a:r>
              <a:rPr dirty="0"/>
              <a:t> </a:t>
            </a:r>
            <a:r>
              <a:rPr dirty="0" err="1"/>
              <a:t>menos</a:t>
            </a:r>
            <a:r>
              <a:rPr dirty="0"/>
              <a:t> </a:t>
            </a:r>
            <a:r>
              <a:rPr dirty="0" err="1"/>
              <a:t>tecnología</a:t>
            </a:r>
            <a:r>
              <a:rPr dirty="0"/>
              <a:t> de la </a:t>
            </a:r>
            <a:r>
              <a:rPr dirty="0" err="1"/>
              <a:t>información</a:t>
            </a:r>
            <a:r>
              <a:rPr dirty="0"/>
              <a:t> (IT) </a:t>
            </a:r>
            <a:r>
              <a:rPr dirty="0" err="1"/>
              <a:t>tiempo</a:t>
            </a:r>
            <a:r>
              <a:rPr dirty="0"/>
              <a:t> de </a:t>
            </a:r>
            <a:r>
              <a:rPr dirty="0" err="1"/>
              <a:t>infraestructura</a:t>
            </a:r>
            <a:r>
              <a:rPr dirty="0"/>
              <a:t> para </a:t>
            </a:r>
            <a:r>
              <a:rPr dirty="0" err="1"/>
              <a:t>administrar</a:t>
            </a:r>
            <a:r>
              <a:rPr dirty="0"/>
              <a:t> y </a:t>
            </a:r>
            <a:r>
              <a:rPr dirty="0" err="1"/>
              <a:t>soportar</a:t>
            </a:r>
            <a:r>
              <a:rPr dirty="0"/>
              <a:t> la </a:t>
            </a:r>
            <a:r>
              <a:rPr dirty="0" err="1"/>
              <a:t>infraestructura</a:t>
            </a:r>
            <a:r>
              <a:rPr dirty="0"/>
              <a:t> y los </a:t>
            </a:r>
            <a:r>
              <a:rPr dirty="0" err="1"/>
              <a:t>recursos</a:t>
            </a:r>
            <a:r>
              <a:rPr dirty="0"/>
              <a:t> de la base de </a:t>
            </a:r>
            <a:r>
              <a:rPr dirty="0" err="1"/>
              <a:t>datos</a:t>
            </a:r>
            <a:r>
              <a:rPr dirty="0"/>
              <a:t> y </a:t>
            </a:r>
            <a:r>
              <a:rPr dirty="0" err="1"/>
              <a:t>mejorar</a:t>
            </a:r>
            <a:r>
              <a:rPr dirty="0"/>
              <a:t> </a:t>
            </a:r>
            <a:r>
              <a:rPr dirty="0" err="1"/>
              <a:t>el</a:t>
            </a:r>
            <a:r>
              <a:rPr dirty="0"/>
              <a:t> </a:t>
            </a:r>
            <a:r>
              <a:rPr dirty="0" err="1"/>
              <a:t>desarrollo</a:t>
            </a:r>
            <a:r>
              <a:rPr dirty="0"/>
              <a:t> e </a:t>
            </a:r>
            <a:r>
              <a:rPr dirty="0" err="1"/>
              <a:t>implementación</a:t>
            </a:r>
            <a:r>
              <a:rPr dirty="0"/>
              <a:t> de </a:t>
            </a:r>
            <a:r>
              <a:rPr dirty="0" err="1"/>
              <a:t>aplicaciones</a:t>
            </a:r>
            <a:r>
              <a:rPr dirty="0"/>
              <a:t> para </a:t>
            </a:r>
            <a:r>
              <a:rPr dirty="0" err="1"/>
              <a:t>el</a:t>
            </a:r>
            <a:r>
              <a:rPr dirty="0"/>
              <a:t> personal y los </a:t>
            </a:r>
            <a:r>
              <a:rPr dirty="0" err="1"/>
              <a:t>clientes</a:t>
            </a:r>
            <a:r>
              <a:rPr dirty="0"/>
              <a:t> Reduce </a:t>
            </a:r>
            <a:r>
              <a:rPr dirty="0" err="1"/>
              <a:t>el</a:t>
            </a:r>
            <a:r>
              <a:rPr dirty="0"/>
              <a:t> </a:t>
            </a:r>
            <a:r>
              <a:rPr dirty="0" err="1"/>
              <a:t>costo</a:t>
            </a:r>
            <a:r>
              <a:rPr dirty="0"/>
              <a:t> de </a:t>
            </a:r>
            <a:r>
              <a:rPr dirty="0" err="1"/>
              <a:t>ejecutar</a:t>
            </a:r>
            <a:r>
              <a:rPr dirty="0"/>
              <a:t> bases de </a:t>
            </a:r>
            <a:r>
              <a:rPr dirty="0" err="1"/>
              <a:t>datos</a:t>
            </a:r>
            <a:r>
              <a:rPr dirty="0"/>
              <a:t> con un </a:t>
            </a:r>
            <a:r>
              <a:rPr dirty="0" err="1"/>
              <a:t>servicio</a:t>
            </a:r>
            <a:r>
              <a:rPr dirty="0"/>
              <a:t> </a:t>
            </a:r>
            <a:r>
              <a:rPr dirty="0" err="1"/>
              <a:t>basado</a:t>
            </a:r>
            <a:r>
              <a:rPr dirty="0"/>
              <a:t> </a:t>
            </a:r>
            <a:r>
              <a:rPr dirty="0" err="1"/>
              <a:t>en</a:t>
            </a:r>
            <a:r>
              <a:rPr dirty="0"/>
              <a:t> la </a:t>
            </a:r>
            <a:r>
              <a:rPr dirty="0" err="1"/>
              <a:t>nube</a:t>
            </a:r>
            <a:r>
              <a:rPr dirty="0"/>
              <a:t> que se </a:t>
            </a:r>
            <a:r>
              <a:rPr dirty="0" err="1"/>
              <a:t>puede</a:t>
            </a:r>
            <a:r>
              <a:rPr dirty="0"/>
              <a:t> </a:t>
            </a:r>
            <a:r>
              <a:rPr dirty="0" err="1"/>
              <a:t>escalar</a:t>
            </a:r>
            <a:r>
              <a:rPr dirty="0"/>
              <a:t> </a:t>
            </a:r>
            <a:r>
              <a:rPr dirty="0" err="1"/>
              <a:t>fácilmente</a:t>
            </a:r>
            <a:r>
              <a:rPr dirty="0"/>
              <a:t> para </a:t>
            </a:r>
            <a:r>
              <a:rPr dirty="0" err="1"/>
              <a:t>adaptarse</a:t>
            </a:r>
            <a:r>
              <a:rPr dirty="0"/>
              <a:t> a los </a:t>
            </a:r>
            <a:r>
              <a:rPr dirty="0" err="1"/>
              <a:t>requerimientos</a:t>
            </a:r>
            <a:r>
              <a:rPr dirty="0"/>
              <a:t> de carga de </a:t>
            </a:r>
            <a:r>
              <a:rPr dirty="0" err="1"/>
              <a:t>trabajo</a:t>
            </a:r>
            <a:r>
              <a:rPr dirty="0"/>
              <a:t> de base de </a:t>
            </a:r>
            <a:r>
              <a:rPr dirty="0" err="1"/>
              <a:t>datos</a:t>
            </a:r>
            <a:r>
              <a:rPr dirty="0"/>
              <a:t> </a:t>
            </a:r>
            <a:r>
              <a:rPr dirty="0" err="1"/>
              <a:t>Minimiza</a:t>
            </a:r>
            <a:r>
              <a:rPr dirty="0"/>
              <a:t> los </a:t>
            </a:r>
            <a:r>
              <a:rPr dirty="0" err="1"/>
              <a:t>efectos</a:t>
            </a:r>
            <a:r>
              <a:rPr dirty="0"/>
              <a:t> del downtime no </a:t>
            </a:r>
            <a:r>
              <a:rPr dirty="0" err="1"/>
              <a:t>planificado</a:t>
            </a:r>
            <a:r>
              <a:rPr dirty="0"/>
              <a:t>, lo que </a:t>
            </a:r>
            <a:r>
              <a:rPr dirty="0" err="1"/>
              <a:t>contribuye</a:t>
            </a:r>
            <a:r>
              <a:rPr dirty="0"/>
              <a:t> a una mayor </a:t>
            </a:r>
            <a:r>
              <a:rPr dirty="0" err="1"/>
              <a:t>productividad</a:t>
            </a:r>
            <a:r>
              <a:rPr dirty="0"/>
              <a:t> para las </a:t>
            </a:r>
            <a:r>
              <a:rPr dirty="0" err="1"/>
              <a:t>unidades</a:t>
            </a:r>
            <a:r>
              <a:rPr dirty="0"/>
              <a:t> de </a:t>
            </a:r>
            <a:r>
              <a:rPr dirty="0" err="1"/>
              <a:t>negocio</a:t>
            </a:r>
            <a:r>
              <a:rPr dirty="0"/>
              <a:t>. </a:t>
            </a:r>
            <a:r>
              <a:rPr dirty="0" err="1"/>
              <a:t>Otros</a:t>
            </a:r>
            <a:r>
              <a:rPr dirty="0"/>
              <a:t> </a:t>
            </a:r>
            <a:r>
              <a:rPr dirty="0" err="1"/>
              <a:t>beneficios</a:t>
            </a:r>
            <a:r>
              <a:rPr dirty="0"/>
              <a:t> que </a:t>
            </a:r>
            <a:r>
              <a:rPr dirty="0" err="1"/>
              <a:t>puede</a:t>
            </a:r>
            <a:r>
              <a:rPr dirty="0"/>
              <a:t> </a:t>
            </a:r>
            <a:r>
              <a:rPr dirty="0" err="1"/>
              <a:t>lograr</a:t>
            </a:r>
            <a:r>
              <a:rPr dirty="0"/>
              <a:t> son </a:t>
            </a:r>
            <a:r>
              <a:rPr dirty="0" err="1"/>
              <a:t>mejoras</a:t>
            </a:r>
            <a:r>
              <a:rPr dirty="0"/>
              <a:t> </a:t>
            </a:r>
            <a:r>
              <a:rPr dirty="0" err="1"/>
              <a:t>en</a:t>
            </a:r>
            <a:r>
              <a:rPr dirty="0"/>
              <a:t> la </a:t>
            </a:r>
            <a:r>
              <a:rPr dirty="0" err="1"/>
              <a:t>eficiencia</a:t>
            </a:r>
            <a:r>
              <a:rPr dirty="0"/>
              <a:t> </a:t>
            </a:r>
            <a:r>
              <a:rPr dirty="0" err="1"/>
              <a:t>operacional</a:t>
            </a:r>
            <a:r>
              <a:rPr dirty="0"/>
              <a:t> al </a:t>
            </a:r>
            <a:r>
              <a:rPr dirty="0" err="1"/>
              <a:t>reducir</a:t>
            </a:r>
            <a:r>
              <a:rPr dirty="0"/>
              <a:t> </a:t>
            </a:r>
            <a:r>
              <a:rPr dirty="0" err="1"/>
              <a:t>el</a:t>
            </a:r>
            <a:r>
              <a:rPr dirty="0"/>
              <a:t> downtime no </a:t>
            </a:r>
            <a:r>
              <a:rPr dirty="0" err="1"/>
              <a:t>planificado</a:t>
            </a:r>
            <a:r>
              <a:rPr dirty="0"/>
              <a:t> hasta </a:t>
            </a:r>
            <a:r>
              <a:rPr dirty="0" err="1"/>
              <a:t>en</a:t>
            </a:r>
            <a:r>
              <a:rPr dirty="0"/>
              <a:t> un 97% e </a:t>
            </a:r>
            <a:r>
              <a:rPr dirty="0" err="1"/>
              <a:t>implementar</a:t>
            </a:r>
            <a:r>
              <a:rPr dirty="0"/>
              <a:t> </a:t>
            </a:r>
            <a:r>
              <a:rPr dirty="0" err="1"/>
              <a:t>nuevas</a:t>
            </a:r>
            <a:r>
              <a:rPr dirty="0"/>
              <a:t> bases de </a:t>
            </a:r>
            <a:r>
              <a:rPr dirty="0" err="1"/>
              <a:t>datos</a:t>
            </a:r>
            <a:r>
              <a:rPr dirty="0"/>
              <a:t> un 86% </a:t>
            </a:r>
            <a:r>
              <a:rPr dirty="0" err="1"/>
              <a:t>más</a:t>
            </a:r>
            <a:r>
              <a:rPr dirty="0"/>
              <a:t> </a:t>
            </a:r>
            <a:r>
              <a:rPr dirty="0" err="1"/>
              <a:t>rápido</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96120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dirty="0"/>
              <a:t>Nuestra </a:t>
            </a:r>
            <a:r>
              <a:rPr dirty="0" err="1"/>
              <a:t>innovación</a:t>
            </a:r>
            <a:r>
              <a:rPr dirty="0"/>
              <a:t> continua se centra </a:t>
            </a:r>
            <a:r>
              <a:rPr dirty="0" err="1"/>
              <a:t>en</a:t>
            </a:r>
            <a:r>
              <a:rPr dirty="0"/>
              <a:t> las </a:t>
            </a:r>
            <a:r>
              <a:rPr dirty="0" err="1"/>
              <a:t>siguientes</a:t>
            </a:r>
            <a:r>
              <a:rPr dirty="0"/>
              <a:t> </a:t>
            </a:r>
            <a:r>
              <a:rPr dirty="0" err="1"/>
              <a:t>áreas</a:t>
            </a:r>
            <a:r>
              <a:rPr dirty="0"/>
              <a:t>: </a:t>
            </a:r>
            <a:r>
              <a:rPr dirty="0" err="1"/>
              <a:t>Elección</a:t>
            </a:r>
            <a:r>
              <a:rPr dirty="0"/>
              <a:t>: </a:t>
            </a:r>
            <a:r>
              <a:rPr dirty="0" err="1"/>
              <a:t>Potencialmente</a:t>
            </a:r>
            <a:r>
              <a:rPr dirty="0"/>
              <a:t>, la </a:t>
            </a:r>
            <a:r>
              <a:rPr dirty="0" err="1"/>
              <a:t>más</a:t>
            </a:r>
            <a:r>
              <a:rPr dirty="0"/>
              <a:t> </a:t>
            </a:r>
            <a:r>
              <a:rPr dirty="0" err="1"/>
              <a:t>importante</a:t>
            </a:r>
            <a:r>
              <a:rPr dirty="0"/>
              <a:t> a </a:t>
            </a:r>
            <a:r>
              <a:rPr dirty="0" err="1"/>
              <a:t>considerar</a:t>
            </a:r>
            <a:r>
              <a:rPr dirty="0"/>
              <a:t> </a:t>
            </a:r>
            <a:r>
              <a:rPr dirty="0" err="1"/>
              <a:t>en</a:t>
            </a:r>
            <a:r>
              <a:rPr dirty="0"/>
              <a:t> </a:t>
            </a:r>
            <a:r>
              <a:rPr dirty="0" err="1"/>
              <a:t>este</a:t>
            </a:r>
            <a:r>
              <a:rPr dirty="0"/>
              <a:t> </a:t>
            </a:r>
            <a:r>
              <a:rPr dirty="0" err="1"/>
              <a:t>periodo</a:t>
            </a:r>
            <a:r>
              <a:rPr dirty="0"/>
              <a:t> es la </a:t>
            </a:r>
            <a:r>
              <a:rPr dirty="0" err="1"/>
              <a:t>elección</a:t>
            </a:r>
            <a:r>
              <a:rPr dirty="0"/>
              <a:t>, </a:t>
            </a:r>
            <a:r>
              <a:rPr dirty="0" err="1"/>
              <a:t>razón</a:t>
            </a:r>
            <a:r>
              <a:rPr dirty="0"/>
              <a:t> </a:t>
            </a:r>
            <a:r>
              <a:rPr dirty="0" err="1"/>
              <a:t>por</a:t>
            </a:r>
            <a:r>
              <a:rPr dirty="0"/>
              <a:t> la </a:t>
            </a:r>
            <a:r>
              <a:rPr dirty="0" err="1"/>
              <a:t>cual</a:t>
            </a:r>
            <a:r>
              <a:rPr dirty="0"/>
              <a:t> es la base de </a:t>
            </a:r>
            <a:r>
              <a:rPr dirty="0" err="1"/>
              <a:t>esta</a:t>
            </a:r>
            <a:r>
              <a:rPr dirty="0"/>
              <a:t> </a:t>
            </a:r>
            <a:r>
              <a:rPr dirty="0" err="1"/>
              <a:t>pirámide</a:t>
            </a:r>
            <a:r>
              <a:rPr dirty="0"/>
              <a:t> </a:t>
            </a:r>
            <a:r>
              <a:rPr dirty="0" err="1"/>
              <a:t>ya</a:t>
            </a:r>
            <a:r>
              <a:rPr dirty="0"/>
              <a:t> que </a:t>
            </a:r>
            <a:r>
              <a:rPr dirty="0" err="1"/>
              <a:t>cada</a:t>
            </a:r>
            <a:r>
              <a:rPr dirty="0"/>
              <a:t> conjunto de </a:t>
            </a:r>
            <a:r>
              <a:rPr dirty="0" err="1"/>
              <a:t>características</a:t>
            </a:r>
            <a:r>
              <a:rPr dirty="0"/>
              <a:t> </a:t>
            </a:r>
            <a:r>
              <a:rPr dirty="0" err="1"/>
              <a:t>por</a:t>
            </a:r>
            <a:r>
              <a:rPr dirty="0"/>
              <a:t> </a:t>
            </a:r>
            <a:r>
              <a:rPr dirty="0" err="1"/>
              <a:t>encima</a:t>
            </a:r>
            <a:r>
              <a:rPr dirty="0"/>
              <a:t> de </a:t>
            </a:r>
            <a:r>
              <a:rPr dirty="0" err="1"/>
              <a:t>ella</a:t>
            </a:r>
            <a:r>
              <a:rPr dirty="0"/>
              <a:t> </a:t>
            </a:r>
            <a:r>
              <a:rPr dirty="0" err="1"/>
              <a:t>está</a:t>
            </a:r>
            <a:r>
              <a:rPr dirty="0"/>
              <a:t> </a:t>
            </a:r>
            <a:r>
              <a:rPr dirty="0" err="1"/>
              <a:t>soportado</a:t>
            </a:r>
            <a:r>
              <a:rPr dirty="0"/>
              <a:t> </a:t>
            </a:r>
            <a:r>
              <a:rPr dirty="0" err="1"/>
              <a:t>por</a:t>
            </a:r>
            <a:r>
              <a:rPr dirty="0"/>
              <a:t> </a:t>
            </a:r>
            <a:r>
              <a:rPr dirty="0" err="1"/>
              <a:t>ella</a:t>
            </a:r>
            <a:r>
              <a:rPr dirty="0"/>
              <a:t>. Como se </a:t>
            </a:r>
            <a:r>
              <a:rPr dirty="0" err="1"/>
              <a:t>mencionó</a:t>
            </a:r>
            <a:r>
              <a:rPr dirty="0"/>
              <a:t> </a:t>
            </a:r>
            <a:r>
              <a:rPr dirty="0" err="1"/>
              <a:t>anteriormente</a:t>
            </a:r>
            <a:r>
              <a:rPr dirty="0"/>
              <a:t>, Amazon RDS no solo se </a:t>
            </a:r>
            <a:r>
              <a:rPr dirty="0" err="1"/>
              <a:t>esfuerza</a:t>
            </a:r>
            <a:r>
              <a:rPr dirty="0"/>
              <a:t> </a:t>
            </a:r>
            <a:r>
              <a:rPr dirty="0" err="1"/>
              <a:t>por</a:t>
            </a:r>
            <a:r>
              <a:rPr dirty="0"/>
              <a:t> </a:t>
            </a:r>
            <a:r>
              <a:rPr dirty="0" err="1"/>
              <a:t>proporcionar</a:t>
            </a:r>
            <a:r>
              <a:rPr dirty="0"/>
              <a:t> a </a:t>
            </a:r>
            <a:r>
              <a:rPr dirty="0" err="1"/>
              <a:t>los</a:t>
            </a:r>
            <a:r>
              <a:rPr dirty="0"/>
              <a:t> </a:t>
            </a:r>
            <a:r>
              <a:rPr dirty="0" err="1"/>
              <a:t>clientes</a:t>
            </a:r>
            <a:r>
              <a:rPr dirty="0"/>
              <a:t> la </a:t>
            </a:r>
            <a:r>
              <a:rPr dirty="0" err="1"/>
              <a:t>opción</a:t>
            </a:r>
            <a:r>
              <a:rPr dirty="0"/>
              <a:t> </a:t>
            </a:r>
            <a:r>
              <a:rPr dirty="0" err="1"/>
              <a:t>más</a:t>
            </a:r>
            <a:r>
              <a:rPr dirty="0"/>
              <a:t> </a:t>
            </a:r>
            <a:r>
              <a:rPr dirty="0" err="1"/>
              <a:t>amplia</a:t>
            </a:r>
            <a:r>
              <a:rPr dirty="0"/>
              <a:t> de </a:t>
            </a:r>
            <a:r>
              <a:rPr dirty="0" err="1"/>
              <a:t>motores</a:t>
            </a:r>
            <a:r>
              <a:rPr dirty="0"/>
              <a:t> y </a:t>
            </a:r>
            <a:r>
              <a:rPr dirty="0" err="1"/>
              <a:t>opciones</a:t>
            </a:r>
            <a:r>
              <a:rPr dirty="0"/>
              <a:t> de </a:t>
            </a:r>
            <a:r>
              <a:rPr dirty="0" err="1"/>
              <a:t>implementación</a:t>
            </a:r>
            <a:r>
              <a:rPr dirty="0"/>
              <a:t> </a:t>
            </a:r>
            <a:r>
              <a:rPr dirty="0" err="1"/>
              <a:t>en</a:t>
            </a:r>
            <a:r>
              <a:rPr dirty="0"/>
              <a:t> un </a:t>
            </a:r>
            <a:r>
              <a:rPr dirty="0" err="1"/>
              <a:t>sistema</a:t>
            </a:r>
            <a:r>
              <a:rPr dirty="0"/>
              <a:t> de </a:t>
            </a:r>
            <a:r>
              <a:rPr dirty="0" err="1"/>
              <a:t>administración</a:t>
            </a:r>
            <a:r>
              <a:rPr dirty="0"/>
              <a:t> de bases de </a:t>
            </a:r>
            <a:r>
              <a:rPr dirty="0" err="1"/>
              <a:t>datos</a:t>
            </a:r>
            <a:r>
              <a:rPr dirty="0"/>
              <a:t> </a:t>
            </a:r>
            <a:r>
              <a:rPr dirty="0" err="1"/>
              <a:t>relacionales</a:t>
            </a:r>
            <a:r>
              <a:rPr dirty="0"/>
              <a:t> </a:t>
            </a:r>
            <a:r>
              <a:rPr dirty="0" err="1"/>
              <a:t>administradas</a:t>
            </a:r>
            <a:r>
              <a:rPr dirty="0"/>
              <a:t>. Amazon RDS </a:t>
            </a:r>
            <a:r>
              <a:rPr dirty="0" err="1"/>
              <a:t>también</a:t>
            </a:r>
            <a:r>
              <a:rPr dirty="0"/>
              <a:t> le </a:t>
            </a:r>
            <a:r>
              <a:rPr dirty="0" err="1"/>
              <a:t>brinda</a:t>
            </a:r>
            <a:r>
              <a:rPr dirty="0"/>
              <a:t> la </a:t>
            </a:r>
            <a:r>
              <a:rPr dirty="0" err="1"/>
              <a:t>capacidad</a:t>
            </a:r>
            <a:r>
              <a:rPr dirty="0"/>
              <a:t> de </a:t>
            </a:r>
            <a:r>
              <a:rPr dirty="0" err="1"/>
              <a:t>personalizar</a:t>
            </a:r>
            <a:r>
              <a:rPr dirty="0"/>
              <a:t> </a:t>
            </a:r>
            <a:r>
              <a:rPr dirty="0" err="1"/>
              <a:t>su</a:t>
            </a:r>
            <a:r>
              <a:rPr dirty="0"/>
              <a:t> base de </a:t>
            </a:r>
            <a:r>
              <a:rPr dirty="0" err="1"/>
              <a:t>datos</a:t>
            </a:r>
            <a:r>
              <a:rPr dirty="0"/>
              <a:t> </a:t>
            </a:r>
            <a:r>
              <a:rPr dirty="0" err="1"/>
              <a:t>en</a:t>
            </a:r>
            <a:r>
              <a:rPr dirty="0"/>
              <a:t> </a:t>
            </a:r>
            <a:r>
              <a:rPr dirty="0" err="1"/>
              <a:t>función</a:t>
            </a:r>
            <a:r>
              <a:rPr dirty="0"/>
              <a:t> de </a:t>
            </a:r>
            <a:r>
              <a:rPr dirty="0" err="1"/>
              <a:t>los</a:t>
            </a:r>
            <a:r>
              <a:rPr dirty="0"/>
              <a:t> </a:t>
            </a:r>
            <a:r>
              <a:rPr dirty="0" err="1"/>
              <a:t>requerimientos</a:t>
            </a:r>
            <a:r>
              <a:rPr dirty="0"/>
              <a:t> de sus </a:t>
            </a:r>
            <a:r>
              <a:rPr dirty="0" err="1"/>
              <a:t>aplicaciones</a:t>
            </a:r>
            <a:r>
              <a:rPr dirty="0"/>
              <a:t> </a:t>
            </a:r>
            <a:r>
              <a:rPr dirty="0" err="1"/>
              <a:t>en</a:t>
            </a:r>
            <a:r>
              <a:rPr dirty="0"/>
              <a:t> </a:t>
            </a:r>
            <a:r>
              <a:rPr dirty="0" err="1"/>
              <a:t>áreas</a:t>
            </a:r>
            <a:r>
              <a:rPr dirty="0"/>
              <a:t> </a:t>
            </a:r>
            <a:r>
              <a:rPr dirty="0" err="1"/>
              <a:t>como</a:t>
            </a:r>
            <a:r>
              <a:rPr dirty="0"/>
              <a:t> performance, </a:t>
            </a:r>
            <a:r>
              <a:rPr dirty="0" err="1"/>
              <a:t>disponibilidad</a:t>
            </a:r>
            <a:r>
              <a:rPr dirty="0"/>
              <a:t>, </a:t>
            </a:r>
            <a:r>
              <a:rPr dirty="0" err="1"/>
              <a:t>escalabilidad</a:t>
            </a:r>
            <a:r>
              <a:rPr dirty="0"/>
              <a:t>, </a:t>
            </a:r>
            <a:r>
              <a:rPr dirty="0" err="1"/>
              <a:t>seguridad</a:t>
            </a:r>
            <a:r>
              <a:rPr dirty="0"/>
              <a:t> o </a:t>
            </a:r>
            <a:r>
              <a:rPr dirty="0" err="1"/>
              <a:t>cualquiera</a:t>
            </a:r>
            <a:r>
              <a:rPr dirty="0"/>
              <a:t> de las </a:t>
            </a:r>
            <a:r>
              <a:rPr dirty="0" err="1"/>
              <a:t>otras</a:t>
            </a:r>
            <a:r>
              <a:rPr dirty="0"/>
              <a:t> </a:t>
            </a:r>
            <a:r>
              <a:rPr dirty="0" err="1"/>
              <a:t>categorías</a:t>
            </a:r>
            <a:r>
              <a:rPr dirty="0"/>
              <a:t> </a:t>
            </a:r>
            <a:r>
              <a:rPr dirty="0" err="1"/>
              <a:t>anteriores</a:t>
            </a:r>
            <a:r>
              <a:rPr dirty="0"/>
              <a:t>. </a:t>
            </a:r>
            <a:r>
              <a:rPr dirty="0" err="1"/>
              <a:t>Seguridad</a:t>
            </a:r>
            <a:r>
              <a:rPr dirty="0"/>
              <a:t> y </a:t>
            </a:r>
            <a:r>
              <a:rPr dirty="0" err="1"/>
              <a:t>cumplimiento</a:t>
            </a:r>
            <a:r>
              <a:rPr dirty="0"/>
              <a:t> de </a:t>
            </a:r>
            <a:r>
              <a:rPr dirty="0" err="1"/>
              <a:t>normas</a:t>
            </a:r>
            <a:r>
              <a:rPr dirty="0"/>
              <a:t>: Con Amazon RDS, </a:t>
            </a:r>
            <a:r>
              <a:rPr dirty="0" err="1"/>
              <a:t>puede</a:t>
            </a:r>
            <a:r>
              <a:rPr dirty="0"/>
              <a:t> </a:t>
            </a:r>
            <a:r>
              <a:rPr dirty="0" err="1"/>
              <a:t>confiar</a:t>
            </a:r>
            <a:r>
              <a:rPr dirty="0"/>
              <a:t> </a:t>
            </a:r>
            <a:r>
              <a:rPr dirty="0" err="1"/>
              <a:t>en</a:t>
            </a:r>
            <a:r>
              <a:rPr dirty="0"/>
              <a:t> que </a:t>
            </a:r>
            <a:r>
              <a:rPr dirty="0" err="1"/>
              <a:t>su</a:t>
            </a:r>
            <a:r>
              <a:rPr dirty="0"/>
              <a:t> base de </a:t>
            </a:r>
            <a:r>
              <a:rPr dirty="0" err="1"/>
              <a:t>datos</a:t>
            </a:r>
            <a:r>
              <a:rPr dirty="0"/>
              <a:t> </a:t>
            </a:r>
            <a:r>
              <a:rPr dirty="0" err="1"/>
              <a:t>está</a:t>
            </a:r>
            <a:r>
              <a:rPr dirty="0"/>
              <a:t> </a:t>
            </a:r>
            <a:r>
              <a:rPr dirty="0" err="1"/>
              <a:t>diseñada</a:t>
            </a:r>
            <a:r>
              <a:rPr dirty="0"/>
              <a:t> para </a:t>
            </a:r>
            <a:r>
              <a:rPr dirty="0" err="1"/>
              <a:t>proteger</a:t>
            </a:r>
            <a:r>
              <a:rPr dirty="0"/>
              <a:t> sus </a:t>
            </a:r>
            <a:r>
              <a:rPr dirty="0" err="1"/>
              <a:t>datos</a:t>
            </a:r>
            <a:r>
              <a:rPr dirty="0"/>
              <a:t> y </a:t>
            </a:r>
            <a:r>
              <a:rPr dirty="0" err="1"/>
              <a:t>cumplir</a:t>
            </a:r>
            <a:r>
              <a:rPr dirty="0"/>
              <a:t> con </a:t>
            </a:r>
            <a:r>
              <a:rPr dirty="0" err="1"/>
              <a:t>el</a:t>
            </a:r>
            <a:r>
              <a:rPr dirty="0"/>
              <a:t> </a:t>
            </a:r>
            <a:r>
              <a:rPr dirty="0" err="1"/>
              <a:t>cumplimiento</a:t>
            </a:r>
            <a:r>
              <a:rPr dirty="0"/>
              <a:t> </a:t>
            </a:r>
            <a:r>
              <a:rPr dirty="0" err="1"/>
              <a:t>requerido</a:t>
            </a:r>
            <a:r>
              <a:rPr dirty="0"/>
              <a:t>. Amazon RDS </a:t>
            </a:r>
            <a:r>
              <a:rPr dirty="0" err="1"/>
              <a:t>facilita</a:t>
            </a:r>
            <a:r>
              <a:rPr dirty="0"/>
              <a:t> </a:t>
            </a:r>
            <a:r>
              <a:rPr dirty="0" err="1"/>
              <a:t>el</a:t>
            </a:r>
            <a:r>
              <a:rPr dirty="0"/>
              <a:t> control del </a:t>
            </a:r>
            <a:r>
              <a:rPr dirty="0" err="1"/>
              <a:t>acceso</a:t>
            </a:r>
            <a:r>
              <a:rPr dirty="0"/>
              <a:t> de red a </a:t>
            </a:r>
            <a:r>
              <a:rPr dirty="0" err="1"/>
              <a:t>su</a:t>
            </a:r>
            <a:r>
              <a:rPr dirty="0"/>
              <a:t> base de </a:t>
            </a:r>
            <a:r>
              <a:rPr dirty="0" err="1"/>
              <a:t>datos</a:t>
            </a:r>
            <a:r>
              <a:rPr dirty="0"/>
              <a:t>. </a:t>
            </a:r>
            <a:r>
              <a:rPr dirty="0" err="1"/>
              <a:t>También</a:t>
            </a:r>
            <a:r>
              <a:rPr dirty="0"/>
              <a:t> le </a:t>
            </a:r>
            <a:r>
              <a:rPr dirty="0" err="1"/>
              <a:t>permite</a:t>
            </a:r>
            <a:r>
              <a:rPr dirty="0"/>
              <a:t> </a:t>
            </a:r>
            <a:r>
              <a:rPr dirty="0" err="1"/>
              <a:t>ejecutar</a:t>
            </a:r>
            <a:r>
              <a:rPr dirty="0"/>
              <a:t> sus </a:t>
            </a:r>
            <a:r>
              <a:rPr dirty="0" err="1"/>
              <a:t>instancias</a:t>
            </a:r>
            <a:r>
              <a:rPr dirty="0"/>
              <a:t> de base de </a:t>
            </a:r>
            <a:r>
              <a:rPr dirty="0" err="1"/>
              <a:t>datos</a:t>
            </a:r>
            <a:r>
              <a:rPr dirty="0"/>
              <a:t> </a:t>
            </a:r>
            <a:r>
              <a:rPr dirty="0" err="1"/>
              <a:t>en</a:t>
            </a:r>
            <a:r>
              <a:rPr dirty="0"/>
              <a:t> Amazon Virtual Private Cloud (Amazon VPC), lo que le </a:t>
            </a:r>
            <a:r>
              <a:rPr dirty="0" err="1"/>
              <a:t>permite</a:t>
            </a:r>
            <a:r>
              <a:rPr dirty="0"/>
              <a:t> </a:t>
            </a:r>
            <a:r>
              <a:rPr dirty="0" err="1"/>
              <a:t>aislar</a:t>
            </a:r>
            <a:r>
              <a:rPr dirty="0"/>
              <a:t> sus </a:t>
            </a:r>
            <a:r>
              <a:rPr dirty="0" err="1"/>
              <a:t>instancias</a:t>
            </a:r>
            <a:r>
              <a:rPr dirty="0"/>
              <a:t> de base de </a:t>
            </a:r>
            <a:r>
              <a:rPr dirty="0" err="1"/>
              <a:t>datos</a:t>
            </a:r>
            <a:r>
              <a:rPr dirty="0"/>
              <a:t> y </a:t>
            </a:r>
            <a:r>
              <a:rPr dirty="0" err="1"/>
              <a:t>conectarse</a:t>
            </a:r>
            <a:r>
              <a:rPr dirty="0"/>
              <a:t> a </a:t>
            </a:r>
            <a:r>
              <a:rPr dirty="0" err="1"/>
              <a:t>su</a:t>
            </a:r>
            <a:r>
              <a:rPr dirty="0"/>
              <a:t> </a:t>
            </a:r>
            <a:r>
              <a:rPr dirty="0" err="1"/>
              <a:t>infraestructura</a:t>
            </a:r>
            <a:r>
              <a:rPr dirty="0"/>
              <a:t> de TI </a:t>
            </a:r>
            <a:r>
              <a:rPr dirty="0" err="1"/>
              <a:t>existente</a:t>
            </a:r>
            <a:r>
              <a:rPr dirty="0"/>
              <a:t> a </a:t>
            </a:r>
            <a:r>
              <a:rPr dirty="0" err="1"/>
              <a:t>través</a:t>
            </a:r>
            <a:r>
              <a:rPr dirty="0"/>
              <a:t> de </a:t>
            </a:r>
            <a:r>
              <a:rPr dirty="0" err="1"/>
              <a:t>una</a:t>
            </a:r>
            <a:r>
              <a:rPr dirty="0"/>
              <a:t> VPN IPSec </a:t>
            </a:r>
            <a:r>
              <a:rPr dirty="0" err="1"/>
              <a:t>cifrada</a:t>
            </a:r>
            <a:r>
              <a:rPr dirty="0"/>
              <a:t> </a:t>
            </a:r>
            <a:r>
              <a:rPr dirty="0" err="1"/>
              <a:t>estándar</a:t>
            </a:r>
            <a:r>
              <a:rPr dirty="0"/>
              <a:t> de la </a:t>
            </a:r>
            <a:r>
              <a:rPr dirty="0" err="1"/>
              <a:t>industria</a:t>
            </a:r>
            <a:r>
              <a:rPr dirty="0"/>
              <a:t>. Muchos </a:t>
            </a:r>
            <a:r>
              <a:rPr dirty="0" err="1"/>
              <a:t>tipos</a:t>
            </a:r>
            <a:r>
              <a:rPr dirty="0"/>
              <a:t> de </a:t>
            </a:r>
            <a:r>
              <a:rPr dirty="0" err="1"/>
              <a:t>motores</a:t>
            </a:r>
            <a:r>
              <a:rPr dirty="0"/>
              <a:t> Amazon RDS </a:t>
            </a:r>
            <a:r>
              <a:rPr dirty="0" err="1"/>
              <a:t>ofrecen</a:t>
            </a:r>
            <a:r>
              <a:rPr dirty="0"/>
              <a:t> </a:t>
            </a:r>
            <a:r>
              <a:rPr dirty="0" err="1"/>
              <a:t>cifrado</a:t>
            </a:r>
            <a:r>
              <a:rPr dirty="0"/>
              <a:t> </a:t>
            </a:r>
            <a:r>
              <a:rPr dirty="0" err="1"/>
              <a:t>en</a:t>
            </a:r>
            <a:r>
              <a:rPr dirty="0"/>
              <a:t> </a:t>
            </a:r>
            <a:r>
              <a:rPr dirty="0" err="1"/>
              <a:t>reposo</a:t>
            </a:r>
            <a:r>
              <a:rPr dirty="0"/>
              <a:t> y </a:t>
            </a:r>
            <a:r>
              <a:rPr dirty="0" err="1"/>
              <a:t>todos</a:t>
            </a:r>
            <a:r>
              <a:rPr dirty="0"/>
              <a:t> </a:t>
            </a:r>
            <a:r>
              <a:rPr dirty="0" err="1"/>
              <a:t>los</a:t>
            </a:r>
            <a:r>
              <a:rPr dirty="0"/>
              <a:t> </a:t>
            </a:r>
            <a:r>
              <a:rPr dirty="0" err="1"/>
              <a:t>motores</a:t>
            </a:r>
            <a:r>
              <a:rPr dirty="0"/>
              <a:t> </a:t>
            </a:r>
            <a:r>
              <a:rPr dirty="0" err="1"/>
              <a:t>admiten</a:t>
            </a:r>
            <a:r>
              <a:rPr dirty="0"/>
              <a:t> </a:t>
            </a:r>
            <a:r>
              <a:rPr dirty="0" err="1"/>
              <a:t>el</a:t>
            </a:r>
            <a:r>
              <a:rPr dirty="0"/>
              <a:t> </a:t>
            </a:r>
            <a:r>
              <a:rPr dirty="0" err="1"/>
              <a:t>cifrado</a:t>
            </a:r>
            <a:r>
              <a:rPr dirty="0"/>
              <a:t> </a:t>
            </a:r>
            <a:r>
              <a:rPr dirty="0" err="1"/>
              <a:t>en</a:t>
            </a:r>
            <a:r>
              <a:rPr dirty="0"/>
              <a:t> </a:t>
            </a:r>
            <a:r>
              <a:rPr dirty="0" err="1"/>
              <a:t>tránsito</a:t>
            </a:r>
            <a:r>
              <a:rPr dirty="0"/>
              <a:t>. Amazon RDS </a:t>
            </a:r>
            <a:r>
              <a:rPr dirty="0" err="1"/>
              <a:t>ofrece</a:t>
            </a:r>
            <a:r>
              <a:rPr dirty="0"/>
              <a:t> </a:t>
            </a:r>
            <a:r>
              <a:rPr dirty="0" err="1"/>
              <a:t>una</a:t>
            </a:r>
            <a:r>
              <a:rPr dirty="0"/>
              <a:t> </a:t>
            </a:r>
            <a:r>
              <a:rPr dirty="0" err="1"/>
              <a:t>amplia</a:t>
            </a:r>
            <a:r>
              <a:rPr dirty="0"/>
              <a:t> </a:t>
            </a:r>
            <a:r>
              <a:rPr dirty="0" err="1"/>
              <a:t>gama</a:t>
            </a:r>
            <a:r>
              <a:rPr dirty="0"/>
              <a:t> de </a:t>
            </a:r>
            <a:r>
              <a:rPr dirty="0" err="1"/>
              <a:t>preparación</a:t>
            </a:r>
            <a:r>
              <a:rPr dirty="0"/>
              <a:t> para </a:t>
            </a:r>
            <a:r>
              <a:rPr dirty="0" err="1"/>
              <a:t>el</a:t>
            </a:r>
            <a:r>
              <a:rPr dirty="0"/>
              <a:t> </a:t>
            </a:r>
            <a:r>
              <a:rPr dirty="0" err="1"/>
              <a:t>cumplimiento</a:t>
            </a:r>
            <a:r>
              <a:rPr dirty="0"/>
              <a:t> de </a:t>
            </a:r>
            <a:r>
              <a:rPr dirty="0" err="1"/>
              <a:t>normas</a:t>
            </a:r>
            <a:r>
              <a:rPr dirty="0"/>
              <a:t>, </a:t>
            </a:r>
            <a:r>
              <a:rPr dirty="0" err="1"/>
              <a:t>incluida</a:t>
            </a:r>
            <a:r>
              <a:rPr dirty="0"/>
              <a:t> la </a:t>
            </a:r>
            <a:r>
              <a:rPr dirty="0" err="1"/>
              <a:t>elegibilidad</a:t>
            </a:r>
            <a:r>
              <a:rPr dirty="0"/>
              <a:t> para la HIPAA. </a:t>
            </a:r>
            <a:r>
              <a:rPr dirty="0" err="1"/>
              <a:t>Durabilidad</a:t>
            </a:r>
            <a:r>
              <a:rPr dirty="0"/>
              <a:t> y </a:t>
            </a:r>
            <a:r>
              <a:rPr dirty="0" err="1"/>
              <a:t>disponibilidad</a:t>
            </a:r>
            <a:r>
              <a:rPr dirty="0"/>
              <a:t>: Amazon RDS </a:t>
            </a:r>
            <a:r>
              <a:rPr dirty="0" err="1"/>
              <a:t>proporciona</a:t>
            </a:r>
            <a:r>
              <a:rPr dirty="0"/>
              <a:t> </a:t>
            </a:r>
            <a:r>
              <a:rPr dirty="0" err="1"/>
              <a:t>escalabilidad</a:t>
            </a:r>
            <a:r>
              <a:rPr dirty="0"/>
              <a:t> y </a:t>
            </a:r>
            <a:r>
              <a:rPr dirty="0" err="1"/>
              <a:t>durabilidad</a:t>
            </a:r>
            <a:r>
              <a:rPr dirty="0"/>
              <a:t> a </a:t>
            </a:r>
            <a:r>
              <a:rPr dirty="0" err="1"/>
              <a:t>nivel</a:t>
            </a:r>
            <a:r>
              <a:rPr dirty="0"/>
              <a:t> </a:t>
            </a:r>
            <a:r>
              <a:rPr dirty="0" err="1"/>
              <a:t>empresarial</a:t>
            </a:r>
            <a:r>
              <a:rPr dirty="0"/>
              <a:t> con solo </a:t>
            </a:r>
            <a:r>
              <a:rPr dirty="0" err="1"/>
              <a:t>hacer</a:t>
            </a:r>
            <a:r>
              <a:rPr dirty="0"/>
              <a:t> </a:t>
            </a:r>
            <a:r>
              <a:rPr dirty="0" err="1"/>
              <a:t>clic</a:t>
            </a:r>
            <a:r>
              <a:rPr dirty="0"/>
              <a:t> </a:t>
            </a:r>
            <a:r>
              <a:rPr dirty="0" err="1"/>
              <a:t>en</a:t>
            </a:r>
            <a:r>
              <a:rPr dirty="0"/>
              <a:t> un </a:t>
            </a:r>
            <a:r>
              <a:rPr dirty="0" err="1"/>
              <a:t>botón</a:t>
            </a:r>
            <a:r>
              <a:rPr dirty="0"/>
              <a:t>. Tiene la </a:t>
            </a:r>
            <a:r>
              <a:rPr dirty="0" err="1"/>
              <a:t>opción</a:t>
            </a:r>
            <a:r>
              <a:rPr dirty="0"/>
              <a:t> de </a:t>
            </a:r>
            <a:r>
              <a:rPr dirty="0" err="1"/>
              <a:t>personalizar</a:t>
            </a:r>
            <a:r>
              <a:rPr dirty="0"/>
              <a:t> sus cargas de </a:t>
            </a:r>
            <a:r>
              <a:rPr dirty="0" err="1"/>
              <a:t>trabajo</a:t>
            </a:r>
            <a:r>
              <a:rPr dirty="0"/>
              <a:t> para la </a:t>
            </a:r>
            <a:r>
              <a:rPr dirty="0" err="1"/>
              <a:t>disponibilidad</a:t>
            </a:r>
            <a:r>
              <a:rPr dirty="0"/>
              <a:t> y </a:t>
            </a:r>
            <a:r>
              <a:rPr dirty="0" err="1"/>
              <a:t>durabilidad</a:t>
            </a:r>
            <a:r>
              <a:rPr dirty="0"/>
              <a:t> que </a:t>
            </a:r>
            <a:r>
              <a:rPr dirty="0" err="1"/>
              <a:t>necesita</a:t>
            </a:r>
            <a:r>
              <a:rPr dirty="0"/>
              <a:t>. </a:t>
            </a:r>
            <a:r>
              <a:rPr dirty="0" err="1"/>
              <a:t>Precio</a:t>
            </a:r>
            <a:r>
              <a:rPr dirty="0"/>
              <a:t>-performance: Amazon RDS </a:t>
            </a:r>
            <a:r>
              <a:rPr dirty="0" err="1"/>
              <a:t>reúne</a:t>
            </a:r>
            <a:r>
              <a:rPr dirty="0"/>
              <a:t> las </a:t>
            </a:r>
            <a:r>
              <a:rPr dirty="0" err="1"/>
              <a:t>capacidades</a:t>
            </a:r>
            <a:r>
              <a:rPr dirty="0"/>
              <a:t> del </a:t>
            </a:r>
            <a:r>
              <a:rPr dirty="0" err="1"/>
              <a:t>catálogo</a:t>
            </a:r>
            <a:r>
              <a:rPr dirty="0"/>
              <a:t> de AWS para </a:t>
            </a:r>
            <a:r>
              <a:rPr dirty="0" err="1"/>
              <a:t>ejecutar</a:t>
            </a:r>
            <a:r>
              <a:rPr dirty="0"/>
              <a:t> sus bases de </a:t>
            </a:r>
            <a:r>
              <a:rPr dirty="0" err="1"/>
              <a:t>datos</a:t>
            </a:r>
            <a:r>
              <a:rPr dirty="0"/>
              <a:t> </a:t>
            </a:r>
            <a:r>
              <a:rPr dirty="0" err="1"/>
              <a:t>utilizando</a:t>
            </a:r>
            <a:r>
              <a:rPr dirty="0"/>
              <a:t> las </a:t>
            </a:r>
            <a:r>
              <a:rPr dirty="0" err="1"/>
              <a:t>últimas</a:t>
            </a:r>
            <a:r>
              <a:rPr dirty="0"/>
              <a:t> </a:t>
            </a:r>
            <a:r>
              <a:rPr dirty="0" err="1"/>
              <a:t>innovaciones</a:t>
            </a:r>
            <a:r>
              <a:rPr dirty="0"/>
              <a:t> </a:t>
            </a:r>
            <a:r>
              <a:rPr dirty="0" err="1"/>
              <a:t>en</a:t>
            </a:r>
            <a:r>
              <a:rPr dirty="0"/>
              <a:t> </a:t>
            </a:r>
            <a:r>
              <a:rPr dirty="0" err="1"/>
              <a:t>computación</a:t>
            </a:r>
            <a:r>
              <a:rPr dirty="0"/>
              <a:t> y </a:t>
            </a:r>
            <a:r>
              <a:rPr dirty="0" err="1"/>
              <a:t>almacenamiento</a:t>
            </a:r>
            <a:r>
              <a:rPr dirty="0"/>
              <a:t> de </a:t>
            </a:r>
            <a:r>
              <a:rPr dirty="0" err="1"/>
              <a:t>información</a:t>
            </a:r>
            <a:r>
              <a:rPr dirty="0"/>
              <a:t>. Amazon RDS es compatible con las </a:t>
            </a:r>
            <a:r>
              <a:rPr dirty="0" err="1"/>
              <a:t>instancias</a:t>
            </a:r>
            <a:r>
              <a:rPr dirty="0"/>
              <a:t> de AWS Graviton2, que </a:t>
            </a:r>
            <a:r>
              <a:rPr dirty="0" err="1"/>
              <a:t>proporcionan</a:t>
            </a:r>
            <a:r>
              <a:rPr dirty="0"/>
              <a:t> un 52% y 35% de </a:t>
            </a:r>
            <a:r>
              <a:rPr dirty="0" err="1"/>
              <a:t>mejoras</a:t>
            </a:r>
            <a:r>
              <a:rPr dirty="0"/>
              <a:t> de </a:t>
            </a:r>
            <a:r>
              <a:rPr dirty="0" err="1"/>
              <a:t>precio</a:t>
            </a:r>
            <a:r>
              <a:rPr dirty="0"/>
              <a:t>-performance para </a:t>
            </a:r>
            <a:r>
              <a:rPr dirty="0" err="1"/>
              <a:t>los</a:t>
            </a:r>
            <a:r>
              <a:rPr dirty="0"/>
              <a:t> </a:t>
            </a:r>
            <a:r>
              <a:rPr dirty="0" err="1"/>
              <a:t>servicios</a:t>
            </a:r>
            <a:r>
              <a:rPr dirty="0"/>
              <a:t>, </a:t>
            </a:r>
            <a:r>
              <a:rPr dirty="0" err="1"/>
              <a:t>respectivamente</a:t>
            </a:r>
            <a:r>
              <a:rPr dirty="0"/>
              <a:t>. Con </a:t>
            </a:r>
            <a:r>
              <a:rPr dirty="0" err="1"/>
              <a:t>los</a:t>
            </a:r>
            <a:r>
              <a:rPr dirty="0"/>
              <a:t> </a:t>
            </a:r>
            <a:r>
              <a:rPr dirty="0" err="1"/>
              <a:t>sistemas</a:t>
            </a:r>
            <a:r>
              <a:rPr dirty="0"/>
              <a:t> de </a:t>
            </a:r>
            <a:r>
              <a:rPr dirty="0" err="1"/>
              <a:t>espera</a:t>
            </a:r>
            <a:r>
              <a:rPr dirty="0"/>
              <a:t> </a:t>
            </a:r>
            <a:r>
              <a:rPr dirty="0" err="1"/>
              <a:t>legibles</a:t>
            </a:r>
            <a:r>
              <a:rPr dirty="0"/>
              <a:t> Multi-AZ de Amazon RDS, </a:t>
            </a:r>
            <a:r>
              <a:rPr dirty="0" err="1"/>
              <a:t>los</a:t>
            </a:r>
            <a:r>
              <a:rPr dirty="0"/>
              <a:t> </a:t>
            </a:r>
            <a:r>
              <a:rPr dirty="0" err="1"/>
              <a:t>clientes</a:t>
            </a:r>
            <a:r>
              <a:rPr dirty="0"/>
              <a:t> </a:t>
            </a:r>
            <a:r>
              <a:rPr dirty="0" err="1"/>
              <a:t>pueden</a:t>
            </a:r>
            <a:r>
              <a:rPr dirty="0"/>
              <a:t> </a:t>
            </a:r>
            <a:r>
              <a:rPr dirty="0" err="1"/>
              <a:t>optimizar</a:t>
            </a:r>
            <a:r>
              <a:rPr dirty="0"/>
              <a:t> </a:t>
            </a:r>
            <a:r>
              <a:rPr dirty="0" err="1"/>
              <a:t>aún</a:t>
            </a:r>
            <a:r>
              <a:rPr dirty="0"/>
              <a:t> </a:t>
            </a:r>
            <a:r>
              <a:rPr dirty="0" err="1"/>
              <a:t>más</a:t>
            </a:r>
            <a:r>
              <a:rPr dirty="0"/>
              <a:t> </a:t>
            </a:r>
            <a:r>
              <a:rPr dirty="0" err="1"/>
              <a:t>el</a:t>
            </a:r>
            <a:r>
              <a:rPr dirty="0"/>
              <a:t> performance de sus bases de </a:t>
            </a:r>
            <a:r>
              <a:rPr dirty="0" err="1"/>
              <a:t>datos</a:t>
            </a:r>
            <a:r>
              <a:rPr dirty="0"/>
              <a:t> al </a:t>
            </a:r>
            <a:r>
              <a:rPr dirty="0" err="1"/>
              <a:t>mejorar</a:t>
            </a:r>
            <a:r>
              <a:rPr dirty="0"/>
              <a:t> la </a:t>
            </a:r>
            <a:r>
              <a:rPr dirty="0" err="1"/>
              <a:t>latencia</a:t>
            </a:r>
            <a:r>
              <a:rPr dirty="0"/>
              <a:t> de </a:t>
            </a:r>
            <a:r>
              <a:rPr dirty="0" err="1"/>
              <a:t>lectura</a:t>
            </a:r>
            <a:r>
              <a:rPr dirty="0"/>
              <a:t>. </a:t>
            </a:r>
            <a:r>
              <a:rPr dirty="0" err="1"/>
              <a:t>Esto</a:t>
            </a:r>
            <a:r>
              <a:rPr dirty="0"/>
              <a:t>, </a:t>
            </a:r>
            <a:r>
              <a:rPr dirty="0" err="1"/>
              <a:t>combinado</a:t>
            </a:r>
            <a:r>
              <a:rPr dirty="0"/>
              <a:t> con la </a:t>
            </a:r>
            <a:r>
              <a:rPr dirty="0" err="1"/>
              <a:t>capacidad</a:t>
            </a:r>
            <a:r>
              <a:rPr dirty="0"/>
              <a:t> de </a:t>
            </a:r>
            <a:r>
              <a:rPr dirty="0" err="1"/>
              <a:t>ejecutarse</a:t>
            </a:r>
            <a:r>
              <a:rPr dirty="0"/>
              <a:t> </a:t>
            </a:r>
            <a:r>
              <a:rPr dirty="0" err="1"/>
              <a:t>en</a:t>
            </a:r>
            <a:r>
              <a:rPr dirty="0"/>
              <a:t> </a:t>
            </a:r>
            <a:r>
              <a:rPr dirty="0" err="1"/>
              <a:t>almacenamiento</a:t>
            </a:r>
            <a:r>
              <a:rPr dirty="0"/>
              <a:t> de </a:t>
            </a:r>
            <a:r>
              <a:rPr dirty="0" err="1"/>
              <a:t>información</a:t>
            </a:r>
            <a:r>
              <a:rPr dirty="0"/>
              <a:t> IOPS </a:t>
            </a:r>
            <a:r>
              <a:rPr dirty="0" err="1"/>
              <a:t>provisionado</a:t>
            </a:r>
            <a:r>
              <a:rPr dirty="0"/>
              <a:t> y de </a:t>
            </a:r>
            <a:r>
              <a:rPr dirty="0" err="1"/>
              <a:t>propósito</a:t>
            </a:r>
            <a:r>
              <a:rPr dirty="0"/>
              <a:t> general, </a:t>
            </a:r>
            <a:r>
              <a:rPr dirty="0" err="1"/>
              <a:t>permite</a:t>
            </a:r>
            <a:r>
              <a:rPr dirty="0"/>
              <a:t> a </a:t>
            </a:r>
            <a:r>
              <a:rPr dirty="0" err="1"/>
              <a:t>los</a:t>
            </a:r>
            <a:r>
              <a:rPr dirty="0"/>
              <a:t> </a:t>
            </a:r>
            <a:r>
              <a:rPr dirty="0" err="1"/>
              <a:t>clientes</a:t>
            </a:r>
            <a:r>
              <a:rPr dirty="0"/>
              <a:t> </a:t>
            </a:r>
            <a:r>
              <a:rPr dirty="0" err="1"/>
              <a:t>personalizar</a:t>
            </a:r>
            <a:r>
              <a:rPr dirty="0"/>
              <a:t> </a:t>
            </a:r>
            <a:r>
              <a:rPr dirty="0" err="1"/>
              <a:t>su</a:t>
            </a:r>
            <a:r>
              <a:rPr dirty="0"/>
              <a:t> base de </a:t>
            </a:r>
            <a:r>
              <a:rPr dirty="0" err="1"/>
              <a:t>datos</a:t>
            </a:r>
            <a:r>
              <a:rPr dirty="0"/>
              <a:t> para </a:t>
            </a:r>
            <a:r>
              <a:rPr dirty="0" err="1"/>
              <a:t>el</a:t>
            </a:r>
            <a:r>
              <a:rPr dirty="0"/>
              <a:t> performance que </a:t>
            </a:r>
            <a:r>
              <a:rPr dirty="0" err="1"/>
              <a:t>necesitan</a:t>
            </a:r>
            <a:r>
              <a:rPr dirty="0"/>
              <a:t>. </a:t>
            </a:r>
            <a:r>
              <a:rPr dirty="0" err="1"/>
              <a:t>Mejora</a:t>
            </a:r>
            <a:r>
              <a:rPr dirty="0"/>
              <a:t> de la </a:t>
            </a:r>
            <a:r>
              <a:rPr dirty="0" err="1"/>
              <a:t>facilidad</a:t>
            </a:r>
            <a:r>
              <a:rPr dirty="0"/>
              <a:t> de </a:t>
            </a:r>
            <a:r>
              <a:rPr dirty="0" err="1"/>
              <a:t>uso</a:t>
            </a:r>
            <a:r>
              <a:rPr dirty="0"/>
              <a:t> de Amazon RDS: Al </a:t>
            </a:r>
            <a:r>
              <a:rPr dirty="0" err="1"/>
              <a:t>utilizar</a:t>
            </a:r>
            <a:r>
              <a:rPr dirty="0"/>
              <a:t> la </a:t>
            </a:r>
            <a:r>
              <a:rPr dirty="0" err="1"/>
              <a:t>Consola</a:t>
            </a:r>
            <a:r>
              <a:rPr dirty="0"/>
              <a:t> de </a:t>
            </a:r>
            <a:r>
              <a:rPr dirty="0" err="1"/>
              <a:t>administración</a:t>
            </a:r>
            <a:r>
              <a:rPr dirty="0"/>
              <a:t> de AWS, la </a:t>
            </a:r>
            <a:r>
              <a:rPr dirty="0" err="1"/>
              <a:t>interfaz</a:t>
            </a:r>
            <a:r>
              <a:rPr dirty="0"/>
              <a:t> de </a:t>
            </a:r>
            <a:r>
              <a:rPr dirty="0" err="1"/>
              <a:t>línea</a:t>
            </a:r>
            <a:r>
              <a:rPr dirty="0"/>
              <a:t> de </a:t>
            </a:r>
            <a:r>
              <a:rPr dirty="0" err="1"/>
              <a:t>comandos</a:t>
            </a:r>
            <a:r>
              <a:rPr dirty="0"/>
              <a:t> (o CLI) de AWS o </a:t>
            </a:r>
            <a:r>
              <a:rPr dirty="0" err="1"/>
              <a:t>llamadas</a:t>
            </a:r>
            <a:r>
              <a:rPr dirty="0"/>
              <a:t> a API simples, </a:t>
            </a:r>
            <a:r>
              <a:rPr dirty="0" err="1"/>
              <a:t>puede</a:t>
            </a:r>
            <a:r>
              <a:rPr dirty="0"/>
              <a:t> </a:t>
            </a:r>
            <a:r>
              <a:rPr dirty="0" err="1"/>
              <a:t>evaluar</a:t>
            </a:r>
            <a:r>
              <a:rPr dirty="0"/>
              <a:t> las </a:t>
            </a:r>
            <a:r>
              <a:rPr dirty="0" err="1"/>
              <a:t>capacidades</a:t>
            </a:r>
            <a:r>
              <a:rPr dirty="0"/>
              <a:t> de </a:t>
            </a:r>
            <a:r>
              <a:rPr dirty="0" err="1"/>
              <a:t>una</a:t>
            </a:r>
            <a:r>
              <a:rPr dirty="0"/>
              <a:t> base de </a:t>
            </a:r>
            <a:r>
              <a:rPr dirty="0" err="1"/>
              <a:t>datos</a:t>
            </a:r>
            <a:r>
              <a:rPr dirty="0"/>
              <a:t> </a:t>
            </a:r>
            <a:r>
              <a:rPr dirty="0" err="1"/>
              <a:t>relacional</a:t>
            </a:r>
            <a:r>
              <a:rPr dirty="0"/>
              <a:t> </a:t>
            </a:r>
            <a:r>
              <a:rPr dirty="0" err="1"/>
              <a:t>lista</a:t>
            </a:r>
            <a:r>
              <a:rPr dirty="0"/>
              <a:t> para la </a:t>
            </a:r>
            <a:r>
              <a:rPr dirty="0" err="1"/>
              <a:t>producción</a:t>
            </a:r>
            <a:r>
              <a:rPr dirty="0"/>
              <a:t> </a:t>
            </a:r>
            <a:r>
              <a:rPr dirty="0" err="1"/>
              <a:t>en</a:t>
            </a:r>
            <a:r>
              <a:rPr dirty="0"/>
              <a:t> </a:t>
            </a:r>
            <a:r>
              <a:rPr dirty="0" err="1"/>
              <a:t>cuestión</a:t>
            </a:r>
            <a:r>
              <a:rPr dirty="0"/>
              <a:t> de </a:t>
            </a:r>
            <a:r>
              <a:rPr dirty="0" err="1"/>
              <a:t>minutos</a:t>
            </a:r>
            <a:r>
              <a:rPr dirty="0"/>
              <a:t>, lo que </a:t>
            </a:r>
            <a:r>
              <a:rPr dirty="0" err="1"/>
              <a:t>facilita</a:t>
            </a:r>
            <a:r>
              <a:rPr dirty="0"/>
              <a:t> pasar del </a:t>
            </a:r>
            <a:r>
              <a:rPr dirty="0" err="1"/>
              <a:t>proyecto</a:t>
            </a:r>
            <a:r>
              <a:rPr dirty="0"/>
              <a:t> a la </a:t>
            </a:r>
            <a:r>
              <a:rPr dirty="0" err="1"/>
              <a:t>concepción</a:t>
            </a:r>
            <a:r>
              <a:rPr dirty="0"/>
              <a:t> y la </a:t>
            </a:r>
            <a:r>
              <a:rPr dirty="0" err="1"/>
              <a:t>implementación</a:t>
            </a:r>
            <a:r>
              <a:rPr dirty="0"/>
              <a:t>. </a:t>
            </a:r>
            <a:r>
              <a:rPr dirty="0" err="1"/>
              <a:t>Puede</a:t>
            </a:r>
            <a:r>
              <a:rPr dirty="0"/>
              <a:t> </a:t>
            </a:r>
            <a:r>
              <a:rPr dirty="0" err="1"/>
              <a:t>implementar</a:t>
            </a:r>
            <a:r>
              <a:rPr dirty="0"/>
              <a:t> provisioning de hardware, parches y </a:t>
            </a:r>
            <a:r>
              <a:rPr dirty="0" err="1"/>
              <a:t>más</a:t>
            </a:r>
            <a:r>
              <a:rPr dirty="0"/>
              <a:t> </a:t>
            </a:r>
            <a:r>
              <a:rPr dirty="0" err="1"/>
              <a:t>en</a:t>
            </a:r>
            <a:r>
              <a:rPr dirty="0"/>
              <a:t> </a:t>
            </a:r>
            <a:r>
              <a:rPr dirty="0" err="1"/>
              <a:t>unos</a:t>
            </a:r>
            <a:r>
              <a:rPr dirty="0"/>
              <a:t> </a:t>
            </a:r>
            <a:r>
              <a:rPr dirty="0" err="1"/>
              <a:t>pocos</a:t>
            </a:r>
            <a:r>
              <a:rPr dirty="0"/>
              <a:t> </a:t>
            </a:r>
            <a:r>
              <a:rPr dirty="0" err="1"/>
              <a:t>clics</a:t>
            </a:r>
            <a:r>
              <a:rPr dirty="0"/>
              <a:t> o </a:t>
            </a:r>
            <a:r>
              <a:rPr dirty="0" err="1"/>
              <a:t>llamadas</a:t>
            </a:r>
            <a:r>
              <a:rPr dirty="0"/>
              <a:t> a API sin </a:t>
            </a:r>
            <a:r>
              <a:rPr dirty="0" err="1"/>
              <a:t>necesidad</a:t>
            </a:r>
            <a:r>
              <a:rPr dirty="0"/>
              <a:t> de provisioning de </a:t>
            </a:r>
            <a:r>
              <a:rPr dirty="0" err="1"/>
              <a:t>infraestructura</a:t>
            </a:r>
            <a:r>
              <a:rPr dirty="0"/>
              <a:t> </a:t>
            </a:r>
            <a:r>
              <a:rPr dirty="0" err="1"/>
              <a:t>ni</a:t>
            </a:r>
            <a:r>
              <a:rPr dirty="0"/>
              <a:t> </a:t>
            </a:r>
            <a:r>
              <a:rPr dirty="0" err="1"/>
              <a:t>instalar</a:t>
            </a:r>
            <a:r>
              <a:rPr dirty="0"/>
              <a:t> y </a:t>
            </a:r>
            <a:r>
              <a:rPr dirty="0" err="1"/>
              <a:t>mantener</a:t>
            </a:r>
            <a:r>
              <a:rPr dirty="0"/>
              <a:t> software de base de </a:t>
            </a:r>
            <a:r>
              <a:rPr dirty="0" err="1"/>
              <a:t>datos</a:t>
            </a:r>
            <a:r>
              <a:rPr dirty="0"/>
              <a:t>.</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2851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t>Amazon Relational Database Service o Amazon RDS para SQL Server, es nuestra colección de servicios administrados que facilita la configuración, operación y escala de bases de datos de SQL Server en la nube con solo unos pocos clics. Con Amazon RDS para SQL Server, los clientes ya no tienen que preocuparse por las tareas de administración de bases de datos, como el provisioning de hardware, la aplicación de parches de software, la configuración, la configuración o los backups. Con el código familiar, las funciones y la consola de AWS fácil de usar, los clientes pueden activar rápidamente los recursos a medida que los necesiten, implementando cientos o incluso miles de servidores en minutos. Esto significa que los clientes pueden desarrollar e implementar nuevas aplicaciones muy rápidamente, y significa que los equipos pueden experimentar e innovar de manera más rápida y frecuente. Si un experimento falla, siempre puede desaprovisionar esos recursos sin riesgo. Con Amazon RDS para SQL Server, puede implementar SQL Server con licencias incluidas. Además, los clientes tienen la opción de elegir entre una variedad de opciones de computación y almacenamiento de información. Sin tarifas iniciales ni compromiso a largo plazo, los clientes pueden elegir entre un modelo de precios por hora y pago por uso o comprar una instancia de reserva con un descuento significativo. Amazon RDS para SQL Server ofrece alta disponibilidad, confiabilidad y continuidad del negocio al garantizar la preparación de los datos y la resiliencia de las aplicaciones. Al usar la opción de implementación Multi-AZ, los clientes pueden ejecutar cargas de trabajo de misión crítica con alta disponibilidad y fail-over automatizado integrado desde su base de datos principal a una base de datos secundaria replicada sincrónicamente en caso de una falla. Pueden aprovisionar la cantidad de recursos que realmente necesitan, sabiendo que pueden escalar instantáneamente hacia arriba o hacia abajo junto con las necesidades de su negocio, lo que también reduce los costos y mejora la capacidad del cliente para satisfacer las demandas de sus usuarios. Y finalmente, tratamos la seguridad con los más altos estándares. Amazon RDS para SQL Server está diseñado para proteger sus datos y cumplir con el cumplimiento de normas requerido. Con migraciones homogéneas (o como me gusta), esta es la más fácil de las migraciones, ya que no hay conversión de esquema.</a:t>
            </a: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2441662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7/10/24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7/10/24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7/10/24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7/10/24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7/10/24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7/10/24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7/10/24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7/10/24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7/10/24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7/10/24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7/10/24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7/10/24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7/10/24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7/10/24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7/10/24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7/10/24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7/10/24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7/10/24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7/10/24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7/10/24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7/10/24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7/10/24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7/10/24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7/10/24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7/10/24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7/10/24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7/10/24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7/10/24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7/10/24</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7/10/24</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9550" cy="535531"/>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654"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439926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7/10/24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06769"/>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7/10/24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662" r:id="rId11"/>
    <p:sldLayoutId id="2147483663" r:id="rId12"/>
    <p:sldLayoutId id="2147483655" r:id="rId13"/>
    <p:sldLayoutId id="2147483650" r:id="rId14"/>
    <p:sldLayoutId id="2147483664" r:id="rId15"/>
    <p:sldLayoutId id="2147483666" r:id="rId16"/>
    <p:sldLayoutId id="2147483667" r:id="rId17"/>
    <p:sldLayoutId id="2147483665" r:id="rId18"/>
    <p:sldLayoutId id="2147483668" r:id="rId19"/>
    <p:sldLayoutId id="2147483653" r:id="rId20"/>
    <p:sldLayoutId id="2147483689" r:id="rId21"/>
    <p:sldLayoutId id="2147483691" r:id="rId22"/>
    <p:sldLayoutId id="2147483690" r:id="rId23"/>
    <p:sldLayoutId id="2147483657" r:id="rId24"/>
    <p:sldLayoutId id="2147483692" r:id="rId25"/>
    <p:sldLayoutId id="2147483694" r:id="rId26"/>
    <p:sldLayoutId id="2147483693" r:id="rId27"/>
    <p:sldLayoutId id="2147483652" r:id="rId28"/>
    <p:sldLayoutId id="2147483669" r:id="rId29"/>
    <p:sldLayoutId id="2147483670" r:id="rId30"/>
    <p:sldLayoutId id="2147483673" r:id="rId31"/>
    <p:sldLayoutId id="2147483651" r:id="rId32"/>
    <p:sldLayoutId id="2147483686" r:id="rId33"/>
    <p:sldLayoutId id="2147483687" r:id="rId34"/>
    <p:sldLayoutId id="2147483688" r:id="rId35"/>
    <p:sldLayoutId id="2147483671" r:id="rId36"/>
    <p:sldLayoutId id="2147483672" r:id="rId37"/>
    <p:sldLayoutId id="2147483695" r:id="rId38"/>
    <p:sldLayoutId id="2147483674" r:id="rId39"/>
    <p:sldLayoutId id="2147483675" r:id="rId40"/>
    <p:sldLayoutId id="2147483656" r:id="rId41"/>
    <p:sldLayoutId id="2147483676"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678" r:id="rId56"/>
    <p:sldLayoutId id="2147483709"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324" Type="http://schemas.openxmlformats.org/officeDocument/2006/relationships/customXml" Target="../ink/ink180.xml"/><Relationship Id="rId531" Type="http://schemas.openxmlformats.org/officeDocument/2006/relationships/image" Target="../media/image256.emf"/><Relationship Id="rId170" Type="http://schemas.openxmlformats.org/officeDocument/2006/relationships/customXml" Target="../ink/ink87.xml"/><Relationship Id="rId268" Type="http://schemas.openxmlformats.org/officeDocument/2006/relationships/image" Target="../media/image129.emf"/><Relationship Id="rId475" Type="http://schemas.openxmlformats.org/officeDocument/2006/relationships/image" Target="../media/image228.emf"/><Relationship Id="rId32" Type="http://schemas.openxmlformats.org/officeDocument/2006/relationships/image" Target="../media/image2510.emf"/><Relationship Id="rId128" Type="http://schemas.openxmlformats.org/officeDocument/2006/relationships/image" Target="../media/image73.emf"/><Relationship Id="rId335" Type="http://schemas.openxmlformats.org/officeDocument/2006/relationships/image" Target="../media/image158.emf"/><Relationship Id="rId542" Type="http://schemas.openxmlformats.org/officeDocument/2006/relationships/customXml" Target="../ink/ink289.xml"/><Relationship Id="rId181" Type="http://schemas.openxmlformats.org/officeDocument/2006/relationships/customXml" Target="../ink/ink95.xml"/><Relationship Id="rId402" Type="http://schemas.openxmlformats.org/officeDocument/2006/relationships/customXml" Target="../ink/ink219.xml"/><Relationship Id="rId279" Type="http://schemas.openxmlformats.org/officeDocument/2006/relationships/customXml" Target="../ink/ink153.xml"/><Relationship Id="rId486" Type="http://schemas.openxmlformats.org/officeDocument/2006/relationships/customXml" Target="../ink/ink261.xml"/><Relationship Id="rId43" Type="http://schemas.openxmlformats.org/officeDocument/2006/relationships/customXml" Target="../ink/ink21.xml"/><Relationship Id="rId139" Type="http://schemas.openxmlformats.org/officeDocument/2006/relationships/customXml" Target="../ink/ink69.xml"/><Relationship Id="rId346" Type="http://schemas.openxmlformats.org/officeDocument/2006/relationships/customXml" Target="../ink/ink191.xml"/><Relationship Id="rId192" Type="http://schemas.openxmlformats.org/officeDocument/2006/relationships/image" Target="../media/image100.emf"/><Relationship Id="rId206" Type="http://schemas.openxmlformats.org/officeDocument/2006/relationships/customXml" Target="../ink/ink109.xml"/><Relationship Id="rId413" Type="http://schemas.openxmlformats.org/officeDocument/2006/relationships/image" Target="../media/image197.emf"/><Relationship Id="rId497" Type="http://schemas.openxmlformats.org/officeDocument/2006/relationships/image" Target="../media/image239.emf"/><Relationship Id="rId12" Type="http://schemas.openxmlformats.org/officeDocument/2006/relationships/image" Target="../media/image15.emf"/><Relationship Id="rId108" Type="http://schemas.openxmlformats.org/officeDocument/2006/relationships/image" Target="../media/image63.emf"/><Relationship Id="rId315" Type="http://schemas.openxmlformats.org/officeDocument/2006/relationships/image" Target="../media/image148.emf"/><Relationship Id="rId357" Type="http://schemas.openxmlformats.org/officeDocument/2006/relationships/image" Target="../media/image169.emf"/><Relationship Id="rId522" Type="http://schemas.openxmlformats.org/officeDocument/2006/relationships/customXml" Target="../ink/ink279.xml"/><Relationship Id="rId54" Type="http://schemas.openxmlformats.org/officeDocument/2006/relationships/image" Target="../media/image360.emf"/><Relationship Id="rId96" Type="http://schemas.openxmlformats.org/officeDocument/2006/relationships/image" Target="../media/image57.emf"/><Relationship Id="rId161" Type="http://schemas.openxmlformats.org/officeDocument/2006/relationships/customXml" Target="../ink/ink80.xml"/><Relationship Id="rId217" Type="http://schemas.openxmlformats.org/officeDocument/2006/relationships/customXml" Target="../ink/ink120.xml"/><Relationship Id="rId399" Type="http://schemas.openxmlformats.org/officeDocument/2006/relationships/image" Target="../media/image190.emf"/><Relationship Id="rId259" Type="http://schemas.openxmlformats.org/officeDocument/2006/relationships/customXml" Target="../ink/ink143.xml"/><Relationship Id="rId424" Type="http://schemas.openxmlformats.org/officeDocument/2006/relationships/customXml" Target="../ink/ink230.xml"/><Relationship Id="rId466" Type="http://schemas.openxmlformats.org/officeDocument/2006/relationships/customXml" Target="../ink/ink251.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30.emf"/><Relationship Id="rId326" Type="http://schemas.openxmlformats.org/officeDocument/2006/relationships/customXml" Target="../ink/ink181.xml"/><Relationship Id="rId533" Type="http://schemas.openxmlformats.org/officeDocument/2006/relationships/image" Target="../media/image257.emf"/><Relationship Id="rId65" Type="http://schemas.openxmlformats.org/officeDocument/2006/relationships/customXml" Target="../ink/ink32.xml"/><Relationship Id="rId130" Type="http://schemas.openxmlformats.org/officeDocument/2006/relationships/image" Target="../media/image74.emf"/><Relationship Id="rId368" Type="http://schemas.openxmlformats.org/officeDocument/2006/relationships/customXml" Target="../ink/ink202.xml"/><Relationship Id="rId172" Type="http://schemas.openxmlformats.org/officeDocument/2006/relationships/customXml" Target="../ink/ink89.xml"/><Relationship Id="rId228" Type="http://schemas.openxmlformats.org/officeDocument/2006/relationships/image" Target="../media/image109.emf"/><Relationship Id="rId435" Type="http://schemas.openxmlformats.org/officeDocument/2006/relationships/image" Target="../media/image208.emf"/><Relationship Id="rId477" Type="http://schemas.openxmlformats.org/officeDocument/2006/relationships/image" Target="../media/image229.emf"/><Relationship Id="rId281" Type="http://schemas.openxmlformats.org/officeDocument/2006/relationships/customXml" Target="../ink/ink154.xml"/><Relationship Id="rId337" Type="http://schemas.openxmlformats.org/officeDocument/2006/relationships/image" Target="../media/image159.emf"/><Relationship Id="rId502" Type="http://schemas.openxmlformats.org/officeDocument/2006/relationships/customXml" Target="../ink/ink269.xml"/><Relationship Id="rId34" Type="http://schemas.openxmlformats.org/officeDocument/2006/relationships/image" Target="../media/image266.emf"/><Relationship Id="rId76" Type="http://schemas.openxmlformats.org/officeDocument/2006/relationships/image" Target="../media/image47.emf"/><Relationship Id="rId141" Type="http://schemas.openxmlformats.org/officeDocument/2006/relationships/customXml" Target="../ink/ink70.xml"/><Relationship Id="rId379" Type="http://schemas.openxmlformats.org/officeDocument/2006/relationships/image" Target="../media/image180.emf"/><Relationship Id="rId544" Type="http://schemas.openxmlformats.org/officeDocument/2006/relationships/customXml" Target="../ink/ink290.xml"/><Relationship Id="rId7" Type="http://schemas.openxmlformats.org/officeDocument/2006/relationships/customXml" Target="../ink/ink3.xml"/><Relationship Id="rId183" Type="http://schemas.openxmlformats.org/officeDocument/2006/relationships/customXml" Target="../ink/ink96.xml"/><Relationship Id="rId239" Type="http://schemas.openxmlformats.org/officeDocument/2006/relationships/customXml" Target="../ink/ink133.xml"/><Relationship Id="rId390" Type="http://schemas.openxmlformats.org/officeDocument/2006/relationships/customXml" Target="../ink/ink213.xml"/><Relationship Id="rId404" Type="http://schemas.openxmlformats.org/officeDocument/2006/relationships/customXml" Target="../ink/ink220.xml"/><Relationship Id="rId446" Type="http://schemas.openxmlformats.org/officeDocument/2006/relationships/customXml" Target="../ink/ink241.xml"/><Relationship Id="rId250" Type="http://schemas.openxmlformats.org/officeDocument/2006/relationships/image" Target="../media/image120.emf"/><Relationship Id="rId292" Type="http://schemas.openxmlformats.org/officeDocument/2006/relationships/customXml" Target="../ink/ink161.xml"/><Relationship Id="rId306" Type="http://schemas.openxmlformats.org/officeDocument/2006/relationships/customXml" Target="../ink/ink171.xml"/><Relationship Id="rId488" Type="http://schemas.openxmlformats.org/officeDocument/2006/relationships/customXml" Target="../ink/ink262.xml"/><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64.emf"/><Relationship Id="rId348" Type="http://schemas.openxmlformats.org/officeDocument/2006/relationships/customXml" Target="../ink/ink192.xml"/><Relationship Id="rId513" Type="http://schemas.openxmlformats.org/officeDocument/2006/relationships/image" Target="../media/image247.emf"/><Relationship Id="rId152" Type="http://schemas.openxmlformats.org/officeDocument/2006/relationships/image" Target="../media/image85.emf"/><Relationship Id="rId194" Type="http://schemas.openxmlformats.org/officeDocument/2006/relationships/image" Target="../media/image101.emf"/><Relationship Id="rId208" Type="http://schemas.openxmlformats.org/officeDocument/2006/relationships/customXml" Target="../ink/ink111.xml"/><Relationship Id="rId415" Type="http://schemas.openxmlformats.org/officeDocument/2006/relationships/image" Target="../media/image198.emf"/><Relationship Id="rId457" Type="http://schemas.openxmlformats.org/officeDocument/2006/relationships/image" Target="../media/image219.emf"/><Relationship Id="rId261" Type="http://schemas.openxmlformats.org/officeDocument/2006/relationships/customXml" Target="../ink/ink144.xml"/><Relationship Id="rId499" Type="http://schemas.openxmlformats.org/officeDocument/2006/relationships/image" Target="../media/image240.emf"/><Relationship Id="rId14" Type="http://schemas.openxmlformats.org/officeDocument/2006/relationships/image" Target="../media/image16.emf"/><Relationship Id="rId56" Type="http://schemas.openxmlformats.org/officeDocument/2006/relationships/image" Target="../media/image370.emf"/><Relationship Id="rId317" Type="http://schemas.openxmlformats.org/officeDocument/2006/relationships/image" Target="../media/image149.emf"/><Relationship Id="rId359" Type="http://schemas.openxmlformats.org/officeDocument/2006/relationships/image" Target="../media/image170.emf"/><Relationship Id="rId524" Type="http://schemas.openxmlformats.org/officeDocument/2006/relationships/customXml" Target="../ink/ink280.xml"/><Relationship Id="rId98" Type="http://schemas.openxmlformats.org/officeDocument/2006/relationships/image" Target="../media/image58.emf"/><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22.xml"/><Relationship Id="rId370" Type="http://schemas.openxmlformats.org/officeDocument/2006/relationships/customXml" Target="../ink/ink203.xml"/><Relationship Id="rId426" Type="http://schemas.openxmlformats.org/officeDocument/2006/relationships/customXml" Target="../ink/ink231.xml"/><Relationship Id="rId230" Type="http://schemas.openxmlformats.org/officeDocument/2006/relationships/image" Target="../media/image110.emf"/><Relationship Id="rId468" Type="http://schemas.openxmlformats.org/officeDocument/2006/relationships/customXml" Target="../ink/ink252.xml"/><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31.emf"/><Relationship Id="rId328" Type="http://schemas.openxmlformats.org/officeDocument/2006/relationships/customXml" Target="../ink/ink182.xml"/><Relationship Id="rId535" Type="http://schemas.openxmlformats.org/officeDocument/2006/relationships/image" Target="../media/image258.emf"/><Relationship Id="rId132" Type="http://schemas.openxmlformats.org/officeDocument/2006/relationships/image" Target="../media/image75.emf"/><Relationship Id="rId174" Type="http://schemas.openxmlformats.org/officeDocument/2006/relationships/customXml" Target="../ink/ink91.xml"/><Relationship Id="rId381" Type="http://schemas.openxmlformats.org/officeDocument/2006/relationships/image" Target="../media/image181.emf"/><Relationship Id="rId241" Type="http://schemas.openxmlformats.org/officeDocument/2006/relationships/customXml" Target="../ink/ink134.xml"/><Relationship Id="rId437" Type="http://schemas.openxmlformats.org/officeDocument/2006/relationships/image" Target="../media/image209.emf"/><Relationship Id="rId479" Type="http://schemas.openxmlformats.org/officeDocument/2006/relationships/image" Target="../media/image230.emf"/><Relationship Id="rId36" Type="http://schemas.openxmlformats.org/officeDocument/2006/relationships/image" Target="../media/image270.emf"/><Relationship Id="rId283" Type="http://schemas.openxmlformats.org/officeDocument/2006/relationships/customXml" Target="../ink/ink155.xml"/><Relationship Id="rId339" Type="http://schemas.openxmlformats.org/officeDocument/2006/relationships/image" Target="../media/image160.emf"/><Relationship Id="rId490" Type="http://schemas.openxmlformats.org/officeDocument/2006/relationships/customXml" Target="../ink/ink263.xml"/><Relationship Id="rId504" Type="http://schemas.openxmlformats.org/officeDocument/2006/relationships/customXml" Target="../ink/ink270.xml"/><Relationship Id="rId546" Type="http://schemas.openxmlformats.org/officeDocument/2006/relationships/customXml" Target="../ink/ink291.xml"/><Relationship Id="rId78" Type="http://schemas.openxmlformats.org/officeDocument/2006/relationships/image" Target="../media/image48.emf"/><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7.xml"/><Relationship Id="rId350" Type="http://schemas.openxmlformats.org/officeDocument/2006/relationships/customXml" Target="../ink/ink193.xml"/><Relationship Id="rId406" Type="http://schemas.openxmlformats.org/officeDocument/2006/relationships/customXml" Target="../ink/ink221.xml"/><Relationship Id="rId9" Type="http://schemas.openxmlformats.org/officeDocument/2006/relationships/customXml" Target="../ink/ink4.xml"/><Relationship Id="rId210" Type="http://schemas.openxmlformats.org/officeDocument/2006/relationships/customXml" Target="../ink/ink113.xml"/><Relationship Id="rId392" Type="http://schemas.openxmlformats.org/officeDocument/2006/relationships/customXml" Target="../ink/ink214.xml"/><Relationship Id="rId448" Type="http://schemas.openxmlformats.org/officeDocument/2006/relationships/customXml" Target="../ink/ink242.xml"/><Relationship Id="rId252" Type="http://schemas.openxmlformats.org/officeDocument/2006/relationships/image" Target="../media/image121.emf"/><Relationship Id="rId294" Type="http://schemas.openxmlformats.org/officeDocument/2006/relationships/customXml" Target="../ink/ink163.xml"/><Relationship Id="rId308" Type="http://schemas.openxmlformats.org/officeDocument/2006/relationships/customXml" Target="../ink/ink172.xml"/><Relationship Id="rId515" Type="http://schemas.openxmlformats.org/officeDocument/2006/relationships/image" Target="../media/image248.emf"/><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65.emf"/><Relationship Id="rId154" Type="http://schemas.openxmlformats.org/officeDocument/2006/relationships/image" Target="../media/image86.emf"/><Relationship Id="rId361" Type="http://schemas.openxmlformats.org/officeDocument/2006/relationships/image" Target="../media/image171.emf"/><Relationship Id="rId196" Type="http://schemas.openxmlformats.org/officeDocument/2006/relationships/image" Target="../media/image102.emf"/><Relationship Id="rId417" Type="http://schemas.openxmlformats.org/officeDocument/2006/relationships/image" Target="../media/image199.emf"/><Relationship Id="rId459" Type="http://schemas.openxmlformats.org/officeDocument/2006/relationships/image" Target="../media/image220.emf"/><Relationship Id="rId16" Type="http://schemas.openxmlformats.org/officeDocument/2006/relationships/image" Target="../media/image17.emf"/><Relationship Id="rId221" Type="http://schemas.openxmlformats.org/officeDocument/2006/relationships/customXml" Target="../ink/ink124.xml"/><Relationship Id="rId263" Type="http://schemas.openxmlformats.org/officeDocument/2006/relationships/customXml" Target="../ink/ink145.xml"/><Relationship Id="rId319" Type="http://schemas.openxmlformats.org/officeDocument/2006/relationships/image" Target="../media/image150.emf"/><Relationship Id="rId470" Type="http://schemas.openxmlformats.org/officeDocument/2006/relationships/customXml" Target="../ink/ink253.xml"/><Relationship Id="rId526" Type="http://schemas.openxmlformats.org/officeDocument/2006/relationships/customXml" Target="../ink/ink281.xml"/><Relationship Id="rId58" Type="http://schemas.openxmlformats.org/officeDocument/2006/relationships/image" Target="../media/image380.emf"/><Relationship Id="rId123" Type="http://schemas.openxmlformats.org/officeDocument/2006/relationships/customXml" Target="../ink/ink61.xml"/><Relationship Id="rId330" Type="http://schemas.openxmlformats.org/officeDocument/2006/relationships/customXml" Target="../ink/ink183.xml"/><Relationship Id="rId165" Type="http://schemas.openxmlformats.org/officeDocument/2006/relationships/customXml" Target="../ink/ink82.xml"/><Relationship Id="rId372" Type="http://schemas.openxmlformats.org/officeDocument/2006/relationships/customXml" Target="../ink/ink204.xml"/><Relationship Id="rId428" Type="http://schemas.openxmlformats.org/officeDocument/2006/relationships/customXml" Target="../ink/ink232.xml"/><Relationship Id="rId232" Type="http://schemas.openxmlformats.org/officeDocument/2006/relationships/image" Target="../media/image111.emf"/><Relationship Id="rId274" Type="http://schemas.openxmlformats.org/officeDocument/2006/relationships/image" Target="../media/image132.emf"/><Relationship Id="rId481" Type="http://schemas.openxmlformats.org/officeDocument/2006/relationships/image" Target="../media/image231.emf"/><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76.emf"/><Relationship Id="rId537" Type="http://schemas.openxmlformats.org/officeDocument/2006/relationships/image" Target="../media/image259.emf"/><Relationship Id="rId80" Type="http://schemas.openxmlformats.org/officeDocument/2006/relationships/image" Target="../media/image49.emf"/><Relationship Id="rId176" Type="http://schemas.openxmlformats.org/officeDocument/2006/relationships/image" Target="../media/image92.emf"/><Relationship Id="rId341" Type="http://schemas.openxmlformats.org/officeDocument/2006/relationships/image" Target="../media/image161.emf"/><Relationship Id="rId383" Type="http://schemas.openxmlformats.org/officeDocument/2006/relationships/image" Target="../media/image182.emf"/><Relationship Id="rId439" Type="http://schemas.openxmlformats.org/officeDocument/2006/relationships/image" Target="../media/image210.emf"/><Relationship Id="rId201" Type="http://schemas.openxmlformats.org/officeDocument/2006/relationships/customXml" Target="../ink/ink105.xml"/><Relationship Id="rId243" Type="http://schemas.openxmlformats.org/officeDocument/2006/relationships/customXml" Target="../ink/ink135.xml"/><Relationship Id="rId285" Type="http://schemas.openxmlformats.org/officeDocument/2006/relationships/customXml" Target="../ink/ink156.xml"/><Relationship Id="rId450" Type="http://schemas.openxmlformats.org/officeDocument/2006/relationships/customXml" Target="../ink/ink243.xml"/><Relationship Id="rId506" Type="http://schemas.openxmlformats.org/officeDocument/2006/relationships/customXml" Target="../ink/ink271.xml"/><Relationship Id="rId38" Type="http://schemas.openxmlformats.org/officeDocument/2006/relationships/image" Target="../media/image280.emf"/><Relationship Id="rId103" Type="http://schemas.openxmlformats.org/officeDocument/2006/relationships/customXml" Target="../ink/ink51.xml"/><Relationship Id="rId310" Type="http://schemas.openxmlformats.org/officeDocument/2006/relationships/customXml" Target="../ink/ink173.xml"/><Relationship Id="rId492" Type="http://schemas.openxmlformats.org/officeDocument/2006/relationships/customXml" Target="../ink/ink264.xml"/><Relationship Id="rId548" Type="http://schemas.openxmlformats.org/officeDocument/2006/relationships/customXml" Target="../ink/ink292.xml"/><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8.xml"/><Relationship Id="rId352" Type="http://schemas.openxmlformats.org/officeDocument/2006/relationships/customXml" Target="../ink/ink194.xml"/><Relationship Id="rId394" Type="http://schemas.openxmlformats.org/officeDocument/2006/relationships/customXml" Target="../ink/ink215.xml"/><Relationship Id="rId408" Type="http://schemas.openxmlformats.org/officeDocument/2006/relationships/customXml" Target="../ink/ink222.xml"/><Relationship Id="rId212" Type="http://schemas.openxmlformats.org/officeDocument/2006/relationships/customXml" Target="../ink/ink115.xml"/><Relationship Id="rId254" Type="http://schemas.openxmlformats.org/officeDocument/2006/relationships/image" Target="../media/image122.emf"/><Relationship Id="rId49" Type="http://schemas.openxmlformats.org/officeDocument/2006/relationships/customXml" Target="../ink/ink24.xml"/><Relationship Id="rId114" Type="http://schemas.openxmlformats.org/officeDocument/2006/relationships/image" Target="../media/image66.emf"/><Relationship Id="rId296" Type="http://schemas.openxmlformats.org/officeDocument/2006/relationships/customXml" Target="../ink/ink165.xml"/><Relationship Id="rId461" Type="http://schemas.openxmlformats.org/officeDocument/2006/relationships/image" Target="../media/image221.emf"/><Relationship Id="rId517" Type="http://schemas.openxmlformats.org/officeDocument/2006/relationships/image" Target="../media/image249.emf"/><Relationship Id="rId60" Type="http://schemas.openxmlformats.org/officeDocument/2006/relationships/image" Target="../media/image39.emf"/><Relationship Id="rId156" Type="http://schemas.openxmlformats.org/officeDocument/2006/relationships/image" Target="../media/image87.emf"/><Relationship Id="rId198" Type="http://schemas.openxmlformats.org/officeDocument/2006/relationships/image" Target="../media/image103.emf"/><Relationship Id="rId321" Type="http://schemas.openxmlformats.org/officeDocument/2006/relationships/image" Target="../media/image151.emf"/><Relationship Id="rId363" Type="http://schemas.openxmlformats.org/officeDocument/2006/relationships/image" Target="../media/image172.emf"/><Relationship Id="rId419" Type="http://schemas.openxmlformats.org/officeDocument/2006/relationships/image" Target="../media/image200.emf"/><Relationship Id="rId223" Type="http://schemas.openxmlformats.org/officeDocument/2006/relationships/customXml" Target="../ink/ink125.xml"/><Relationship Id="rId430" Type="http://schemas.openxmlformats.org/officeDocument/2006/relationships/customXml" Target="../ink/ink233.xml"/><Relationship Id="rId18" Type="http://schemas.openxmlformats.org/officeDocument/2006/relationships/image" Target="../media/image18.emf"/><Relationship Id="rId265" Type="http://schemas.openxmlformats.org/officeDocument/2006/relationships/customXml" Target="../ink/ink146.xml"/><Relationship Id="rId472" Type="http://schemas.openxmlformats.org/officeDocument/2006/relationships/customXml" Target="../ink/ink254.xml"/><Relationship Id="rId528" Type="http://schemas.openxmlformats.org/officeDocument/2006/relationships/customXml" Target="../ink/ink282.xml"/><Relationship Id="rId125" Type="http://schemas.openxmlformats.org/officeDocument/2006/relationships/customXml" Target="../ink/ink62.xml"/><Relationship Id="rId167" Type="http://schemas.openxmlformats.org/officeDocument/2006/relationships/customXml" Target="../ink/ink84.xml"/><Relationship Id="rId332" Type="http://schemas.openxmlformats.org/officeDocument/2006/relationships/customXml" Target="../ink/ink184.xml"/><Relationship Id="rId374" Type="http://schemas.openxmlformats.org/officeDocument/2006/relationships/customXml" Target="../ink/ink205.xml"/><Relationship Id="rId71" Type="http://schemas.openxmlformats.org/officeDocument/2006/relationships/customXml" Target="../ink/ink35.xml"/><Relationship Id="rId234" Type="http://schemas.openxmlformats.org/officeDocument/2006/relationships/image" Target="../media/image112.emf"/><Relationship Id="rId2" Type="http://schemas.openxmlformats.org/officeDocument/2006/relationships/notesSlide" Target="../notesSlides/notesSlide16.xml"/><Relationship Id="rId29" Type="http://schemas.openxmlformats.org/officeDocument/2006/relationships/customXml" Target="../ink/ink14.xml"/><Relationship Id="rId276" Type="http://schemas.openxmlformats.org/officeDocument/2006/relationships/image" Target="../media/image133.emf"/><Relationship Id="rId441" Type="http://schemas.openxmlformats.org/officeDocument/2006/relationships/image" Target="../media/image211.emf"/><Relationship Id="rId483" Type="http://schemas.openxmlformats.org/officeDocument/2006/relationships/image" Target="../media/image232.emf"/><Relationship Id="rId539" Type="http://schemas.openxmlformats.org/officeDocument/2006/relationships/image" Target="../media/image260.emf"/><Relationship Id="rId40" Type="http://schemas.openxmlformats.org/officeDocument/2006/relationships/image" Target="../media/image290.emf"/><Relationship Id="rId136" Type="http://schemas.openxmlformats.org/officeDocument/2006/relationships/image" Target="../media/image77.emf"/><Relationship Id="rId178" Type="http://schemas.openxmlformats.org/officeDocument/2006/relationships/image" Target="../media/image93.emf"/><Relationship Id="rId301" Type="http://schemas.openxmlformats.org/officeDocument/2006/relationships/image" Target="../media/image141.emf"/><Relationship Id="rId343" Type="http://schemas.openxmlformats.org/officeDocument/2006/relationships/image" Target="../media/image162.emf"/><Relationship Id="rId82" Type="http://schemas.openxmlformats.org/officeDocument/2006/relationships/image" Target="../media/image50.emf"/><Relationship Id="rId203" Type="http://schemas.openxmlformats.org/officeDocument/2006/relationships/customXml" Target="../ink/ink106.xml"/><Relationship Id="rId385" Type="http://schemas.openxmlformats.org/officeDocument/2006/relationships/image" Target="../media/image183.emf"/><Relationship Id="rId245" Type="http://schemas.openxmlformats.org/officeDocument/2006/relationships/customXml" Target="../ink/ink136.xml"/><Relationship Id="rId287" Type="http://schemas.openxmlformats.org/officeDocument/2006/relationships/customXml" Target="../ink/ink157.xml"/><Relationship Id="rId410" Type="http://schemas.openxmlformats.org/officeDocument/2006/relationships/customXml" Target="../ink/ink223.xml"/><Relationship Id="rId452" Type="http://schemas.openxmlformats.org/officeDocument/2006/relationships/customXml" Target="../ink/ink244.xml"/><Relationship Id="rId494" Type="http://schemas.openxmlformats.org/officeDocument/2006/relationships/customXml" Target="../ink/ink265.xml"/><Relationship Id="rId508" Type="http://schemas.openxmlformats.org/officeDocument/2006/relationships/customXml" Target="../ink/ink272.xml"/><Relationship Id="rId105" Type="http://schemas.openxmlformats.org/officeDocument/2006/relationships/customXml" Target="../ink/ink52.xml"/><Relationship Id="rId147" Type="http://schemas.openxmlformats.org/officeDocument/2006/relationships/customXml" Target="../ink/ink73.xml"/><Relationship Id="rId312" Type="http://schemas.openxmlformats.org/officeDocument/2006/relationships/customXml" Target="../ink/ink174.xml"/><Relationship Id="rId354" Type="http://schemas.openxmlformats.org/officeDocument/2006/relationships/customXml" Target="../ink/ink195.xml"/><Relationship Id="rId51" Type="http://schemas.openxmlformats.org/officeDocument/2006/relationships/customXml" Target="../ink/ink25.xml"/><Relationship Id="rId93" Type="http://schemas.openxmlformats.org/officeDocument/2006/relationships/customXml" Target="../ink/ink46.xml"/><Relationship Id="rId189" Type="http://schemas.openxmlformats.org/officeDocument/2006/relationships/customXml" Target="../ink/ink99.xml"/><Relationship Id="rId396" Type="http://schemas.openxmlformats.org/officeDocument/2006/relationships/customXml" Target="../ink/ink216.xml"/><Relationship Id="rId214" Type="http://schemas.openxmlformats.org/officeDocument/2006/relationships/customXml" Target="../ink/ink117.xml"/><Relationship Id="rId256" Type="http://schemas.openxmlformats.org/officeDocument/2006/relationships/image" Target="../media/image123.emf"/><Relationship Id="rId298" Type="http://schemas.openxmlformats.org/officeDocument/2006/relationships/customXml" Target="../ink/ink167.xml"/><Relationship Id="rId421" Type="http://schemas.openxmlformats.org/officeDocument/2006/relationships/image" Target="../media/image201.emf"/><Relationship Id="rId463" Type="http://schemas.openxmlformats.org/officeDocument/2006/relationships/image" Target="../media/image222.emf"/><Relationship Id="rId519" Type="http://schemas.openxmlformats.org/officeDocument/2006/relationships/image" Target="../media/image250.emf"/><Relationship Id="rId116" Type="http://schemas.openxmlformats.org/officeDocument/2006/relationships/image" Target="../media/image67.emf"/><Relationship Id="rId158" Type="http://schemas.openxmlformats.org/officeDocument/2006/relationships/image" Target="../media/image88.emf"/><Relationship Id="rId323" Type="http://schemas.openxmlformats.org/officeDocument/2006/relationships/image" Target="../media/image152.emf"/><Relationship Id="rId530" Type="http://schemas.openxmlformats.org/officeDocument/2006/relationships/customXml" Target="../ink/ink283.xml"/><Relationship Id="rId20" Type="http://schemas.openxmlformats.org/officeDocument/2006/relationships/image" Target="../media/image19.emf"/><Relationship Id="rId62" Type="http://schemas.openxmlformats.org/officeDocument/2006/relationships/image" Target="../media/image40.emf"/><Relationship Id="rId365" Type="http://schemas.openxmlformats.org/officeDocument/2006/relationships/image" Target="../media/image173.emf"/><Relationship Id="rId225" Type="http://schemas.openxmlformats.org/officeDocument/2006/relationships/customXml" Target="../ink/ink126.xml"/><Relationship Id="rId267" Type="http://schemas.openxmlformats.org/officeDocument/2006/relationships/customXml" Target="../ink/ink147.xml"/><Relationship Id="rId432" Type="http://schemas.openxmlformats.org/officeDocument/2006/relationships/customXml" Target="../ink/ink234.xml"/><Relationship Id="rId474" Type="http://schemas.openxmlformats.org/officeDocument/2006/relationships/customXml" Target="../ink/ink255.xml"/><Relationship Id="rId127" Type="http://schemas.openxmlformats.org/officeDocument/2006/relationships/customXml" Target="../ink/ink63.xml"/><Relationship Id="rId31" Type="http://schemas.openxmlformats.org/officeDocument/2006/relationships/customXml" Target="../ink/ink15.xml"/><Relationship Id="rId73" Type="http://schemas.openxmlformats.org/officeDocument/2006/relationships/customXml" Target="../ink/ink36.xml"/><Relationship Id="rId169" Type="http://schemas.openxmlformats.org/officeDocument/2006/relationships/customXml" Target="../ink/ink86.xml"/><Relationship Id="rId334" Type="http://schemas.openxmlformats.org/officeDocument/2006/relationships/customXml" Target="../ink/ink185.xml"/><Relationship Id="rId376" Type="http://schemas.openxmlformats.org/officeDocument/2006/relationships/customXml" Target="../ink/ink206.xml"/><Relationship Id="rId541" Type="http://schemas.openxmlformats.org/officeDocument/2006/relationships/image" Target="../media/image261.emf"/><Relationship Id="rId4" Type="http://schemas.openxmlformats.org/officeDocument/2006/relationships/image" Target="../media/image1110.emf"/><Relationship Id="rId180" Type="http://schemas.openxmlformats.org/officeDocument/2006/relationships/image" Target="../media/image94.emf"/><Relationship Id="rId236" Type="http://schemas.openxmlformats.org/officeDocument/2006/relationships/image" Target="../media/image113.emf"/><Relationship Id="rId278" Type="http://schemas.openxmlformats.org/officeDocument/2006/relationships/image" Target="../media/image134.emf"/><Relationship Id="rId401" Type="http://schemas.openxmlformats.org/officeDocument/2006/relationships/image" Target="../media/image191.emf"/><Relationship Id="rId443" Type="http://schemas.openxmlformats.org/officeDocument/2006/relationships/image" Target="../media/image212.emf"/><Relationship Id="rId303" Type="http://schemas.openxmlformats.org/officeDocument/2006/relationships/image" Target="../media/image142.emf"/><Relationship Id="rId485" Type="http://schemas.openxmlformats.org/officeDocument/2006/relationships/image" Target="../media/image233.emf"/><Relationship Id="rId42" Type="http://schemas.openxmlformats.org/officeDocument/2006/relationships/image" Target="../media/image300.emf"/><Relationship Id="rId84" Type="http://schemas.openxmlformats.org/officeDocument/2006/relationships/image" Target="../media/image51.emf"/><Relationship Id="rId138" Type="http://schemas.openxmlformats.org/officeDocument/2006/relationships/image" Target="../media/image78.emf"/><Relationship Id="rId345" Type="http://schemas.openxmlformats.org/officeDocument/2006/relationships/image" Target="../media/image163.emf"/><Relationship Id="rId387" Type="http://schemas.openxmlformats.org/officeDocument/2006/relationships/image" Target="../media/image184.emf"/><Relationship Id="rId510" Type="http://schemas.openxmlformats.org/officeDocument/2006/relationships/customXml" Target="../ink/ink273.xml"/><Relationship Id="rId191" Type="http://schemas.openxmlformats.org/officeDocument/2006/relationships/customXml" Target="../ink/ink100.xml"/><Relationship Id="rId205" Type="http://schemas.openxmlformats.org/officeDocument/2006/relationships/customXml" Target="../ink/ink108.xml"/><Relationship Id="rId247" Type="http://schemas.openxmlformats.org/officeDocument/2006/relationships/customXml" Target="../ink/ink137.xml"/><Relationship Id="rId412" Type="http://schemas.openxmlformats.org/officeDocument/2006/relationships/customXml" Target="../ink/ink224.xml"/><Relationship Id="rId107" Type="http://schemas.openxmlformats.org/officeDocument/2006/relationships/customXml" Target="../ink/ink53.xml"/><Relationship Id="rId289" Type="http://schemas.openxmlformats.org/officeDocument/2006/relationships/customXml" Target="../ink/ink158.xml"/><Relationship Id="rId454" Type="http://schemas.openxmlformats.org/officeDocument/2006/relationships/customXml" Target="../ink/ink245.xml"/><Relationship Id="rId496" Type="http://schemas.openxmlformats.org/officeDocument/2006/relationships/customXml" Target="../ink/ink266.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customXml" Target="../ink/ink175.xml"/><Relationship Id="rId356" Type="http://schemas.openxmlformats.org/officeDocument/2006/relationships/customXml" Target="../ink/ink196.xml"/><Relationship Id="rId398" Type="http://schemas.openxmlformats.org/officeDocument/2006/relationships/customXml" Target="../ink/ink217.xml"/><Relationship Id="rId521" Type="http://schemas.openxmlformats.org/officeDocument/2006/relationships/image" Target="../media/image251.emf"/><Relationship Id="rId95" Type="http://schemas.openxmlformats.org/officeDocument/2006/relationships/customXml" Target="../ink/ink47.xml"/><Relationship Id="rId160" Type="http://schemas.openxmlformats.org/officeDocument/2006/relationships/image" Target="../media/image89.emf"/><Relationship Id="rId216" Type="http://schemas.openxmlformats.org/officeDocument/2006/relationships/customXml" Target="../ink/ink119.xml"/><Relationship Id="rId423" Type="http://schemas.openxmlformats.org/officeDocument/2006/relationships/image" Target="../media/image202.emf"/><Relationship Id="rId258" Type="http://schemas.openxmlformats.org/officeDocument/2006/relationships/image" Target="../media/image124.emf"/><Relationship Id="rId465" Type="http://schemas.openxmlformats.org/officeDocument/2006/relationships/image" Target="../media/image223.emf"/><Relationship Id="rId22" Type="http://schemas.openxmlformats.org/officeDocument/2006/relationships/image" Target="../media/image2010.emf"/><Relationship Id="rId64" Type="http://schemas.openxmlformats.org/officeDocument/2006/relationships/image" Target="../media/image41.emf"/><Relationship Id="rId118" Type="http://schemas.openxmlformats.org/officeDocument/2006/relationships/image" Target="../media/image68.emf"/><Relationship Id="rId325" Type="http://schemas.openxmlformats.org/officeDocument/2006/relationships/image" Target="../media/image153.emf"/><Relationship Id="rId367" Type="http://schemas.openxmlformats.org/officeDocument/2006/relationships/image" Target="../media/image174.emf"/><Relationship Id="rId532" Type="http://schemas.openxmlformats.org/officeDocument/2006/relationships/customXml" Target="../ink/ink284.xml"/><Relationship Id="rId171" Type="http://schemas.openxmlformats.org/officeDocument/2006/relationships/customXml" Target="../ink/ink88.xml"/><Relationship Id="rId227" Type="http://schemas.openxmlformats.org/officeDocument/2006/relationships/customXml" Target="../ink/ink127.xml"/><Relationship Id="rId269" Type="http://schemas.openxmlformats.org/officeDocument/2006/relationships/customXml" Target="../ink/ink148.xml"/><Relationship Id="rId434" Type="http://schemas.openxmlformats.org/officeDocument/2006/relationships/customXml" Target="../ink/ink235.xml"/><Relationship Id="rId476" Type="http://schemas.openxmlformats.org/officeDocument/2006/relationships/customXml" Target="../ink/ink256.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35.emf"/><Relationship Id="rId336" Type="http://schemas.openxmlformats.org/officeDocument/2006/relationships/customXml" Target="../ink/ink186.xml"/><Relationship Id="rId501" Type="http://schemas.openxmlformats.org/officeDocument/2006/relationships/image" Target="../media/image241.emf"/><Relationship Id="rId543" Type="http://schemas.openxmlformats.org/officeDocument/2006/relationships/image" Target="../media/image262.emf"/><Relationship Id="rId75" Type="http://schemas.openxmlformats.org/officeDocument/2006/relationships/customXml" Target="../ink/ink37.xml"/><Relationship Id="rId140" Type="http://schemas.openxmlformats.org/officeDocument/2006/relationships/image" Target="../media/image79.emf"/><Relationship Id="rId182" Type="http://schemas.openxmlformats.org/officeDocument/2006/relationships/image" Target="../media/image95.emf"/><Relationship Id="rId378" Type="http://schemas.openxmlformats.org/officeDocument/2006/relationships/customXml" Target="../ink/ink207.xml"/><Relationship Id="rId403" Type="http://schemas.openxmlformats.org/officeDocument/2006/relationships/image" Target="../media/image192.emf"/><Relationship Id="rId6" Type="http://schemas.openxmlformats.org/officeDocument/2006/relationships/image" Target="../media/image12.emf"/><Relationship Id="rId238" Type="http://schemas.openxmlformats.org/officeDocument/2006/relationships/image" Target="../media/image114.emf"/><Relationship Id="rId445" Type="http://schemas.openxmlformats.org/officeDocument/2006/relationships/image" Target="../media/image213.emf"/><Relationship Id="rId487" Type="http://schemas.openxmlformats.org/officeDocument/2006/relationships/image" Target="../media/image234.emf"/><Relationship Id="rId291" Type="http://schemas.openxmlformats.org/officeDocument/2006/relationships/customXml" Target="../ink/ink160.xml"/><Relationship Id="rId305" Type="http://schemas.openxmlformats.org/officeDocument/2006/relationships/image" Target="../media/image143.emf"/><Relationship Id="rId347" Type="http://schemas.openxmlformats.org/officeDocument/2006/relationships/image" Target="../media/image164.emf"/><Relationship Id="rId512" Type="http://schemas.openxmlformats.org/officeDocument/2006/relationships/customXml" Target="../ink/ink274.xml"/><Relationship Id="rId44" Type="http://schemas.openxmlformats.org/officeDocument/2006/relationships/image" Target="../media/image310.emf"/><Relationship Id="rId86" Type="http://schemas.openxmlformats.org/officeDocument/2006/relationships/image" Target="../media/image52.emf"/><Relationship Id="rId151" Type="http://schemas.openxmlformats.org/officeDocument/2006/relationships/customXml" Target="../ink/ink75.xml"/><Relationship Id="rId389" Type="http://schemas.openxmlformats.org/officeDocument/2006/relationships/image" Target="../media/image185.emf"/><Relationship Id="rId193" Type="http://schemas.openxmlformats.org/officeDocument/2006/relationships/customXml" Target="../ink/ink101.xml"/><Relationship Id="rId207" Type="http://schemas.openxmlformats.org/officeDocument/2006/relationships/customXml" Target="../ink/ink110.xml"/><Relationship Id="rId249" Type="http://schemas.openxmlformats.org/officeDocument/2006/relationships/customXml" Target="../ink/ink138.xml"/><Relationship Id="rId414" Type="http://schemas.openxmlformats.org/officeDocument/2006/relationships/customXml" Target="../ink/ink225.xml"/><Relationship Id="rId456" Type="http://schemas.openxmlformats.org/officeDocument/2006/relationships/customXml" Target="../ink/ink246.xml"/><Relationship Id="rId498" Type="http://schemas.openxmlformats.org/officeDocument/2006/relationships/customXml" Target="../ink/ink267.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25.emf"/><Relationship Id="rId316" Type="http://schemas.openxmlformats.org/officeDocument/2006/relationships/customXml" Target="../ink/ink176.xml"/><Relationship Id="rId523" Type="http://schemas.openxmlformats.org/officeDocument/2006/relationships/image" Target="../media/image252.emf"/><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9.emf"/><Relationship Id="rId358" Type="http://schemas.openxmlformats.org/officeDocument/2006/relationships/customXml" Target="../ink/ink197.xml"/><Relationship Id="rId162" Type="http://schemas.openxmlformats.org/officeDocument/2006/relationships/image" Target="../media/image90.emf"/><Relationship Id="rId218" Type="http://schemas.openxmlformats.org/officeDocument/2006/relationships/customXml" Target="../ink/ink121.xml"/><Relationship Id="rId425" Type="http://schemas.openxmlformats.org/officeDocument/2006/relationships/image" Target="../media/image203.emf"/><Relationship Id="rId467" Type="http://schemas.openxmlformats.org/officeDocument/2006/relationships/image" Target="../media/image224.emf"/><Relationship Id="rId271" Type="http://schemas.openxmlformats.org/officeDocument/2006/relationships/customXml" Target="../ink/ink149.xml"/><Relationship Id="rId24" Type="http://schemas.openxmlformats.org/officeDocument/2006/relationships/image" Target="../media/image2110.emf"/><Relationship Id="rId66" Type="http://schemas.openxmlformats.org/officeDocument/2006/relationships/image" Target="../media/image42.emf"/><Relationship Id="rId131" Type="http://schemas.openxmlformats.org/officeDocument/2006/relationships/customXml" Target="../ink/ink65.xml"/><Relationship Id="rId327" Type="http://schemas.openxmlformats.org/officeDocument/2006/relationships/image" Target="../media/image154.emf"/><Relationship Id="rId369" Type="http://schemas.openxmlformats.org/officeDocument/2006/relationships/image" Target="../media/image175.emf"/><Relationship Id="rId534" Type="http://schemas.openxmlformats.org/officeDocument/2006/relationships/customXml" Target="../ink/ink285.xml"/><Relationship Id="rId173" Type="http://schemas.openxmlformats.org/officeDocument/2006/relationships/customXml" Target="../ink/ink90.xml"/><Relationship Id="rId229" Type="http://schemas.openxmlformats.org/officeDocument/2006/relationships/customXml" Target="../ink/ink128.xml"/><Relationship Id="rId380" Type="http://schemas.openxmlformats.org/officeDocument/2006/relationships/customXml" Target="../ink/ink208.xml"/><Relationship Id="rId436" Type="http://schemas.openxmlformats.org/officeDocument/2006/relationships/customXml" Target="../ink/ink236.xml"/><Relationship Id="rId240" Type="http://schemas.openxmlformats.org/officeDocument/2006/relationships/image" Target="../media/image115.emf"/><Relationship Id="rId478" Type="http://schemas.openxmlformats.org/officeDocument/2006/relationships/customXml" Target="../ink/ink257.xml"/><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9.emf"/><Relationship Id="rId282" Type="http://schemas.openxmlformats.org/officeDocument/2006/relationships/image" Target="../media/image136.emf"/><Relationship Id="rId338" Type="http://schemas.openxmlformats.org/officeDocument/2006/relationships/customXml" Target="../ink/ink187.xml"/><Relationship Id="rId503" Type="http://schemas.openxmlformats.org/officeDocument/2006/relationships/image" Target="../media/image242.emf"/><Relationship Id="rId545" Type="http://schemas.openxmlformats.org/officeDocument/2006/relationships/image" Target="../media/image263.emf"/><Relationship Id="rId8" Type="http://schemas.openxmlformats.org/officeDocument/2006/relationships/image" Target="../media/image13.emf"/><Relationship Id="rId142" Type="http://schemas.openxmlformats.org/officeDocument/2006/relationships/image" Target="../media/image80.emf"/><Relationship Id="rId184" Type="http://schemas.openxmlformats.org/officeDocument/2006/relationships/image" Target="../media/image96.emf"/><Relationship Id="rId391" Type="http://schemas.openxmlformats.org/officeDocument/2006/relationships/image" Target="../media/image186.emf"/><Relationship Id="rId405" Type="http://schemas.openxmlformats.org/officeDocument/2006/relationships/image" Target="../media/image193.emf"/><Relationship Id="rId447" Type="http://schemas.openxmlformats.org/officeDocument/2006/relationships/image" Target="../media/image214.emf"/><Relationship Id="rId251" Type="http://schemas.openxmlformats.org/officeDocument/2006/relationships/customXml" Target="../ink/ink139.xml"/><Relationship Id="rId489" Type="http://schemas.openxmlformats.org/officeDocument/2006/relationships/image" Target="../media/image235.emf"/><Relationship Id="rId46" Type="http://schemas.openxmlformats.org/officeDocument/2006/relationships/image" Target="../media/image320.emf"/><Relationship Id="rId293" Type="http://schemas.openxmlformats.org/officeDocument/2006/relationships/customXml" Target="../ink/ink162.xml"/><Relationship Id="rId307" Type="http://schemas.openxmlformats.org/officeDocument/2006/relationships/image" Target="../media/image144.emf"/><Relationship Id="rId349" Type="http://schemas.openxmlformats.org/officeDocument/2006/relationships/image" Target="../media/image165.emf"/><Relationship Id="rId514" Type="http://schemas.openxmlformats.org/officeDocument/2006/relationships/customXml" Target="../ink/ink275.xml"/><Relationship Id="rId88" Type="http://schemas.openxmlformats.org/officeDocument/2006/relationships/image" Target="../media/image53.emf"/><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102.xml"/><Relationship Id="rId209" Type="http://schemas.openxmlformats.org/officeDocument/2006/relationships/customXml" Target="../ink/ink112.xml"/><Relationship Id="rId360" Type="http://schemas.openxmlformats.org/officeDocument/2006/relationships/customXml" Target="../ink/ink198.xml"/><Relationship Id="rId416" Type="http://schemas.openxmlformats.org/officeDocument/2006/relationships/customXml" Target="../ink/ink226.xml"/><Relationship Id="rId220" Type="http://schemas.openxmlformats.org/officeDocument/2006/relationships/customXml" Target="../ink/ink123.xml"/><Relationship Id="rId458" Type="http://schemas.openxmlformats.org/officeDocument/2006/relationships/customXml" Target="../ink/ink247.xml"/><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26.emf"/><Relationship Id="rId318" Type="http://schemas.openxmlformats.org/officeDocument/2006/relationships/customXml" Target="../ink/ink177.xml"/><Relationship Id="rId525" Type="http://schemas.openxmlformats.org/officeDocument/2006/relationships/image" Target="../media/image253.emf"/><Relationship Id="rId99" Type="http://schemas.openxmlformats.org/officeDocument/2006/relationships/customXml" Target="../ink/ink49.xml"/><Relationship Id="rId122" Type="http://schemas.openxmlformats.org/officeDocument/2006/relationships/image" Target="../media/image70.emf"/><Relationship Id="rId164" Type="http://schemas.openxmlformats.org/officeDocument/2006/relationships/image" Target="../media/image91.emf"/><Relationship Id="rId371" Type="http://schemas.openxmlformats.org/officeDocument/2006/relationships/image" Target="../media/image176.emf"/><Relationship Id="rId427" Type="http://schemas.openxmlformats.org/officeDocument/2006/relationships/image" Target="../media/image204.emf"/><Relationship Id="rId469" Type="http://schemas.openxmlformats.org/officeDocument/2006/relationships/image" Target="../media/image225.emf"/><Relationship Id="rId26" Type="http://schemas.openxmlformats.org/officeDocument/2006/relationships/image" Target="../media/image2210.emf"/><Relationship Id="rId231" Type="http://schemas.openxmlformats.org/officeDocument/2006/relationships/customXml" Target="../ink/ink129.xml"/><Relationship Id="rId273" Type="http://schemas.openxmlformats.org/officeDocument/2006/relationships/customXml" Target="../ink/ink150.xml"/><Relationship Id="rId329" Type="http://schemas.openxmlformats.org/officeDocument/2006/relationships/image" Target="../media/image155.emf"/><Relationship Id="rId480" Type="http://schemas.openxmlformats.org/officeDocument/2006/relationships/customXml" Target="../ink/ink258.xml"/><Relationship Id="rId536" Type="http://schemas.openxmlformats.org/officeDocument/2006/relationships/customXml" Target="../ink/ink286.xml"/><Relationship Id="rId68" Type="http://schemas.openxmlformats.org/officeDocument/2006/relationships/image" Target="../media/image43.emf"/><Relationship Id="rId133" Type="http://schemas.openxmlformats.org/officeDocument/2006/relationships/customXml" Target="../ink/ink66.xml"/><Relationship Id="rId175" Type="http://schemas.openxmlformats.org/officeDocument/2006/relationships/customXml" Target="../ink/ink92.xml"/><Relationship Id="rId340" Type="http://schemas.openxmlformats.org/officeDocument/2006/relationships/customXml" Target="../ink/ink188.xml"/><Relationship Id="rId200" Type="http://schemas.openxmlformats.org/officeDocument/2006/relationships/image" Target="../media/image104.emf"/><Relationship Id="rId382" Type="http://schemas.openxmlformats.org/officeDocument/2006/relationships/customXml" Target="../ink/ink209.xml"/><Relationship Id="rId438" Type="http://schemas.openxmlformats.org/officeDocument/2006/relationships/customXml" Target="../ink/ink237.xml"/><Relationship Id="rId242" Type="http://schemas.openxmlformats.org/officeDocument/2006/relationships/image" Target="../media/image116.emf"/><Relationship Id="rId284" Type="http://schemas.openxmlformats.org/officeDocument/2006/relationships/image" Target="../media/image137.emf"/><Relationship Id="rId491" Type="http://schemas.openxmlformats.org/officeDocument/2006/relationships/image" Target="../media/image236.emf"/><Relationship Id="rId505" Type="http://schemas.openxmlformats.org/officeDocument/2006/relationships/image" Target="../media/image243.emf"/><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60.emf"/><Relationship Id="rId144" Type="http://schemas.openxmlformats.org/officeDocument/2006/relationships/image" Target="../media/image81.emf"/><Relationship Id="rId547" Type="http://schemas.openxmlformats.org/officeDocument/2006/relationships/image" Target="../media/image264.emf"/><Relationship Id="rId90" Type="http://schemas.openxmlformats.org/officeDocument/2006/relationships/image" Target="../media/image54.emf"/><Relationship Id="rId186" Type="http://schemas.openxmlformats.org/officeDocument/2006/relationships/image" Target="../media/image97.emf"/><Relationship Id="rId351" Type="http://schemas.openxmlformats.org/officeDocument/2006/relationships/image" Target="../media/image166.emf"/><Relationship Id="rId393" Type="http://schemas.openxmlformats.org/officeDocument/2006/relationships/image" Target="../media/image187.emf"/><Relationship Id="rId407" Type="http://schemas.openxmlformats.org/officeDocument/2006/relationships/image" Target="../media/image194.emf"/><Relationship Id="rId449" Type="http://schemas.openxmlformats.org/officeDocument/2006/relationships/image" Target="../media/image215.emf"/><Relationship Id="rId211" Type="http://schemas.openxmlformats.org/officeDocument/2006/relationships/customXml" Target="../ink/ink114.xml"/><Relationship Id="rId253" Type="http://schemas.openxmlformats.org/officeDocument/2006/relationships/customXml" Target="../ink/ink140.xml"/><Relationship Id="rId295" Type="http://schemas.openxmlformats.org/officeDocument/2006/relationships/customXml" Target="../ink/ink164.xml"/><Relationship Id="rId309" Type="http://schemas.openxmlformats.org/officeDocument/2006/relationships/image" Target="../media/image145.emf"/><Relationship Id="rId460" Type="http://schemas.openxmlformats.org/officeDocument/2006/relationships/customXml" Target="../ink/ink248.xml"/><Relationship Id="rId516" Type="http://schemas.openxmlformats.org/officeDocument/2006/relationships/customXml" Target="../ink/ink276.xml"/><Relationship Id="rId48" Type="http://schemas.openxmlformats.org/officeDocument/2006/relationships/image" Target="../media/image330.emf"/><Relationship Id="rId113" Type="http://schemas.openxmlformats.org/officeDocument/2006/relationships/customXml" Target="../ink/ink56.xml"/><Relationship Id="rId320" Type="http://schemas.openxmlformats.org/officeDocument/2006/relationships/customXml" Target="../ink/ink178.xml"/><Relationship Id="rId155" Type="http://schemas.openxmlformats.org/officeDocument/2006/relationships/customXml" Target="../ink/ink77.xml"/><Relationship Id="rId197" Type="http://schemas.openxmlformats.org/officeDocument/2006/relationships/customXml" Target="../ink/ink103.xml"/><Relationship Id="rId362" Type="http://schemas.openxmlformats.org/officeDocument/2006/relationships/customXml" Target="../ink/ink199.xml"/><Relationship Id="rId418" Type="http://schemas.openxmlformats.org/officeDocument/2006/relationships/customXml" Target="../ink/ink227.xml"/><Relationship Id="rId222" Type="http://schemas.openxmlformats.org/officeDocument/2006/relationships/image" Target="../media/image106.emf"/><Relationship Id="rId264" Type="http://schemas.openxmlformats.org/officeDocument/2006/relationships/image" Target="../media/image127.emf"/><Relationship Id="rId471" Type="http://schemas.openxmlformats.org/officeDocument/2006/relationships/image" Target="../media/image226.emf"/><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71.emf"/><Relationship Id="rId527" Type="http://schemas.openxmlformats.org/officeDocument/2006/relationships/image" Target="../media/image254.emf"/><Relationship Id="rId70" Type="http://schemas.openxmlformats.org/officeDocument/2006/relationships/image" Target="../media/image44.emf"/><Relationship Id="rId166" Type="http://schemas.openxmlformats.org/officeDocument/2006/relationships/customXml" Target="../ink/ink83.xml"/><Relationship Id="rId331" Type="http://schemas.openxmlformats.org/officeDocument/2006/relationships/image" Target="../media/image156.emf"/><Relationship Id="rId373" Type="http://schemas.openxmlformats.org/officeDocument/2006/relationships/image" Target="../media/image177.emf"/><Relationship Id="rId429" Type="http://schemas.openxmlformats.org/officeDocument/2006/relationships/image" Target="../media/image205.emf"/><Relationship Id="rId1" Type="http://schemas.openxmlformats.org/officeDocument/2006/relationships/slideLayout" Target="../slideLayouts/slideLayout10.xml"/><Relationship Id="rId233" Type="http://schemas.openxmlformats.org/officeDocument/2006/relationships/customXml" Target="../ink/ink130.xml"/><Relationship Id="rId440" Type="http://schemas.openxmlformats.org/officeDocument/2006/relationships/customXml" Target="../ink/ink238.xml"/><Relationship Id="rId28" Type="http://schemas.openxmlformats.org/officeDocument/2006/relationships/image" Target="../media/image2310.emf"/><Relationship Id="rId275" Type="http://schemas.openxmlformats.org/officeDocument/2006/relationships/customXml" Target="../ink/ink151.xml"/><Relationship Id="rId300" Type="http://schemas.openxmlformats.org/officeDocument/2006/relationships/customXml" Target="../ink/ink168.xml"/><Relationship Id="rId482" Type="http://schemas.openxmlformats.org/officeDocument/2006/relationships/customXml" Target="../ink/ink259.xml"/><Relationship Id="rId538" Type="http://schemas.openxmlformats.org/officeDocument/2006/relationships/customXml" Target="../ink/ink287.xml"/><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93.xml"/><Relationship Id="rId342" Type="http://schemas.openxmlformats.org/officeDocument/2006/relationships/customXml" Target="../ink/ink189.xml"/><Relationship Id="rId384" Type="http://schemas.openxmlformats.org/officeDocument/2006/relationships/customXml" Target="../ink/ink210.xml"/><Relationship Id="rId202" Type="http://schemas.openxmlformats.org/officeDocument/2006/relationships/image" Target="../media/image105.emf"/><Relationship Id="rId244" Type="http://schemas.openxmlformats.org/officeDocument/2006/relationships/image" Target="../media/image117.emf"/><Relationship Id="rId39" Type="http://schemas.openxmlformats.org/officeDocument/2006/relationships/customXml" Target="../ink/ink19.xml"/><Relationship Id="rId286" Type="http://schemas.openxmlformats.org/officeDocument/2006/relationships/image" Target="../media/image138.emf"/><Relationship Id="rId451" Type="http://schemas.openxmlformats.org/officeDocument/2006/relationships/image" Target="../media/image216.emf"/><Relationship Id="rId493" Type="http://schemas.openxmlformats.org/officeDocument/2006/relationships/image" Target="../media/image237.emf"/><Relationship Id="rId507" Type="http://schemas.openxmlformats.org/officeDocument/2006/relationships/image" Target="../media/image244.emf"/><Relationship Id="rId549" Type="http://schemas.openxmlformats.org/officeDocument/2006/relationships/image" Target="../media/image351.png"/><Relationship Id="rId50" Type="http://schemas.openxmlformats.org/officeDocument/2006/relationships/image" Target="../media/image340.emf"/><Relationship Id="rId104" Type="http://schemas.openxmlformats.org/officeDocument/2006/relationships/image" Target="../media/image61.emf"/><Relationship Id="rId146" Type="http://schemas.openxmlformats.org/officeDocument/2006/relationships/image" Target="../media/image82.emf"/><Relationship Id="rId188" Type="http://schemas.openxmlformats.org/officeDocument/2006/relationships/image" Target="../media/image98.emf"/><Relationship Id="rId311" Type="http://schemas.openxmlformats.org/officeDocument/2006/relationships/image" Target="../media/image146.emf"/><Relationship Id="rId353" Type="http://schemas.openxmlformats.org/officeDocument/2006/relationships/image" Target="../media/image167.emf"/><Relationship Id="rId395" Type="http://schemas.openxmlformats.org/officeDocument/2006/relationships/image" Target="../media/image188.emf"/><Relationship Id="rId409" Type="http://schemas.openxmlformats.org/officeDocument/2006/relationships/image" Target="../media/image195.emf"/><Relationship Id="rId92" Type="http://schemas.openxmlformats.org/officeDocument/2006/relationships/image" Target="../media/image55.emf"/><Relationship Id="rId213" Type="http://schemas.openxmlformats.org/officeDocument/2006/relationships/customXml" Target="../ink/ink116.xml"/><Relationship Id="rId420" Type="http://schemas.openxmlformats.org/officeDocument/2006/relationships/customXml" Target="../ink/ink228.xml"/><Relationship Id="rId255" Type="http://schemas.openxmlformats.org/officeDocument/2006/relationships/customXml" Target="../ink/ink141.xml"/><Relationship Id="rId297" Type="http://schemas.openxmlformats.org/officeDocument/2006/relationships/customXml" Target="../ink/ink166.xml"/><Relationship Id="rId462" Type="http://schemas.openxmlformats.org/officeDocument/2006/relationships/customXml" Target="../ink/ink249.xml"/><Relationship Id="rId518" Type="http://schemas.openxmlformats.org/officeDocument/2006/relationships/customXml" Target="../ink/ink277.xml"/><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customXml" Target="../ink/ink179.xml"/><Relationship Id="rId364" Type="http://schemas.openxmlformats.org/officeDocument/2006/relationships/customXml" Target="../ink/ink200.xml"/><Relationship Id="rId61" Type="http://schemas.openxmlformats.org/officeDocument/2006/relationships/customXml" Target="../ink/ink30.xml"/><Relationship Id="rId199" Type="http://schemas.openxmlformats.org/officeDocument/2006/relationships/customXml" Target="../ink/ink104.xml"/><Relationship Id="rId19" Type="http://schemas.openxmlformats.org/officeDocument/2006/relationships/customXml" Target="../ink/ink9.xml"/><Relationship Id="rId224" Type="http://schemas.openxmlformats.org/officeDocument/2006/relationships/image" Target="../media/image107.emf"/><Relationship Id="rId266" Type="http://schemas.openxmlformats.org/officeDocument/2006/relationships/image" Target="../media/image128.emf"/><Relationship Id="rId431" Type="http://schemas.openxmlformats.org/officeDocument/2006/relationships/image" Target="../media/image206.emf"/><Relationship Id="rId473" Type="http://schemas.openxmlformats.org/officeDocument/2006/relationships/image" Target="../media/image227.emf"/><Relationship Id="rId529" Type="http://schemas.openxmlformats.org/officeDocument/2006/relationships/image" Target="../media/image255.emf"/><Relationship Id="rId30" Type="http://schemas.openxmlformats.org/officeDocument/2006/relationships/image" Target="../media/image2410.emf"/><Relationship Id="rId126" Type="http://schemas.openxmlformats.org/officeDocument/2006/relationships/image" Target="../media/image72.emf"/><Relationship Id="rId168" Type="http://schemas.openxmlformats.org/officeDocument/2006/relationships/customXml" Target="../ink/ink85.xml"/><Relationship Id="rId333" Type="http://schemas.openxmlformats.org/officeDocument/2006/relationships/image" Target="../media/image157.emf"/><Relationship Id="rId540" Type="http://schemas.openxmlformats.org/officeDocument/2006/relationships/customXml" Target="../ink/ink288.xml"/><Relationship Id="rId72" Type="http://schemas.openxmlformats.org/officeDocument/2006/relationships/image" Target="../media/image45.emf"/><Relationship Id="rId375" Type="http://schemas.openxmlformats.org/officeDocument/2006/relationships/image" Target="../media/image178.emf"/><Relationship Id="rId3" Type="http://schemas.openxmlformats.org/officeDocument/2006/relationships/customXml" Target="../ink/ink1.xml"/><Relationship Id="rId235" Type="http://schemas.openxmlformats.org/officeDocument/2006/relationships/customXml" Target="../ink/ink131.xml"/><Relationship Id="rId277" Type="http://schemas.openxmlformats.org/officeDocument/2006/relationships/customXml" Target="../ink/ink152.xml"/><Relationship Id="rId400" Type="http://schemas.openxmlformats.org/officeDocument/2006/relationships/customXml" Target="../ink/ink218.xml"/><Relationship Id="rId442" Type="http://schemas.openxmlformats.org/officeDocument/2006/relationships/customXml" Target="../ink/ink239.xml"/><Relationship Id="rId484" Type="http://schemas.openxmlformats.org/officeDocument/2006/relationships/customXml" Target="../ink/ink260.xml"/><Relationship Id="rId137" Type="http://schemas.openxmlformats.org/officeDocument/2006/relationships/customXml" Target="../ink/ink68.xml"/><Relationship Id="rId302" Type="http://schemas.openxmlformats.org/officeDocument/2006/relationships/customXml" Target="../ink/ink169.xml"/><Relationship Id="rId344" Type="http://schemas.openxmlformats.org/officeDocument/2006/relationships/customXml" Target="../ink/ink190.xml"/><Relationship Id="rId41" Type="http://schemas.openxmlformats.org/officeDocument/2006/relationships/customXml" Target="../ink/ink20.xml"/><Relationship Id="rId83" Type="http://schemas.openxmlformats.org/officeDocument/2006/relationships/customXml" Target="../ink/ink41.xml"/><Relationship Id="rId179" Type="http://schemas.openxmlformats.org/officeDocument/2006/relationships/customXml" Target="../ink/ink94.xml"/><Relationship Id="rId386" Type="http://schemas.openxmlformats.org/officeDocument/2006/relationships/customXml" Target="../ink/ink211.xml"/><Relationship Id="rId190" Type="http://schemas.openxmlformats.org/officeDocument/2006/relationships/image" Target="../media/image99.emf"/><Relationship Id="rId204" Type="http://schemas.openxmlformats.org/officeDocument/2006/relationships/customXml" Target="../ink/ink107.xml"/><Relationship Id="rId246" Type="http://schemas.openxmlformats.org/officeDocument/2006/relationships/image" Target="../media/image118.emf"/><Relationship Id="rId288" Type="http://schemas.openxmlformats.org/officeDocument/2006/relationships/image" Target="../media/image139.emf"/><Relationship Id="rId411" Type="http://schemas.openxmlformats.org/officeDocument/2006/relationships/image" Target="../media/image196.emf"/><Relationship Id="rId453" Type="http://schemas.openxmlformats.org/officeDocument/2006/relationships/image" Target="../media/image217.emf"/><Relationship Id="rId509" Type="http://schemas.openxmlformats.org/officeDocument/2006/relationships/image" Target="../media/image245.emf"/><Relationship Id="rId106" Type="http://schemas.openxmlformats.org/officeDocument/2006/relationships/image" Target="../media/image62.emf"/><Relationship Id="rId313" Type="http://schemas.openxmlformats.org/officeDocument/2006/relationships/image" Target="../media/image147.emf"/><Relationship Id="rId495" Type="http://schemas.openxmlformats.org/officeDocument/2006/relationships/image" Target="../media/image238.emf"/><Relationship Id="rId10" Type="http://schemas.openxmlformats.org/officeDocument/2006/relationships/image" Target="../media/image14.emf"/><Relationship Id="rId52" Type="http://schemas.openxmlformats.org/officeDocument/2006/relationships/image" Target="../media/image350.emf"/><Relationship Id="rId94" Type="http://schemas.openxmlformats.org/officeDocument/2006/relationships/image" Target="../media/image56.emf"/><Relationship Id="rId148" Type="http://schemas.openxmlformats.org/officeDocument/2006/relationships/image" Target="../media/image83.emf"/><Relationship Id="rId355" Type="http://schemas.openxmlformats.org/officeDocument/2006/relationships/image" Target="../media/image168.emf"/><Relationship Id="rId397" Type="http://schemas.openxmlformats.org/officeDocument/2006/relationships/image" Target="../media/image189.emf"/><Relationship Id="rId520" Type="http://schemas.openxmlformats.org/officeDocument/2006/relationships/customXml" Target="../ink/ink278.xml"/><Relationship Id="rId215" Type="http://schemas.openxmlformats.org/officeDocument/2006/relationships/customXml" Target="../ink/ink118.xml"/><Relationship Id="rId257" Type="http://schemas.openxmlformats.org/officeDocument/2006/relationships/customXml" Target="../ink/ink142.xml"/><Relationship Id="rId422" Type="http://schemas.openxmlformats.org/officeDocument/2006/relationships/customXml" Target="../ink/ink229.xml"/><Relationship Id="rId464" Type="http://schemas.openxmlformats.org/officeDocument/2006/relationships/customXml" Target="../ink/ink250.xml"/><Relationship Id="rId299" Type="http://schemas.openxmlformats.org/officeDocument/2006/relationships/image" Target="../media/image140.emf"/><Relationship Id="rId63" Type="http://schemas.openxmlformats.org/officeDocument/2006/relationships/customXml" Target="../ink/ink31.xml"/><Relationship Id="rId159" Type="http://schemas.openxmlformats.org/officeDocument/2006/relationships/customXml" Target="../ink/ink79.xml"/><Relationship Id="rId366" Type="http://schemas.openxmlformats.org/officeDocument/2006/relationships/customXml" Target="../ink/ink201.xml"/><Relationship Id="rId226" Type="http://schemas.openxmlformats.org/officeDocument/2006/relationships/image" Target="../media/image108.emf"/><Relationship Id="rId433" Type="http://schemas.openxmlformats.org/officeDocument/2006/relationships/image" Target="../media/image207.emf"/><Relationship Id="rId74" Type="http://schemas.openxmlformats.org/officeDocument/2006/relationships/image" Target="../media/image46.emf"/><Relationship Id="rId377" Type="http://schemas.openxmlformats.org/officeDocument/2006/relationships/image" Target="../media/image179.emf"/><Relationship Id="rId500" Type="http://schemas.openxmlformats.org/officeDocument/2006/relationships/customXml" Target="../ink/ink268.xml"/><Relationship Id="rId5" Type="http://schemas.openxmlformats.org/officeDocument/2006/relationships/customXml" Target="../ink/ink2.xml"/><Relationship Id="rId237" Type="http://schemas.openxmlformats.org/officeDocument/2006/relationships/customXml" Target="../ink/ink132.xml"/><Relationship Id="rId444" Type="http://schemas.openxmlformats.org/officeDocument/2006/relationships/customXml" Target="../ink/ink240.xml"/><Relationship Id="rId290" Type="http://schemas.openxmlformats.org/officeDocument/2006/relationships/customXml" Target="../ink/ink159.xml"/><Relationship Id="rId304" Type="http://schemas.openxmlformats.org/officeDocument/2006/relationships/customXml" Target="../ink/ink170.xml"/><Relationship Id="rId388" Type="http://schemas.openxmlformats.org/officeDocument/2006/relationships/customXml" Target="../ink/ink212.xml"/><Relationship Id="rId511" Type="http://schemas.openxmlformats.org/officeDocument/2006/relationships/image" Target="../media/image246.emf"/><Relationship Id="rId85" Type="http://schemas.openxmlformats.org/officeDocument/2006/relationships/customXml" Target="../ink/ink42.xml"/><Relationship Id="rId150" Type="http://schemas.openxmlformats.org/officeDocument/2006/relationships/image" Target="../media/image84.emf"/><Relationship Id="rId248" Type="http://schemas.openxmlformats.org/officeDocument/2006/relationships/image" Target="../media/image119.emf"/><Relationship Id="rId455" Type="http://schemas.openxmlformats.org/officeDocument/2006/relationships/image" Target="../media/image218.emf"/></Relationships>
</file>

<file path=ppt/slides/_rels/slide17.xml.rels><?xml version="1.0" encoding="UTF-8" standalone="yes"?>
<Relationships xmlns="http://schemas.openxmlformats.org/package/2006/relationships"><Relationship Id="rId117" Type="http://schemas.openxmlformats.org/officeDocument/2006/relationships/customXml" Target="../ink/ink350.xml"/><Relationship Id="rId21" Type="http://schemas.openxmlformats.org/officeDocument/2006/relationships/customXml" Target="../ink/ink302.xml"/><Relationship Id="rId42" Type="http://schemas.openxmlformats.org/officeDocument/2006/relationships/image" Target="../media/image320.png"/><Relationship Id="rId63" Type="http://schemas.openxmlformats.org/officeDocument/2006/relationships/customXml" Target="../ink/ink323.xml"/><Relationship Id="rId84" Type="http://schemas.openxmlformats.org/officeDocument/2006/relationships/image" Target="../media/image530.png"/><Relationship Id="rId138" Type="http://schemas.openxmlformats.org/officeDocument/2006/relationships/image" Target="../media/image80.png"/><Relationship Id="rId107" Type="http://schemas.openxmlformats.org/officeDocument/2006/relationships/customXml" Target="../ink/ink345.xml"/><Relationship Id="rId11" Type="http://schemas.openxmlformats.org/officeDocument/2006/relationships/customXml" Target="../ink/ink297.xml"/><Relationship Id="rId32" Type="http://schemas.openxmlformats.org/officeDocument/2006/relationships/image" Target="../media/image2710.png"/><Relationship Id="rId53" Type="http://schemas.openxmlformats.org/officeDocument/2006/relationships/customXml" Target="../ink/ink318.xml"/><Relationship Id="rId74" Type="http://schemas.openxmlformats.org/officeDocument/2006/relationships/image" Target="../media/image480.png"/><Relationship Id="rId128" Type="http://schemas.openxmlformats.org/officeDocument/2006/relationships/image" Target="../media/image75.png"/><Relationship Id="rId149" Type="http://schemas.openxmlformats.org/officeDocument/2006/relationships/customXml" Target="../ink/ink366.xml"/><Relationship Id="rId5" Type="http://schemas.openxmlformats.org/officeDocument/2006/relationships/customXml" Target="../ink/ink294.xml"/><Relationship Id="rId95" Type="http://schemas.openxmlformats.org/officeDocument/2006/relationships/customXml" Target="../ink/ink339.xml"/><Relationship Id="rId22" Type="http://schemas.openxmlformats.org/officeDocument/2006/relationships/image" Target="../media/image220.png"/><Relationship Id="rId27" Type="http://schemas.openxmlformats.org/officeDocument/2006/relationships/customXml" Target="../ink/ink305.xml"/><Relationship Id="rId43" Type="http://schemas.openxmlformats.org/officeDocument/2006/relationships/customXml" Target="../ink/ink313.xml"/><Relationship Id="rId48" Type="http://schemas.openxmlformats.org/officeDocument/2006/relationships/image" Target="../media/image350.png"/><Relationship Id="rId64" Type="http://schemas.openxmlformats.org/officeDocument/2006/relationships/image" Target="../media/image430.png"/><Relationship Id="rId69" Type="http://schemas.openxmlformats.org/officeDocument/2006/relationships/customXml" Target="../ink/ink326.xml"/><Relationship Id="rId113" Type="http://schemas.openxmlformats.org/officeDocument/2006/relationships/customXml" Target="../ink/ink348.xml"/><Relationship Id="rId118" Type="http://schemas.openxmlformats.org/officeDocument/2006/relationships/image" Target="../media/image70.png"/><Relationship Id="rId134" Type="http://schemas.openxmlformats.org/officeDocument/2006/relationships/image" Target="../media/image78.png"/><Relationship Id="rId139" Type="http://schemas.openxmlformats.org/officeDocument/2006/relationships/customXml" Target="../ink/ink361.xml"/><Relationship Id="rId80" Type="http://schemas.openxmlformats.org/officeDocument/2006/relationships/image" Target="../media/image510.png"/><Relationship Id="rId85" Type="http://schemas.openxmlformats.org/officeDocument/2006/relationships/customXml" Target="../ink/ink334.xml"/><Relationship Id="rId150" Type="http://schemas.openxmlformats.org/officeDocument/2006/relationships/image" Target="../media/image86.png"/><Relationship Id="rId12" Type="http://schemas.openxmlformats.org/officeDocument/2006/relationships/image" Target="../media/image170.png"/><Relationship Id="rId17" Type="http://schemas.openxmlformats.org/officeDocument/2006/relationships/customXml" Target="../ink/ink300.xml"/><Relationship Id="rId33" Type="http://schemas.openxmlformats.org/officeDocument/2006/relationships/customXml" Target="../ink/ink308.xml"/><Relationship Id="rId38" Type="http://schemas.openxmlformats.org/officeDocument/2006/relationships/image" Target="../media/image300.png"/><Relationship Id="rId59" Type="http://schemas.openxmlformats.org/officeDocument/2006/relationships/customXml" Target="../ink/ink321.xml"/><Relationship Id="rId103" Type="http://schemas.openxmlformats.org/officeDocument/2006/relationships/customXml" Target="../ink/ink343.xml"/><Relationship Id="rId108" Type="http://schemas.openxmlformats.org/officeDocument/2006/relationships/image" Target="../media/image65.png"/><Relationship Id="rId124" Type="http://schemas.openxmlformats.org/officeDocument/2006/relationships/image" Target="../media/image73.png"/><Relationship Id="rId129" Type="http://schemas.openxmlformats.org/officeDocument/2006/relationships/customXml" Target="../ink/ink356.xml"/><Relationship Id="rId54" Type="http://schemas.openxmlformats.org/officeDocument/2006/relationships/image" Target="../media/image380.png"/><Relationship Id="rId70" Type="http://schemas.openxmlformats.org/officeDocument/2006/relationships/image" Target="../media/image460.png"/><Relationship Id="rId75" Type="http://schemas.openxmlformats.org/officeDocument/2006/relationships/customXml" Target="../ink/ink329.xml"/><Relationship Id="rId91" Type="http://schemas.openxmlformats.org/officeDocument/2006/relationships/customXml" Target="../ink/ink337.xml"/><Relationship Id="rId96" Type="http://schemas.openxmlformats.org/officeDocument/2006/relationships/image" Target="../media/image59.png"/><Relationship Id="rId140" Type="http://schemas.openxmlformats.org/officeDocument/2006/relationships/image" Target="../media/image81.png"/><Relationship Id="rId145" Type="http://schemas.openxmlformats.org/officeDocument/2006/relationships/customXml" Target="../ink/ink364.xml"/><Relationship Id="rId1" Type="http://schemas.openxmlformats.org/officeDocument/2006/relationships/slideLayout" Target="../slideLayouts/slideLayout10.xml"/><Relationship Id="rId6" Type="http://schemas.openxmlformats.org/officeDocument/2006/relationships/image" Target="../media/image54.png"/><Relationship Id="rId23" Type="http://schemas.openxmlformats.org/officeDocument/2006/relationships/customXml" Target="../ink/ink303.xml"/><Relationship Id="rId28" Type="http://schemas.openxmlformats.org/officeDocument/2006/relationships/image" Target="../media/image250.png"/><Relationship Id="rId49" Type="http://schemas.openxmlformats.org/officeDocument/2006/relationships/customXml" Target="../ink/ink316.xml"/><Relationship Id="rId114" Type="http://schemas.openxmlformats.org/officeDocument/2006/relationships/image" Target="../media/image68.png"/><Relationship Id="rId119" Type="http://schemas.openxmlformats.org/officeDocument/2006/relationships/customXml" Target="../ink/ink351.xml"/><Relationship Id="rId44" Type="http://schemas.openxmlformats.org/officeDocument/2006/relationships/image" Target="../media/image330.png"/><Relationship Id="rId60" Type="http://schemas.openxmlformats.org/officeDocument/2006/relationships/image" Target="../media/image410.png"/><Relationship Id="rId65" Type="http://schemas.openxmlformats.org/officeDocument/2006/relationships/customXml" Target="../ink/ink324.xml"/><Relationship Id="rId81" Type="http://schemas.openxmlformats.org/officeDocument/2006/relationships/customXml" Target="../ink/ink332.xml"/><Relationship Id="rId86" Type="http://schemas.openxmlformats.org/officeDocument/2006/relationships/image" Target="../media/image540.png"/><Relationship Id="rId130" Type="http://schemas.openxmlformats.org/officeDocument/2006/relationships/image" Target="../media/image76.png"/><Relationship Id="rId135" Type="http://schemas.openxmlformats.org/officeDocument/2006/relationships/customXml" Target="../ink/ink359.xml"/><Relationship Id="rId13" Type="http://schemas.openxmlformats.org/officeDocument/2006/relationships/customXml" Target="../ink/ink298.xml"/><Relationship Id="rId18" Type="http://schemas.openxmlformats.org/officeDocument/2006/relationships/image" Target="../media/image200.png"/><Relationship Id="rId39" Type="http://schemas.openxmlformats.org/officeDocument/2006/relationships/customXml" Target="../ink/ink311.xml"/><Relationship Id="rId109" Type="http://schemas.openxmlformats.org/officeDocument/2006/relationships/customXml" Target="../ink/ink346.xml"/><Relationship Id="rId34" Type="http://schemas.openxmlformats.org/officeDocument/2006/relationships/image" Target="../media/image280.png"/><Relationship Id="rId50" Type="http://schemas.openxmlformats.org/officeDocument/2006/relationships/image" Target="../media/image360.png"/><Relationship Id="rId55" Type="http://schemas.openxmlformats.org/officeDocument/2006/relationships/customXml" Target="../ink/ink319.xml"/><Relationship Id="rId76" Type="http://schemas.openxmlformats.org/officeDocument/2006/relationships/image" Target="../media/image490.png"/><Relationship Id="rId97" Type="http://schemas.openxmlformats.org/officeDocument/2006/relationships/customXml" Target="../ink/ink340.xml"/><Relationship Id="rId104" Type="http://schemas.openxmlformats.org/officeDocument/2006/relationships/image" Target="../media/image63.png"/><Relationship Id="rId120" Type="http://schemas.openxmlformats.org/officeDocument/2006/relationships/image" Target="../media/image71.png"/><Relationship Id="rId125" Type="http://schemas.openxmlformats.org/officeDocument/2006/relationships/customXml" Target="../ink/ink354.xml"/><Relationship Id="rId141" Type="http://schemas.openxmlformats.org/officeDocument/2006/relationships/customXml" Target="../ink/ink362.xml"/><Relationship Id="rId146" Type="http://schemas.openxmlformats.org/officeDocument/2006/relationships/image" Target="../media/image84.png"/><Relationship Id="rId7" Type="http://schemas.openxmlformats.org/officeDocument/2006/relationships/customXml" Target="../ink/ink295.xml"/><Relationship Id="rId71" Type="http://schemas.openxmlformats.org/officeDocument/2006/relationships/customXml" Target="../ink/ink327.xml"/><Relationship Id="rId92" Type="http://schemas.openxmlformats.org/officeDocument/2006/relationships/image" Target="../media/image57.png"/><Relationship Id="rId2" Type="http://schemas.openxmlformats.org/officeDocument/2006/relationships/notesSlide" Target="../notesSlides/notesSlide17.xml"/><Relationship Id="rId29" Type="http://schemas.openxmlformats.org/officeDocument/2006/relationships/customXml" Target="../ink/ink306.xml"/><Relationship Id="rId24" Type="http://schemas.openxmlformats.org/officeDocument/2006/relationships/image" Target="../media/image230.png"/><Relationship Id="rId40" Type="http://schemas.openxmlformats.org/officeDocument/2006/relationships/image" Target="../media/image310.png"/><Relationship Id="rId45" Type="http://schemas.openxmlformats.org/officeDocument/2006/relationships/customXml" Target="../ink/ink314.xml"/><Relationship Id="rId66" Type="http://schemas.openxmlformats.org/officeDocument/2006/relationships/image" Target="../media/image440.png"/><Relationship Id="rId87" Type="http://schemas.openxmlformats.org/officeDocument/2006/relationships/customXml" Target="../ink/ink335.xml"/><Relationship Id="rId110" Type="http://schemas.openxmlformats.org/officeDocument/2006/relationships/image" Target="../media/image66.png"/><Relationship Id="rId115" Type="http://schemas.openxmlformats.org/officeDocument/2006/relationships/customXml" Target="../ink/ink349.xml"/><Relationship Id="rId131" Type="http://schemas.openxmlformats.org/officeDocument/2006/relationships/customXml" Target="../ink/ink357.xml"/><Relationship Id="rId136" Type="http://schemas.openxmlformats.org/officeDocument/2006/relationships/image" Target="../media/image79.png"/><Relationship Id="rId61" Type="http://schemas.openxmlformats.org/officeDocument/2006/relationships/customXml" Target="../ink/ink322.xml"/><Relationship Id="rId82" Type="http://schemas.openxmlformats.org/officeDocument/2006/relationships/image" Target="../media/image520.png"/><Relationship Id="rId19" Type="http://schemas.openxmlformats.org/officeDocument/2006/relationships/customXml" Target="../ink/ink301.xml"/><Relationship Id="rId14" Type="http://schemas.openxmlformats.org/officeDocument/2006/relationships/image" Target="../media/image180.png"/><Relationship Id="rId30" Type="http://schemas.openxmlformats.org/officeDocument/2006/relationships/image" Target="../media/image260.png"/><Relationship Id="rId35" Type="http://schemas.openxmlformats.org/officeDocument/2006/relationships/customXml" Target="../ink/ink309.xml"/><Relationship Id="rId56" Type="http://schemas.openxmlformats.org/officeDocument/2006/relationships/image" Target="../media/image390.png"/><Relationship Id="rId77" Type="http://schemas.openxmlformats.org/officeDocument/2006/relationships/customXml" Target="../ink/ink330.xml"/><Relationship Id="rId100" Type="http://schemas.openxmlformats.org/officeDocument/2006/relationships/image" Target="../media/image61.png"/><Relationship Id="rId105" Type="http://schemas.openxmlformats.org/officeDocument/2006/relationships/customXml" Target="../ink/ink344.xml"/><Relationship Id="rId126" Type="http://schemas.openxmlformats.org/officeDocument/2006/relationships/image" Target="../media/image74.png"/><Relationship Id="rId147" Type="http://schemas.openxmlformats.org/officeDocument/2006/relationships/customXml" Target="../ink/ink365.xml"/><Relationship Id="rId8" Type="http://schemas.openxmlformats.org/officeDocument/2006/relationships/image" Target="../media/image55.png"/><Relationship Id="rId51" Type="http://schemas.openxmlformats.org/officeDocument/2006/relationships/customXml" Target="../ink/ink317.xml"/><Relationship Id="rId72" Type="http://schemas.openxmlformats.org/officeDocument/2006/relationships/image" Target="../media/image470.png"/><Relationship Id="rId93" Type="http://schemas.openxmlformats.org/officeDocument/2006/relationships/customXml" Target="../ink/ink338.xml"/><Relationship Id="rId98" Type="http://schemas.openxmlformats.org/officeDocument/2006/relationships/image" Target="../media/image60.png"/><Relationship Id="rId121" Type="http://schemas.openxmlformats.org/officeDocument/2006/relationships/customXml" Target="../ink/ink352.xml"/><Relationship Id="rId142" Type="http://schemas.openxmlformats.org/officeDocument/2006/relationships/image" Target="../media/image82.png"/><Relationship Id="rId3" Type="http://schemas.openxmlformats.org/officeDocument/2006/relationships/customXml" Target="../ink/ink293.xml"/><Relationship Id="rId25" Type="http://schemas.openxmlformats.org/officeDocument/2006/relationships/customXml" Target="../ink/ink304.xml"/><Relationship Id="rId46" Type="http://schemas.openxmlformats.org/officeDocument/2006/relationships/image" Target="../media/image340.png"/><Relationship Id="rId67" Type="http://schemas.openxmlformats.org/officeDocument/2006/relationships/customXml" Target="../ink/ink325.xml"/><Relationship Id="rId116" Type="http://schemas.openxmlformats.org/officeDocument/2006/relationships/image" Target="../media/image69.png"/><Relationship Id="rId137" Type="http://schemas.openxmlformats.org/officeDocument/2006/relationships/customXml" Target="../ink/ink360.xml"/><Relationship Id="rId20" Type="http://schemas.openxmlformats.org/officeDocument/2006/relationships/image" Target="../media/image210.png"/><Relationship Id="rId41" Type="http://schemas.openxmlformats.org/officeDocument/2006/relationships/customXml" Target="../ink/ink312.xml"/><Relationship Id="rId62" Type="http://schemas.openxmlformats.org/officeDocument/2006/relationships/image" Target="../media/image420.png"/><Relationship Id="rId83" Type="http://schemas.openxmlformats.org/officeDocument/2006/relationships/customXml" Target="../ink/ink333.xml"/><Relationship Id="rId88" Type="http://schemas.openxmlformats.org/officeDocument/2006/relationships/image" Target="../media/image550.png"/><Relationship Id="rId111" Type="http://schemas.openxmlformats.org/officeDocument/2006/relationships/customXml" Target="../ink/ink347.xml"/><Relationship Id="rId132" Type="http://schemas.openxmlformats.org/officeDocument/2006/relationships/image" Target="../media/image77.png"/><Relationship Id="rId15" Type="http://schemas.openxmlformats.org/officeDocument/2006/relationships/customXml" Target="../ink/ink299.xml"/><Relationship Id="rId36" Type="http://schemas.openxmlformats.org/officeDocument/2006/relationships/image" Target="../media/image290.png"/><Relationship Id="rId57" Type="http://schemas.openxmlformats.org/officeDocument/2006/relationships/customXml" Target="../ink/ink320.xml"/><Relationship Id="rId106" Type="http://schemas.openxmlformats.org/officeDocument/2006/relationships/image" Target="../media/image64.png"/><Relationship Id="rId127" Type="http://schemas.openxmlformats.org/officeDocument/2006/relationships/customXml" Target="../ink/ink355.xml"/><Relationship Id="rId10" Type="http://schemas.openxmlformats.org/officeDocument/2006/relationships/image" Target="../media/image56.png"/><Relationship Id="rId31" Type="http://schemas.openxmlformats.org/officeDocument/2006/relationships/customXml" Target="../ink/ink307.xml"/><Relationship Id="rId52" Type="http://schemas.openxmlformats.org/officeDocument/2006/relationships/image" Target="../media/image370.png"/><Relationship Id="rId73" Type="http://schemas.openxmlformats.org/officeDocument/2006/relationships/customXml" Target="../ink/ink328.xml"/><Relationship Id="rId78" Type="http://schemas.openxmlformats.org/officeDocument/2006/relationships/image" Target="../media/image500.png"/><Relationship Id="rId94" Type="http://schemas.openxmlformats.org/officeDocument/2006/relationships/image" Target="../media/image58.png"/><Relationship Id="rId99" Type="http://schemas.openxmlformats.org/officeDocument/2006/relationships/customXml" Target="../ink/ink341.xml"/><Relationship Id="rId101" Type="http://schemas.openxmlformats.org/officeDocument/2006/relationships/customXml" Target="../ink/ink342.xml"/><Relationship Id="rId122" Type="http://schemas.openxmlformats.org/officeDocument/2006/relationships/image" Target="../media/image72.png"/><Relationship Id="rId143" Type="http://schemas.openxmlformats.org/officeDocument/2006/relationships/customXml" Target="../ink/ink363.xml"/><Relationship Id="rId148" Type="http://schemas.openxmlformats.org/officeDocument/2006/relationships/image" Target="../media/image85.png"/><Relationship Id="rId4" Type="http://schemas.openxmlformats.org/officeDocument/2006/relationships/image" Target="../media/image53.png"/><Relationship Id="rId9" Type="http://schemas.openxmlformats.org/officeDocument/2006/relationships/customXml" Target="../ink/ink296.xml"/><Relationship Id="rId26" Type="http://schemas.openxmlformats.org/officeDocument/2006/relationships/image" Target="../media/image240.png"/><Relationship Id="rId47" Type="http://schemas.openxmlformats.org/officeDocument/2006/relationships/customXml" Target="../ink/ink315.xml"/><Relationship Id="rId68" Type="http://schemas.openxmlformats.org/officeDocument/2006/relationships/image" Target="../media/image450.png"/><Relationship Id="rId89" Type="http://schemas.openxmlformats.org/officeDocument/2006/relationships/customXml" Target="../ink/ink336.xml"/><Relationship Id="rId112" Type="http://schemas.openxmlformats.org/officeDocument/2006/relationships/image" Target="../media/image67.png"/><Relationship Id="rId133" Type="http://schemas.openxmlformats.org/officeDocument/2006/relationships/customXml" Target="../ink/ink358.xml"/><Relationship Id="rId16" Type="http://schemas.openxmlformats.org/officeDocument/2006/relationships/image" Target="../media/image190.png"/><Relationship Id="rId37" Type="http://schemas.openxmlformats.org/officeDocument/2006/relationships/customXml" Target="../ink/ink310.xml"/><Relationship Id="rId58" Type="http://schemas.openxmlformats.org/officeDocument/2006/relationships/image" Target="../media/image400.png"/><Relationship Id="rId79" Type="http://schemas.openxmlformats.org/officeDocument/2006/relationships/customXml" Target="../ink/ink331.xml"/><Relationship Id="rId102" Type="http://schemas.openxmlformats.org/officeDocument/2006/relationships/image" Target="../media/image62.png"/><Relationship Id="rId123" Type="http://schemas.openxmlformats.org/officeDocument/2006/relationships/customXml" Target="../ink/ink353.xml"/><Relationship Id="rId144" Type="http://schemas.openxmlformats.org/officeDocument/2006/relationships/image" Target="../media/image83.png"/><Relationship Id="rId90" Type="http://schemas.openxmlformats.org/officeDocument/2006/relationships/image" Target="../media/image560.png"/></Relationships>
</file>

<file path=ppt/slides/_rels/slide18.xml.rels><?xml version="1.0" encoding="UTF-8" standalone="yes"?>
<Relationships xmlns="http://schemas.openxmlformats.org/package/2006/relationships"><Relationship Id="rId26" Type="http://schemas.openxmlformats.org/officeDocument/2006/relationships/image" Target="../media/image2700.emf"/><Relationship Id="rId722" Type="http://schemas.openxmlformats.org/officeDocument/2006/relationships/customXml" Target="../ink/ink381.xml"/><Relationship Id="rId727" Type="http://schemas.openxmlformats.org/officeDocument/2006/relationships/image" Target="../media/image6201.png"/><Relationship Id="rId748" Type="http://schemas.openxmlformats.org/officeDocument/2006/relationships/customXml" Target="../ink/ink394.xml"/><Relationship Id="rId769" Type="http://schemas.openxmlformats.org/officeDocument/2006/relationships/customXml" Target="../ink/ink410.xml"/><Relationship Id="rId21" Type="http://schemas.openxmlformats.org/officeDocument/2006/relationships/customXml" Target="../ink/ink376.xml"/><Relationship Id="rId743" Type="http://schemas.openxmlformats.org/officeDocument/2006/relationships/image" Target="../media/image840.emf"/><Relationship Id="rId764" Type="http://schemas.openxmlformats.org/officeDocument/2006/relationships/customXml" Target="../ink/ink405.xml"/><Relationship Id="rId780" Type="http://schemas.openxmlformats.org/officeDocument/2006/relationships/customXml" Target="../ink/ink421.xml"/><Relationship Id="rId785" Type="http://schemas.openxmlformats.org/officeDocument/2006/relationships/customXml" Target="../ink/ink426.xml"/><Relationship Id="rId687" Type="http://schemas.openxmlformats.org/officeDocument/2006/relationships/image" Target="../media/image739.png"/><Relationship Id="rId16" Type="http://schemas.openxmlformats.org/officeDocument/2006/relationships/image" Target="../media/image1810.emf"/><Relationship Id="rId738" Type="http://schemas.openxmlformats.org/officeDocument/2006/relationships/customXml" Target="../ink/ink389.xml"/><Relationship Id="rId759" Type="http://schemas.openxmlformats.org/officeDocument/2006/relationships/customXml" Target="../ink/ink400.xml"/><Relationship Id="rId11" Type="http://schemas.openxmlformats.org/officeDocument/2006/relationships/customXml" Target="../ink/ink371.xml"/><Relationship Id="rId733" Type="http://schemas.openxmlformats.org/officeDocument/2006/relationships/image" Target="../media/image6231.png"/><Relationship Id="rId754" Type="http://schemas.openxmlformats.org/officeDocument/2006/relationships/customXml" Target="../ink/ink397.xml"/><Relationship Id="rId770" Type="http://schemas.openxmlformats.org/officeDocument/2006/relationships/customXml" Target="../ink/ink411.xml"/><Relationship Id="rId775" Type="http://schemas.openxmlformats.org/officeDocument/2006/relationships/customXml" Target="../ink/ink416.xml"/><Relationship Id="rId5" Type="http://schemas.openxmlformats.org/officeDocument/2006/relationships/customXml" Target="../ink/ink368.xml"/><Relationship Id="rId677" Type="http://schemas.openxmlformats.org/officeDocument/2006/relationships/image" Target="../media/image734.png"/><Relationship Id="rId728" Type="http://schemas.openxmlformats.org/officeDocument/2006/relationships/customXml" Target="../ink/ink384.xml"/><Relationship Id="rId749" Type="http://schemas.openxmlformats.org/officeDocument/2006/relationships/image" Target="../media/image870.emf"/><Relationship Id="rId693" Type="http://schemas.openxmlformats.org/officeDocument/2006/relationships/image" Target="../media/image742.png"/><Relationship Id="rId22" Type="http://schemas.openxmlformats.org/officeDocument/2006/relationships/image" Target="../media/image25100.emf"/><Relationship Id="rId27" Type="http://schemas.openxmlformats.org/officeDocument/2006/relationships/customXml" Target="../ink/ink379.xml"/><Relationship Id="rId723" Type="http://schemas.openxmlformats.org/officeDocument/2006/relationships/image" Target="../media/image6181.png"/><Relationship Id="rId744" Type="http://schemas.openxmlformats.org/officeDocument/2006/relationships/customXml" Target="../ink/ink392.xml"/><Relationship Id="rId609" Type="http://schemas.openxmlformats.org/officeDocument/2006/relationships/image" Target="../media/image722.png"/><Relationship Id="rId760" Type="http://schemas.openxmlformats.org/officeDocument/2006/relationships/customXml" Target="../ink/ink401.xml"/><Relationship Id="rId765" Type="http://schemas.openxmlformats.org/officeDocument/2006/relationships/customXml" Target="../ink/ink406.xml"/><Relationship Id="rId786" Type="http://schemas.openxmlformats.org/officeDocument/2006/relationships/customXml" Target="../ink/ink427.xml"/><Relationship Id="rId781" Type="http://schemas.openxmlformats.org/officeDocument/2006/relationships/customXml" Target="../ink/ink422.xml"/><Relationship Id="rId739" Type="http://schemas.openxmlformats.org/officeDocument/2006/relationships/image" Target="../media/image6261.png"/><Relationship Id="rId683" Type="http://schemas.openxmlformats.org/officeDocument/2006/relationships/image" Target="../media/image737.png"/><Relationship Id="rId12" Type="http://schemas.openxmlformats.org/officeDocument/2006/relationships/image" Target="../media/image809.png"/><Relationship Id="rId17" Type="http://schemas.openxmlformats.org/officeDocument/2006/relationships/customXml" Target="../ink/ink374.xml"/><Relationship Id="rId734" Type="http://schemas.openxmlformats.org/officeDocument/2006/relationships/customXml" Target="../ink/ink387.xml"/><Relationship Id="rId755" Type="http://schemas.openxmlformats.org/officeDocument/2006/relationships/image" Target="../media/image900.emf"/><Relationship Id="rId776" Type="http://schemas.openxmlformats.org/officeDocument/2006/relationships/customXml" Target="../ink/ink417.xml"/><Relationship Id="rId750" Type="http://schemas.openxmlformats.org/officeDocument/2006/relationships/customXml" Target="../ink/ink395.xml"/><Relationship Id="rId615" Type="http://schemas.openxmlformats.org/officeDocument/2006/relationships/image" Target="../media/image725.png"/><Relationship Id="rId771" Type="http://schemas.openxmlformats.org/officeDocument/2006/relationships/customXml" Target="../ink/ink412.xml"/><Relationship Id="rId1" Type="http://schemas.openxmlformats.org/officeDocument/2006/relationships/slideLayout" Target="../slideLayouts/slideLayout10.xml"/><Relationship Id="rId6" Type="http://schemas.openxmlformats.org/officeDocument/2006/relationships/image" Target="../media/image88.png"/><Relationship Id="rId729" Type="http://schemas.openxmlformats.org/officeDocument/2006/relationships/image" Target="../media/image6211.png"/><Relationship Id="rId673" Type="http://schemas.openxmlformats.org/officeDocument/2006/relationships/image" Target="../media/image732.png"/><Relationship Id="rId15" Type="http://schemas.openxmlformats.org/officeDocument/2006/relationships/customXml" Target="../ink/ink373.xml"/><Relationship Id="rId23" Type="http://schemas.openxmlformats.org/officeDocument/2006/relationships/customXml" Target="../ink/ink377.xml"/><Relationship Id="rId724" Type="http://schemas.openxmlformats.org/officeDocument/2006/relationships/customXml" Target="../ink/ink382.xml"/><Relationship Id="rId732" Type="http://schemas.openxmlformats.org/officeDocument/2006/relationships/customXml" Target="../ink/ink386.xml"/><Relationship Id="rId737" Type="http://schemas.openxmlformats.org/officeDocument/2006/relationships/image" Target="../media/image6251.png"/><Relationship Id="rId745" Type="http://schemas.openxmlformats.org/officeDocument/2006/relationships/image" Target="../media/image850.emf"/><Relationship Id="rId753" Type="http://schemas.openxmlformats.org/officeDocument/2006/relationships/image" Target="../media/image890.emf"/><Relationship Id="rId758" Type="http://schemas.openxmlformats.org/officeDocument/2006/relationships/customXml" Target="../ink/ink399.xml"/><Relationship Id="rId766" Type="http://schemas.openxmlformats.org/officeDocument/2006/relationships/customXml" Target="../ink/ink407.xml"/><Relationship Id="rId681" Type="http://schemas.openxmlformats.org/officeDocument/2006/relationships/image" Target="../media/image736.png"/><Relationship Id="rId779" Type="http://schemas.openxmlformats.org/officeDocument/2006/relationships/customXml" Target="../ink/ink420.xml"/><Relationship Id="rId10" Type="http://schemas.openxmlformats.org/officeDocument/2006/relationships/image" Target="../media/image808.png"/><Relationship Id="rId740" Type="http://schemas.openxmlformats.org/officeDocument/2006/relationships/customXml" Target="../ink/ink390.xml"/><Relationship Id="rId761" Type="http://schemas.openxmlformats.org/officeDocument/2006/relationships/customXml" Target="../ink/ink402.xml"/><Relationship Id="rId774" Type="http://schemas.openxmlformats.org/officeDocument/2006/relationships/customXml" Target="../ink/ink415.xml"/><Relationship Id="rId782" Type="http://schemas.openxmlformats.org/officeDocument/2006/relationships/customXml" Target="../ink/ink423.xml"/><Relationship Id="rId787" Type="http://schemas.openxmlformats.org/officeDocument/2006/relationships/customXml" Target="../ink/ink428.xml"/><Relationship Id="rId4" Type="http://schemas.openxmlformats.org/officeDocument/2006/relationships/image" Target="../media/image87.png"/><Relationship Id="rId9" Type="http://schemas.openxmlformats.org/officeDocument/2006/relationships/customXml" Target="../ink/ink370.xml"/><Relationship Id="rId613" Type="http://schemas.openxmlformats.org/officeDocument/2006/relationships/image" Target="../media/image724.png"/><Relationship Id="rId689" Type="http://schemas.openxmlformats.org/officeDocument/2006/relationships/image" Target="../media/image740.png"/><Relationship Id="rId13" Type="http://schemas.openxmlformats.org/officeDocument/2006/relationships/customXml" Target="../ink/ink372.xml"/><Relationship Id="rId18" Type="http://schemas.openxmlformats.org/officeDocument/2006/relationships/image" Target="../media/image23100.emf"/><Relationship Id="rId719" Type="http://schemas.openxmlformats.org/officeDocument/2006/relationships/image" Target="../media/image6161.png"/><Relationship Id="rId735" Type="http://schemas.openxmlformats.org/officeDocument/2006/relationships/image" Target="../media/image6241.png"/><Relationship Id="rId756" Type="http://schemas.openxmlformats.org/officeDocument/2006/relationships/customXml" Target="../ink/ink398.xml"/><Relationship Id="rId730" Type="http://schemas.openxmlformats.org/officeDocument/2006/relationships/customXml" Target="../ink/ink385.xml"/><Relationship Id="rId751" Type="http://schemas.openxmlformats.org/officeDocument/2006/relationships/image" Target="../media/image880.emf"/><Relationship Id="rId772" Type="http://schemas.openxmlformats.org/officeDocument/2006/relationships/customXml" Target="../ink/ink413.xml"/><Relationship Id="rId777" Type="http://schemas.openxmlformats.org/officeDocument/2006/relationships/customXml" Target="../ink/ink418.xml"/><Relationship Id="rId7" Type="http://schemas.openxmlformats.org/officeDocument/2006/relationships/customXml" Target="../ink/ink369.xml"/><Relationship Id="rId611" Type="http://schemas.openxmlformats.org/officeDocument/2006/relationships/image" Target="../media/image723.png"/><Relationship Id="rId679" Type="http://schemas.openxmlformats.org/officeDocument/2006/relationships/image" Target="../media/image735.png"/><Relationship Id="rId2" Type="http://schemas.openxmlformats.org/officeDocument/2006/relationships/notesSlide" Target="../notesSlides/notesSlide18.xml"/><Relationship Id="rId725" Type="http://schemas.openxmlformats.org/officeDocument/2006/relationships/image" Target="../media/image6191.png"/><Relationship Id="rId746" Type="http://schemas.openxmlformats.org/officeDocument/2006/relationships/customXml" Target="../ink/ink393.xml"/><Relationship Id="rId24" Type="http://schemas.openxmlformats.org/officeDocument/2006/relationships/image" Target="../media/image2660.emf"/><Relationship Id="rId720" Type="http://schemas.openxmlformats.org/officeDocument/2006/relationships/customXml" Target="../ink/ink380.xml"/><Relationship Id="rId741" Type="http://schemas.openxmlformats.org/officeDocument/2006/relationships/image" Target="../media/image830.emf"/><Relationship Id="rId762" Type="http://schemas.openxmlformats.org/officeDocument/2006/relationships/customXml" Target="../ink/ink403.xml"/><Relationship Id="rId767" Type="http://schemas.openxmlformats.org/officeDocument/2006/relationships/customXml" Target="../ink/ink408.xml"/><Relationship Id="rId783" Type="http://schemas.openxmlformats.org/officeDocument/2006/relationships/customXml" Target="../ink/ink424.xml"/><Relationship Id="rId19" Type="http://schemas.openxmlformats.org/officeDocument/2006/relationships/customXml" Target="../ink/ink375.xml"/><Relationship Id="rId736" Type="http://schemas.openxmlformats.org/officeDocument/2006/relationships/customXml" Target="../ink/ink388.xml"/><Relationship Id="rId685" Type="http://schemas.openxmlformats.org/officeDocument/2006/relationships/image" Target="../media/image738.png"/><Relationship Id="rId14" Type="http://schemas.openxmlformats.org/officeDocument/2006/relationships/image" Target="../media/image810.png"/><Relationship Id="rId731" Type="http://schemas.openxmlformats.org/officeDocument/2006/relationships/image" Target="../media/image6221.png"/><Relationship Id="rId752" Type="http://schemas.openxmlformats.org/officeDocument/2006/relationships/customXml" Target="../ink/ink396.xml"/><Relationship Id="rId757" Type="http://schemas.openxmlformats.org/officeDocument/2006/relationships/image" Target="../media/image910.emf"/><Relationship Id="rId773" Type="http://schemas.openxmlformats.org/officeDocument/2006/relationships/customXml" Target="../ink/ink414.xml"/><Relationship Id="rId778" Type="http://schemas.openxmlformats.org/officeDocument/2006/relationships/customXml" Target="../ink/ink419.xml"/><Relationship Id="rId8" Type="http://schemas.openxmlformats.org/officeDocument/2006/relationships/image" Target="../media/image807.png"/><Relationship Id="rId3" Type="http://schemas.openxmlformats.org/officeDocument/2006/relationships/customXml" Target="../ink/ink367.xml"/><Relationship Id="rId675" Type="http://schemas.openxmlformats.org/officeDocument/2006/relationships/image" Target="../media/image733.png"/><Relationship Id="rId25" Type="http://schemas.openxmlformats.org/officeDocument/2006/relationships/customXml" Target="../ink/ink378.xml"/><Relationship Id="rId721" Type="http://schemas.openxmlformats.org/officeDocument/2006/relationships/image" Target="../media/image6171.png"/><Relationship Id="rId726" Type="http://schemas.openxmlformats.org/officeDocument/2006/relationships/customXml" Target="../ink/ink383.xml"/><Relationship Id="rId742" Type="http://schemas.openxmlformats.org/officeDocument/2006/relationships/customXml" Target="../ink/ink391.xml"/><Relationship Id="rId747" Type="http://schemas.openxmlformats.org/officeDocument/2006/relationships/image" Target="../media/image860.emf"/><Relationship Id="rId763" Type="http://schemas.openxmlformats.org/officeDocument/2006/relationships/customXml" Target="../ink/ink404.xml"/><Relationship Id="rId768" Type="http://schemas.openxmlformats.org/officeDocument/2006/relationships/customXml" Target="../ink/ink409.xml"/><Relationship Id="rId691" Type="http://schemas.openxmlformats.org/officeDocument/2006/relationships/image" Target="../media/image741.png"/><Relationship Id="rId20" Type="http://schemas.openxmlformats.org/officeDocument/2006/relationships/image" Target="../media/image24100.emf"/><Relationship Id="rId784" Type="http://schemas.openxmlformats.org/officeDocument/2006/relationships/customXml" Target="../ink/ink425.xml"/></Relationships>
</file>

<file path=ppt/slides/_rels/slide19.xml.rels><?xml version="1.0" encoding="UTF-8" standalone="yes"?>
<Relationships xmlns="http://schemas.openxmlformats.org/package/2006/relationships"><Relationship Id="rId727" Type="http://schemas.openxmlformats.org/officeDocument/2006/relationships/customXml" Target="../ink/ink514.xml"/><Relationship Id="rId769" Type="http://schemas.openxmlformats.org/officeDocument/2006/relationships/customXml" Target="../ink/ink556.xml"/><Relationship Id="rId159" Type="http://schemas.openxmlformats.org/officeDocument/2006/relationships/image" Target="../media/image6591.png"/><Relationship Id="rId629" Type="http://schemas.openxmlformats.org/officeDocument/2006/relationships/image" Target="../media/image8150.png"/><Relationship Id="rId780" Type="http://schemas.openxmlformats.org/officeDocument/2006/relationships/customXml" Target="../ink/ink567.xml"/><Relationship Id="rId226" Type="http://schemas.openxmlformats.org/officeDocument/2006/relationships/image" Target="../media/image9350.png"/><Relationship Id="rId836" Type="http://schemas.openxmlformats.org/officeDocument/2006/relationships/customXml" Target="../ink/ink613.xml"/><Relationship Id="rId682" Type="http://schemas.openxmlformats.org/officeDocument/2006/relationships/customXml" Target="../ink/ink476.xml"/><Relationship Id="rId738" Type="http://schemas.openxmlformats.org/officeDocument/2006/relationships/customXml" Target="../ink/ink525.xml"/><Relationship Id="rId74" Type="http://schemas.openxmlformats.org/officeDocument/2006/relationships/image" Target="../media/image6411.png"/><Relationship Id="rId805" Type="http://schemas.openxmlformats.org/officeDocument/2006/relationships/customXml" Target="../ink/ink586.xml"/><Relationship Id="rId5" Type="http://schemas.openxmlformats.org/officeDocument/2006/relationships/customXml" Target="../ink/ink430.xml"/><Relationship Id="rId237" Type="http://schemas.openxmlformats.org/officeDocument/2006/relationships/customXml" Target="../ink/ink460.xml"/><Relationship Id="rId791" Type="http://schemas.openxmlformats.org/officeDocument/2006/relationships/customXml" Target="../ink/ink573.xml"/><Relationship Id="rId693" Type="http://schemas.openxmlformats.org/officeDocument/2006/relationships/image" Target="../media/image7420.png"/><Relationship Id="rId651" Type="http://schemas.openxmlformats.org/officeDocument/2006/relationships/image" Target="../media/image8201.png"/><Relationship Id="rId707" Type="http://schemas.openxmlformats.org/officeDocument/2006/relationships/customXml" Target="../ink/ink495.xml"/><Relationship Id="rId749" Type="http://schemas.openxmlformats.org/officeDocument/2006/relationships/customXml" Target="../ink/ink536.xml"/><Relationship Id="rId609" Type="http://schemas.openxmlformats.org/officeDocument/2006/relationships/image" Target="../media/image7220.png"/><Relationship Id="rId760" Type="http://schemas.openxmlformats.org/officeDocument/2006/relationships/customXml" Target="../ink/ink547.xml"/><Relationship Id="rId192" Type="http://schemas.openxmlformats.org/officeDocument/2006/relationships/image" Target="../media/image9041.png"/><Relationship Id="rId206" Type="http://schemas.openxmlformats.org/officeDocument/2006/relationships/image" Target="../media/image9251.png"/><Relationship Id="rId816" Type="http://schemas.openxmlformats.org/officeDocument/2006/relationships/customXml" Target="../ink/ink597.xml"/><Relationship Id="rId248" Type="http://schemas.openxmlformats.org/officeDocument/2006/relationships/image" Target="../media/image9460.png"/><Relationship Id="rId718" Type="http://schemas.openxmlformats.org/officeDocument/2006/relationships/customXml" Target="../ink/ink505.xml"/><Relationship Id="rId217" Type="http://schemas.openxmlformats.org/officeDocument/2006/relationships/customXml" Target="../ink/ink450.xml"/><Relationship Id="rId161" Type="http://schemas.openxmlformats.org/officeDocument/2006/relationships/image" Target="../media/image6601.png"/><Relationship Id="rId54" Type="http://schemas.openxmlformats.org/officeDocument/2006/relationships/image" Target="../media/image6311.png"/><Relationship Id="rId96" Type="http://schemas.openxmlformats.org/officeDocument/2006/relationships/image" Target="../media/image6521.png"/><Relationship Id="rId771" Type="http://schemas.openxmlformats.org/officeDocument/2006/relationships/customXml" Target="../ink/ink558.xml"/><Relationship Id="rId827" Type="http://schemas.openxmlformats.org/officeDocument/2006/relationships/customXml" Target="../ink/ink605.xml"/><Relationship Id="rId673" Type="http://schemas.openxmlformats.org/officeDocument/2006/relationships/image" Target="../media/image7320.png"/><Relationship Id="rId729" Type="http://schemas.openxmlformats.org/officeDocument/2006/relationships/customXml" Target="../ink/ink516.xml"/><Relationship Id="rId631" Type="http://schemas.openxmlformats.org/officeDocument/2006/relationships/image" Target="../media/image8160.png"/><Relationship Id="rId740" Type="http://schemas.openxmlformats.org/officeDocument/2006/relationships/customXml" Target="../ink/ink527.xml"/><Relationship Id="rId782" Type="http://schemas.openxmlformats.org/officeDocument/2006/relationships/image" Target="../media/image831.png"/><Relationship Id="rId838" Type="http://schemas.openxmlformats.org/officeDocument/2006/relationships/customXml" Target="../ink/ink615.xml"/><Relationship Id="rId228" Type="http://schemas.openxmlformats.org/officeDocument/2006/relationships/image" Target="../media/image9360.png"/><Relationship Id="rId684" Type="http://schemas.openxmlformats.org/officeDocument/2006/relationships/customXml" Target="../ink/ink477.xml"/><Relationship Id="rId76" Type="http://schemas.openxmlformats.org/officeDocument/2006/relationships/image" Target="../media/image6421.png"/><Relationship Id="rId751" Type="http://schemas.openxmlformats.org/officeDocument/2006/relationships/customXml" Target="../ink/ink538.xml"/><Relationship Id="rId793" Type="http://schemas.openxmlformats.org/officeDocument/2006/relationships/customXml" Target="../ink/ink574.xml"/><Relationship Id="rId807" Type="http://schemas.openxmlformats.org/officeDocument/2006/relationships/customXml" Target="../ink/ink588.xml"/><Relationship Id="rId183" Type="http://schemas.openxmlformats.org/officeDocument/2006/relationships/customXml" Target="../ink/ink433.xml"/><Relationship Id="rId218" Type="http://schemas.openxmlformats.org/officeDocument/2006/relationships/image" Target="../media/image9310.png"/><Relationship Id="rId239" Type="http://schemas.openxmlformats.org/officeDocument/2006/relationships/customXml" Target="../ink/ink461.xml"/><Relationship Id="rId611" Type="http://schemas.openxmlformats.org/officeDocument/2006/relationships/image" Target="../media/image7230.png"/><Relationship Id="rId653" Type="http://schemas.openxmlformats.org/officeDocument/2006/relationships/image" Target="../media/image821.png"/><Relationship Id="rId250" Type="http://schemas.openxmlformats.org/officeDocument/2006/relationships/image" Target="../media/image89.png"/><Relationship Id="rId674" Type="http://schemas.openxmlformats.org/officeDocument/2006/relationships/customXml" Target="../ink/ink472.xml"/><Relationship Id="rId695" Type="http://schemas.openxmlformats.org/officeDocument/2006/relationships/customXml" Target="../ink/ink483.xml"/><Relationship Id="rId709" Type="http://schemas.openxmlformats.org/officeDocument/2006/relationships/customXml" Target="../ink/ink497.xml"/><Relationship Id="rId720" Type="http://schemas.openxmlformats.org/officeDocument/2006/relationships/customXml" Target="../ink/ink507.xml"/><Relationship Id="rId66" Type="http://schemas.openxmlformats.org/officeDocument/2006/relationships/image" Target="../media/image6371.png"/><Relationship Id="rId741" Type="http://schemas.openxmlformats.org/officeDocument/2006/relationships/customXml" Target="../ink/ink528.xml"/><Relationship Id="rId762" Type="http://schemas.openxmlformats.org/officeDocument/2006/relationships/customXml" Target="../ink/ink549.xml"/><Relationship Id="rId783" Type="http://schemas.openxmlformats.org/officeDocument/2006/relationships/customXml" Target="../ink/ink569.xml"/><Relationship Id="rId818" Type="http://schemas.openxmlformats.org/officeDocument/2006/relationships/customXml" Target="../ink/ink599.xml"/><Relationship Id="rId839" Type="http://schemas.openxmlformats.org/officeDocument/2006/relationships/customXml" Target="../ink/ink616.xml"/><Relationship Id="rId194" Type="http://schemas.openxmlformats.org/officeDocument/2006/relationships/image" Target="../media/image9051.png"/><Relationship Id="rId208" Type="http://schemas.openxmlformats.org/officeDocument/2006/relationships/image" Target="../media/image9260.png"/><Relationship Id="rId229" Type="http://schemas.openxmlformats.org/officeDocument/2006/relationships/customXml" Target="../ink/ink456.xml"/><Relationship Id="rId643" Type="http://schemas.openxmlformats.org/officeDocument/2006/relationships/image" Target="../media/image714.png"/><Relationship Id="rId173" Type="http://schemas.openxmlformats.org/officeDocument/2006/relationships/image" Target="../media/image6661.png"/><Relationship Id="rId240" Type="http://schemas.openxmlformats.org/officeDocument/2006/relationships/image" Target="../media/image9420.png"/><Relationship Id="rId685" Type="http://schemas.openxmlformats.org/officeDocument/2006/relationships/image" Target="../media/image7380.png"/><Relationship Id="rId710" Type="http://schemas.openxmlformats.org/officeDocument/2006/relationships/image" Target="../media/image8711.png"/><Relationship Id="rId56" Type="http://schemas.openxmlformats.org/officeDocument/2006/relationships/image" Target="../media/image6321.png"/><Relationship Id="rId731" Type="http://schemas.openxmlformats.org/officeDocument/2006/relationships/customXml" Target="../ink/ink518.xml"/><Relationship Id="rId752" Type="http://schemas.openxmlformats.org/officeDocument/2006/relationships/customXml" Target="../ink/ink539.xml"/><Relationship Id="rId773" Type="http://schemas.openxmlformats.org/officeDocument/2006/relationships/customXml" Target="../ink/ink560.xml"/><Relationship Id="rId808" Type="http://schemas.openxmlformats.org/officeDocument/2006/relationships/customXml" Target="../ink/ink589.xml"/><Relationship Id="rId184" Type="http://schemas.openxmlformats.org/officeDocument/2006/relationships/image" Target="../media/image9001.png"/><Relationship Id="rId219" Type="http://schemas.openxmlformats.org/officeDocument/2006/relationships/customXml" Target="../ink/ink451.xml"/><Relationship Id="rId612" Type="http://schemas.openxmlformats.org/officeDocument/2006/relationships/customXml" Target="../ink/ink469.xml"/><Relationship Id="rId163" Type="http://schemas.openxmlformats.org/officeDocument/2006/relationships/image" Target="../media/image6611.png"/><Relationship Id="rId633" Type="http://schemas.openxmlformats.org/officeDocument/2006/relationships/image" Target="../media/image8170.png"/><Relationship Id="rId794" Type="http://schemas.openxmlformats.org/officeDocument/2006/relationships/customXml" Target="../ink/ink575.xml"/><Relationship Id="rId829" Type="http://schemas.openxmlformats.org/officeDocument/2006/relationships/customXml" Target="../ink/ink606.xml"/><Relationship Id="rId230" Type="http://schemas.openxmlformats.org/officeDocument/2006/relationships/image" Target="../media/image9370.png"/><Relationship Id="rId251" Type="http://schemas.openxmlformats.org/officeDocument/2006/relationships/customXml" Target="../ink/ink467.xml"/><Relationship Id="rId675" Type="http://schemas.openxmlformats.org/officeDocument/2006/relationships/image" Target="../media/image7330.png"/><Relationship Id="rId696" Type="http://schemas.openxmlformats.org/officeDocument/2006/relationships/customXml" Target="../ink/ink484.xml"/><Relationship Id="rId840" Type="http://schemas.openxmlformats.org/officeDocument/2006/relationships/customXml" Target="../ink/ink617.xml"/><Relationship Id="rId700" Type="http://schemas.openxmlformats.org/officeDocument/2006/relationships/customXml" Target="../ink/ink488.xml"/><Relationship Id="rId721" Type="http://schemas.openxmlformats.org/officeDocument/2006/relationships/customXml" Target="../ink/ink508.xml"/><Relationship Id="rId46" Type="http://schemas.openxmlformats.org/officeDocument/2006/relationships/image" Target="../media/image6271.png"/><Relationship Id="rId742" Type="http://schemas.openxmlformats.org/officeDocument/2006/relationships/customXml" Target="../ink/ink529.xml"/><Relationship Id="rId763" Type="http://schemas.openxmlformats.org/officeDocument/2006/relationships/customXml" Target="../ink/ink550.xml"/><Relationship Id="rId195" Type="http://schemas.openxmlformats.org/officeDocument/2006/relationships/customXml" Target="../ink/ink439.xml"/><Relationship Id="rId209" Type="http://schemas.openxmlformats.org/officeDocument/2006/relationships/customXml" Target="../ink/ink446.xml"/><Relationship Id="rId153" Type="http://schemas.openxmlformats.org/officeDocument/2006/relationships/image" Target="../media/image6561.png"/><Relationship Id="rId88" Type="http://schemas.openxmlformats.org/officeDocument/2006/relationships/image" Target="../media/image6481.png"/><Relationship Id="rId784" Type="http://schemas.openxmlformats.org/officeDocument/2006/relationships/image" Target="../media/image832.png"/><Relationship Id="rId819" Type="http://schemas.openxmlformats.org/officeDocument/2006/relationships/customXml" Target="../ink/ink600.xml"/><Relationship Id="rId220" Type="http://schemas.openxmlformats.org/officeDocument/2006/relationships/image" Target="../media/image9320.png"/><Relationship Id="rId241" Type="http://schemas.openxmlformats.org/officeDocument/2006/relationships/customXml" Target="../ink/ink462.xml"/><Relationship Id="rId686" Type="http://schemas.openxmlformats.org/officeDocument/2006/relationships/customXml" Target="../ink/ink478.xml"/><Relationship Id="rId665" Type="http://schemas.openxmlformats.org/officeDocument/2006/relationships/image" Target="../media/image827.png"/><Relationship Id="rId623" Type="http://schemas.openxmlformats.org/officeDocument/2006/relationships/image" Target="../media/image8120.png"/><Relationship Id="rId830" Type="http://schemas.openxmlformats.org/officeDocument/2006/relationships/customXml" Target="../ink/ink607.xml"/><Relationship Id="rId711" Type="http://schemas.openxmlformats.org/officeDocument/2006/relationships/customXml" Target="../ink/ink498.xml"/><Relationship Id="rId732" Type="http://schemas.openxmlformats.org/officeDocument/2006/relationships/customXml" Target="../ink/ink519.xml"/><Relationship Id="rId753" Type="http://schemas.openxmlformats.org/officeDocument/2006/relationships/customXml" Target="../ink/ink540.xml"/><Relationship Id="rId185" Type="http://schemas.openxmlformats.org/officeDocument/2006/relationships/customXml" Target="../ink/ink434.xml"/><Relationship Id="rId78" Type="http://schemas.openxmlformats.org/officeDocument/2006/relationships/image" Target="../media/image6431.png"/><Relationship Id="rId774" Type="http://schemas.openxmlformats.org/officeDocument/2006/relationships/customXml" Target="../ink/ink561.xml"/><Relationship Id="rId795" Type="http://schemas.openxmlformats.org/officeDocument/2006/relationships/customXml" Target="../ink/ink576.xml"/><Relationship Id="rId809" Type="http://schemas.openxmlformats.org/officeDocument/2006/relationships/customXml" Target="../ink/ink590.xml"/><Relationship Id="rId210" Type="http://schemas.openxmlformats.org/officeDocument/2006/relationships/image" Target="../media/image9270.png"/><Relationship Id="rId613" Type="http://schemas.openxmlformats.org/officeDocument/2006/relationships/image" Target="../media/image7240.png"/><Relationship Id="rId676" Type="http://schemas.openxmlformats.org/officeDocument/2006/relationships/customXml" Target="../ink/ink473.xml"/><Relationship Id="rId697" Type="http://schemas.openxmlformats.org/officeDocument/2006/relationships/customXml" Target="../ink/ink485.xml"/><Relationship Id="rId655" Type="http://schemas.openxmlformats.org/officeDocument/2006/relationships/image" Target="../media/image822.png"/><Relationship Id="rId820" Type="http://schemas.openxmlformats.org/officeDocument/2006/relationships/customXml" Target="../ink/ink601.xml"/><Relationship Id="rId841" Type="http://schemas.openxmlformats.org/officeDocument/2006/relationships/customXml" Target="../ink/ink618.xml"/><Relationship Id="rId231" Type="http://schemas.openxmlformats.org/officeDocument/2006/relationships/customXml" Target="../ink/ink457.xml"/><Relationship Id="rId701" Type="http://schemas.openxmlformats.org/officeDocument/2006/relationships/customXml" Target="../ink/ink489.xml"/><Relationship Id="rId722" Type="http://schemas.openxmlformats.org/officeDocument/2006/relationships/customXml" Target="../ink/ink509.xml"/><Relationship Id="rId68" Type="http://schemas.openxmlformats.org/officeDocument/2006/relationships/image" Target="../media/image6381.png"/><Relationship Id="rId743" Type="http://schemas.openxmlformats.org/officeDocument/2006/relationships/customXml" Target="../ink/ink530.xml"/><Relationship Id="rId764" Type="http://schemas.openxmlformats.org/officeDocument/2006/relationships/customXml" Target="../ink/ink551.xml"/><Relationship Id="rId785" Type="http://schemas.openxmlformats.org/officeDocument/2006/relationships/customXml" Target="../ink/ink570.xml"/><Relationship Id="rId196" Type="http://schemas.openxmlformats.org/officeDocument/2006/relationships/image" Target="../media/image9201.png"/><Relationship Id="rId200" Type="http://schemas.openxmlformats.org/officeDocument/2006/relationships/image" Target="../media/image9221.png"/><Relationship Id="rId687" Type="http://schemas.openxmlformats.org/officeDocument/2006/relationships/image" Target="../media/image7390.png"/><Relationship Id="rId645" Type="http://schemas.openxmlformats.org/officeDocument/2006/relationships/image" Target="../media/image715.png"/><Relationship Id="rId810" Type="http://schemas.openxmlformats.org/officeDocument/2006/relationships/customXml" Target="../ink/ink591.xml"/><Relationship Id="rId831" Type="http://schemas.openxmlformats.org/officeDocument/2006/relationships/customXml" Target="../ink/ink608.xml"/><Relationship Id="rId221" Type="http://schemas.openxmlformats.org/officeDocument/2006/relationships/customXml" Target="../ink/ink452.xml"/><Relationship Id="rId242" Type="http://schemas.openxmlformats.org/officeDocument/2006/relationships/image" Target="../media/image9430.png"/><Relationship Id="rId712" Type="http://schemas.openxmlformats.org/officeDocument/2006/relationships/customXml" Target="../ink/ink499.xml"/><Relationship Id="rId58" Type="http://schemas.openxmlformats.org/officeDocument/2006/relationships/image" Target="../media/image6331.png"/><Relationship Id="rId733" Type="http://schemas.openxmlformats.org/officeDocument/2006/relationships/customXml" Target="../ink/ink520.xml"/><Relationship Id="rId754" Type="http://schemas.openxmlformats.org/officeDocument/2006/relationships/customXml" Target="../ink/ink541.xml"/><Relationship Id="rId775" Type="http://schemas.openxmlformats.org/officeDocument/2006/relationships/customXml" Target="../ink/ink562.xml"/><Relationship Id="rId796" Type="http://schemas.openxmlformats.org/officeDocument/2006/relationships/customXml" Target="../ink/ink577.xml"/><Relationship Id="rId186" Type="http://schemas.openxmlformats.org/officeDocument/2006/relationships/image" Target="../media/image1220.emf"/><Relationship Id="rId614" Type="http://schemas.openxmlformats.org/officeDocument/2006/relationships/customXml" Target="../ink/ink470.xml"/><Relationship Id="rId677" Type="http://schemas.openxmlformats.org/officeDocument/2006/relationships/image" Target="../media/image7340.png"/><Relationship Id="rId165" Type="http://schemas.openxmlformats.org/officeDocument/2006/relationships/image" Target="../media/image6621.png"/><Relationship Id="rId90" Type="http://schemas.openxmlformats.org/officeDocument/2006/relationships/image" Target="../media/image6491.png"/><Relationship Id="rId635" Type="http://schemas.openxmlformats.org/officeDocument/2006/relationships/image" Target="../media/image8180.png"/><Relationship Id="rId800" Type="http://schemas.openxmlformats.org/officeDocument/2006/relationships/customXml" Target="../ink/ink581.xml"/><Relationship Id="rId821" Type="http://schemas.openxmlformats.org/officeDocument/2006/relationships/customXml" Target="../ink/ink602.xml"/><Relationship Id="rId842" Type="http://schemas.openxmlformats.org/officeDocument/2006/relationships/customXml" Target="../ink/ink619.xml"/><Relationship Id="rId211" Type="http://schemas.openxmlformats.org/officeDocument/2006/relationships/customXml" Target="../ink/ink447.xml"/><Relationship Id="rId232" Type="http://schemas.openxmlformats.org/officeDocument/2006/relationships/image" Target="../media/image9380.png"/><Relationship Id="rId698" Type="http://schemas.openxmlformats.org/officeDocument/2006/relationships/customXml" Target="../ink/ink486.xml"/><Relationship Id="rId702" Type="http://schemas.openxmlformats.org/officeDocument/2006/relationships/customXml" Target="../ink/ink490.xml"/><Relationship Id="rId723" Type="http://schemas.openxmlformats.org/officeDocument/2006/relationships/customXml" Target="../ink/ink510.xml"/><Relationship Id="rId48" Type="http://schemas.openxmlformats.org/officeDocument/2006/relationships/image" Target="../media/image6281.png"/><Relationship Id="rId744" Type="http://schemas.openxmlformats.org/officeDocument/2006/relationships/customXml" Target="../ink/ink531.xml"/><Relationship Id="rId765" Type="http://schemas.openxmlformats.org/officeDocument/2006/relationships/customXml" Target="../ink/ink552.xml"/><Relationship Id="rId786" Type="http://schemas.openxmlformats.org/officeDocument/2006/relationships/image" Target="../media/image573.png"/><Relationship Id="rId176" Type="http://schemas.openxmlformats.org/officeDocument/2006/relationships/image" Target="../media/image8961.png"/><Relationship Id="rId197" Type="http://schemas.openxmlformats.org/officeDocument/2006/relationships/customXml" Target="../ink/ink440.xml"/><Relationship Id="rId155" Type="http://schemas.openxmlformats.org/officeDocument/2006/relationships/image" Target="../media/image6571.png"/><Relationship Id="rId80" Type="http://schemas.openxmlformats.org/officeDocument/2006/relationships/image" Target="../media/image6441.png"/><Relationship Id="rId625" Type="http://schemas.openxmlformats.org/officeDocument/2006/relationships/image" Target="../media/image8130.png"/><Relationship Id="rId811" Type="http://schemas.openxmlformats.org/officeDocument/2006/relationships/customXml" Target="../ink/ink592.xml"/><Relationship Id="rId832" Type="http://schemas.openxmlformats.org/officeDocument/2006/relationships/customXml" Target="../ink/ink609.xml"/><Relationship Id="rId201" Type="http://schemas.openxmlformats.org/officeDocument/2006/relationships/customXml" Target="../ink/ink442.xml"/><Relationship Id="rId222" Type="http://schemas.openxmlformats.org/officeDocument/2006/relationships/image" Target="../media/image9330.png"/><Relationship Id="rId243" Type="http://schemas.openxmlformats.org/officeDocument/2006/relationships/customXml" Target="../ink/ink463.xml"/><Relationship Id="rId688" Type="http://schemas.openxmlformats.org/officeDocument/2006/relationships/customXml" Target="../ink/ink479.xml"/><Relationship Id="rId667" Type="http://schemas.openxmlformats.org/officeDocument/2006/relationships/image" Target="../media/image828.png"/><Relationship Id="rId713" Type="http://schemas.openxmlformats.org/officeDocument/2006/relationships/customXml" Target="../ink/ink500.xml"/><Relationship Id="rId734" Type="http://schemas.openxmlformats.org/officeDocument/2006/relationships/customXml" Target="../ink/ink521.xml"/><Relationship Id="rId755" Type="http://schemas.openxmlformats.org/officeDocument/2006/relationships/customXml" Target="../ink/ink542.xml"/><Relationship Id="rId776" Type="http://schemas.openxmlformats.org/officeDocument/2006/relationships/customXml" Target="../ink/ink563.xml"/><Relationship Id="rId797" Type="http://schemas.openxmlformats.org/officeDocument/2006/relationships/customXml" Target="../ink/ink578.xml"/><Relationship Id="rId187" Type="http://schemas.openxmlformats.org/officeDocument/2006/relationships/customXml" Target="../ink/ink435.xml"/><Relationship Id="rId615" Type="http://schemas.openxmlformats.org/officeDocument/2006/relationships/image" Target="../media/image7250.png"/><Relationship Id="rId70" Type="http://schemas.openxmlformats.org/officeDocument/2006/relationships/image" Target="../media/image6391.png"/><Relationship Id="rId801" Type="http://schemas.openxmlformats.org/officeDocument/2006/relationships/customXml" Target="../ink/ink582.xml"/><Relationship Id="rId822" Type="http://schemas.openxmlformats.org/officeDocument/2006/relationships/image" Target="../media/image92.png"/><Relationship Id="rId1" Type="http://schemas.openxmlformats.org/officeDocument/2006/relationships/slideLayout" Target="../slideLayouts/slideLayout10.xml"/><Relationship Id="rId212" Type="http://schemas.openxmlformats.org/officeDocument/2006/relationships/image" Target="../media/image9280.png"/><Relationship Id="rId233" Type="http://schemas.openxmlformats.org/officeDocument/2006/relationships/customXml" Target="../ink/ink458.xml"/><Relationship Id="rId678" Type="http://schemas.openxmlformats.org/officeDocument/2006/relationships/customXml" Target="../ink/ink474.xml"/><Relationship Id="rId699" Type="http://schemas.openxmlformats.org/officeDocument/2006/relationships/customXml" Target="../ink/ink487.xml"/><Relationship Id="rId657" Type="http://schemas.openxmlformats.org/officeDocument/2006/relationships/image" Target="../media/image823.png"/><Relationship Id="rId843" Type="http://schemas.openxmlformats.org/officeDocument/2006/relationships/customXml" Target="../ink/ink620.xml"/><Relationship Id="rId703" Type="http://schemas.openxmlformats.org/officeDocument/2006/relationships/customXml" Target="../ink/ink491.xml"/><Relationship Id="rId724" Type="http://schemas.openxmlformats.org/officeDocument/2006/relationships/customXml" Target="../ink/ink511.xml"/><Relationship Id="rId745" Type="http://schemas.openxmlformats.org/officeDocument/2006/relationships/customXml" Target="../ink/ink532.xml"/><Relationship Id="rId766" Type="http://schemas.openxmlformats.org/officeDocument/2006/relationships/customXml" Target="../ink/ink553.xml"/><Relationship Id="rId177" Type="http://schemas.openxmlformats.org/officeDocument/2006/relationships/customXml" Target="../ink/ink431.xml"/><Relationship Id="rId198" Type="http://schemas.openxmlformats.org/officeDocument/2006/relationships/image" Target="../media/image9211.png"/><Relationship Id="rId60" Type="http://schemas.openxmlformats.org/officeDocument/2006/relationships/image" Target="../media/image6341.png"/><Relationship Id="rId787" Type="http://schemas.openxmlformats.org/officeDocument/2006/relationships/customXml" Target="../ink/ink571.xml"/><Relationship Id="rId812" Type="http://schemas.openxmlformats.org/officeDocument/2006/relationships/customXml" Target="../ink/ink593.xml"/><Relationship Id="rId202" Type="http://schemas.openxmlformats.org/officeDocument/2006/relationships/image" Target="../media/image9231.png"/><Relationship Id="rId223" Type="http://schemas.openxmlformats.org/officeDocument/2006/relationships/customXml" Target="../ink/ink453.xml"/><Relationship Id="rId244" Type="http://schemas.openxmlformats.org/officeDocument/2006/relationships/image" Target="../media/image9440.png"/><Relationship Id="rId689" Type="http://schemas.openxmlformats.org/officeDocument/2006/relationships/image" Target="../media/image7400.png"/><Relationship Id="rId647" Type="http://schemas.openxmlformats.org/officeDocument/2006/relationships/image" Target="../media/image716.png"/><Relationship Id="rId833" Type="http://schemas.openxmlformats.org/officeDocument/2006/relationships/customXml" Target="../ink/ink610.xml"/><Relationship Id="rId714" Type="http://schemas.openxmlformats.org/officeDocument/2006/relationships/customXml" Target="../ink/ink501.xml"/><Relationship Id="rId735" Type="http://schemas.openxmlformats.org/officeDocument/2006/relationships/customXml" Target="../ink/ink522.xml"/><Relationship Id="rId756" Type="http://schemas.openxmlformats.org/officeDocument/2006/relationships/customXml" Target="../ink/ink543.xml"/><Relationship Id="rId188" Type="http://schemas.openxmlformats.org/officeDocument/2006/relationships/image" Target="../media/image9021.png"/><Relationship Id="rId167" Type="http://schemas.openxmlformats.org/officeDocument/2006/relationships/image" Target="../media/image6631.png"/><Relationship Id="rId50" Type="http://schemas.openxmlformats.org/officeDocument/2006/relationships/image" Target="../media/image6291.png"/><Relationship Id="rId777" Type="http://schemas.openxmlformats.org/officeDocument/2006/relationships/customXml" Target="../ink/ink564.xml"/><Relationship Id="rId798" Type="http://schemas.openxmlformats.org/officeDocument/2006/relationships/customXml" Target="../ink/ink579.xml"/><Relationship Id="rId213" Type="http://schemas.openxmlformats.org/officeDocument/2006/relationships/customXml" Target="../ink/ink448.xml"/><Relationship Id="rId234" Type="http://schemas.openxmlformats.org/officeDocument/2006/relationships/image" Target="../media/image9390.png"/><Relationship Id="rId616" Type="http://schemas.openxmlformats.org/officeDocument/2006/relationships/customXml" Target="../ink/ink471.xml"/><Relationship Id="rId679" Type="http://schemas.openxmlformats.org/officeDocument/2006/relationships/image" Target="../media/image7350.png"/><Relationship Id="rId92" Type="http://schemas.openxmlformats.org/officeDocument/2006/relationships/image" Target="../media/image6501.png"/><Relationship Id="rId637" Type="http://schemas.openxmlformats.org/officeDocument/2006/relationships/image" Target="../media/image8190.png"/><Relationship Id="rId802" Type="http://schemas.openxmlformats.org/officeDocument/2006/relationships/customXml" Target="../ink/ink583.xml"/><Relationship Id="rId823" Type="http://schemas.openxmlformats.org/officeDocument/2006/relationships/customXml" Target="../ink/ink603.xml"/><Relationship Id="rId844" Type="http://schemas.openxmlformats.org/officeDocument/2006/relationships/customXml" Target="../ink/ink621.xml"/><Relationship Id="rId2" Type="http://schemas.openxmlformats.org/officeDocument/2006/relationships/notesSlide" Target="../notesSlides/notesSlide19.xml"/><Relationship Id="rId690" Type="http://schemas.openxmlformats.org/officeDocument/2006/relationships/customXml" Target="../ink/ink480.xml"/><Relationship Id="rId704" Type="http://schemas.openxmlformats.org/officeDocument/2006/relationships/customXml" Target="../ink/ink492.xml"/><Relationship Id="rId725" Type="http://schemas.openxmlformats.org/officeDocument/2006/relationships/customXml" Target="../ink/ink512.xml"/><Relationship Id="rId746" Type="http://schemas.openxmlformats.org/officeDocument/2006/relationships/customXml" Target="../ink/ink533.xml"/><Relationship Id="rId178" Type="http://schemas.openxmlformats.org/officeDocument/2006/relationships/image" Target="../media/image8971.png"/><Relationship Id="rId157" Type="http://schemas.openxmlformats.org/officeDocument/2006/relationships/image" Target="../media/image6581.png"/><Relationship Id="rId767" Type="http://schemas.openxmlformats.org/officeDocument/2006/relationships/customXml" Target="../ink/ink554.xml"/><Relationship Id="rId788" Type="http://schemas.openxmlformats.org/officeDocument/2006/relationships/image" Target="../media/image574.png"/><Relationship Id="rId199" Type="http://schemas.openxmlformats.org/officeDocument/2006/relationships/customXml" Target="../ink/ink441.xml"/><Relationship Id="rId203" Type="http://schemas.openxmlformats.org/officeDocument/2006/relationships/customXml" Target="../ink/ink443.xml"/><Relationship Id="rId82" Type="http://schemas.openxmlformats.org/officeDocument/2006/relationships/image" Target="../media/image6451.png"/><Relationship Id="rId627" Type="http://schemas.openxmlformats.org/officeDocument/2006/relationships/image" Target="../media/image8140.png"/><Relationship Id="rId813" Type="http://schemas.openxmlformats.org/officeDocument/2006/relationships/customXml" Target="../ink/ink594.xml"/><Relationship Id="rId834" Type="http://schemas.openxmlformats.org/officeDocument/2006/relationships/customXml" Target="../ink/ink611.xml"/><Relationship Id="rId224" Type="http://schemas.openxmlformats.org/officeDocument/2006/relationships/image" Target="../media/image9340.png"/><Relationship Id="rId245" Type="http://schemas.openxmlformats.org/officeDocument/2006/relationships/customXml" Target="../ink/ink464.xml"/><Relationship Id="rId680" Type="http://schemas.openxmlformats.org/officeDocument/2006/relationships/customXml" Target="../ink/ink475.xml"/><Relationship Id="rId715" Type="http://schemas.openxmlformats.org/officeDocument/2006/relationships/customXml" Target="../ink/ink502.xml"/><Relationship Id="rId736" Type="http://schemas.openxmlformats.org/officeDocument/2006/relationships/customXml" Target="../ink/ink523.xml"/><Relationship Id="rId757" Type="http://schemas.openxmlformats.org/officeDocument/2006/relationships/customXml" Target="../ink/ink544.xml"/><Relationship Id="rId778" Type="http://schemas.openxmlformats.org/officeDocument/2006/relationships/customXml" Target="../ink/ink565.xml"/><Relationship Id="rId799" Type="http://schemas.openxmlformats.org/officeDocument/2006/relationships/customXml" Target="../ink/ink580.xml"/><Relationship Id="rId189" Type="http://schemas.openxmlformats.org/officeDocument/2006/relationships/customXml" Target="../ink/ink436.xml"/><Relationship Id="rId659" Type="http://schemas.openxmlformats.org/officeDocument/2006/relationships/image" Target="../media/image824.png"/><Relationship Id="rId72" Type="http://schemas.openxmlformats.org/officeDocument/2006/relationships/image" Target="../media/image6401.png"/><Relationship Id="rId617" Type="http://schemas.openxmlformats.org/officeDocument/2006/relationships/image" Target="../media/image8091.png"/><Relationship Id="rId803" Type="http://schemas.openxmlformats.org/officeDocument/2006/relationships/customXml" Target="../ink/ink584.xml"/><Relationship Id="rId824" Type="http://schemas.openxmlformats.org/officeDocument/2006/relationships/image" Target="../media/image93.png"/><Relationship Id="rId845" Type="http://schemas.openxmlformats.org/officeDocument/2006/relationships/image" Target="../media/image96.png"/><Relationship Id="rId3" Type="http://schemas.openxmlformats.org/officeDocument/2006/relationships/customXml" Target="../ink/ink429.xml"/><Relationship Id="rId214" Type="http://schemas.openxmlformats.org/officeDocument/2006/relationships/image" Target="../media/image9290.png"/><Relationship Id="rId235" Type="http://schemas.openxmlformats.org/officeDocument/2006/relationships/customXml" Target="../ink/ink459.xml"/><Relationship Id="rId705" Type="http://schemas.openxmlformats.org/officeDocument/2006/relationships/customXml" Target="../ink/ink493.xml"/><Relationship Id="rId691" Type="http://schemas.openxmlformats.org/officeDocument/2006/relationships/image" Target="../media/image7410.png"/><Relationship Id="rId726" Type="http://schemas.openxmlformats.org/officeDocument/2006/relationships/customXml" Target="../ink/ink513.xml"/><Relationship Id="rId747" Type="http://schemas.openxmlformats.org/officeDocument/2006/relationships/customXml" Target="../ink/ink534.xml"/><Relationship Id="rId768" Type="http://schemas.openxmlformats.org/officeDocument/2006/relationships/customXml" Target="../ink/ink555.xml"/><Relationship Id="rId789" Type="http://schemas.openxmlformats.org/officeDocument/2006/relationships/customXml" Target="../ink/ink572.xml"/><Relationship Id="rId179" Type="http://schemas.openxmlformats.org/officeDocument/2006/relationships/customXml" Target="../ink/ink432.xml"/><Relationship Id="rId649" Type="http://schemas.openxmlformats.org/officeDocument/2006/relationships/image" Target="../media/image717.png"/><Relationship Id="rId62" Type="http://schemas.openxmlformats.org/officeDocument/2006/relationships/image" Target="../media/image6351.png"/><Relationship Id="rId814" Type="http://schemas.openxmlformats.org/officeDocument/2006/relationships/customXml" Target="../ink/ink595.xml"/><Relationship Id="rId835" Type="http://schemas.openxmlformats.org/officeDocument/2006/relationships/customXml" Target="../ink/ink612.xml"/><Relationship Id="rId190" Type="http://schemas.openxmlformats.org/officeDocument/2006/relationships/image" Target="../media/image9031.png"/><Relationship Id="rId204" Type="http://schemas.openxmlformats.org/officeDocument/2006/relationships/image" Target="../media/image9241.png"/><Relationship Id="rId225" Type="http://schemas.openxmlformats.org/officeDocument/2006/relationships/customXml" Target="../ink/ink454.xml"/><Relationship Id="rId246" Type="http://schemas.openxmlformats.org/officeDocument/2006/relationships/image" Target="../media/image9450.png"/><Relationship Id="rId681" Type="http://schemas.openxmlformats.org/officeDocument/2006/relationships/image" Target="../media/image7360.png"/><Relationship Id="rId716" Type="http://schemas.openxmlformats.org/officeDocument/2006/relationships/customXml" Target="../ink/ink503.xml"/><Relationship Id="rId737" Type="http://schemas.openxmlformats.org/officeDocument/2006/relationships/customXml" Target="../ink/ink524.xml"/><Relationship Id="rId758" Type="http://schemas.openxmlformats.org/officeDocument/2006/relationships/customXml" Target="../ink/ink545.xml"/><Relationship Id="rId779" Type="http://schemas.openxmlformats.org/officeDocument/2006/relationships/customXml" Target="../ink/ink566.xml"/><Relationship Id="rId639" Type="http://schemas.openxmlformats.org/officeDocument/2006/relationships/image" Target="../media/image7121.png"/><Relationship Id="rId169" Type="http://schemas.openxmlformats.org/officeDocument/2006/relationships/image" Target="../media/image6641.png"/><Relationship Id="rId52" Type="http://schemas.openxmlformats.org/officeDocument/2006/relationships/image" Target="../media/image6301.png"/><Relationship Id="rId94" Type="http://schemas.openxmlformats.org/officeDocument/2006/relationships/image" Target="../media/image6511.png"/><Relationship Id="rId790" Type="http://schemas.openxmlformats.org/officeDocument/2006/relationships/image" Target="../media/image90.png"/><Relationship Id="rId804" Type="http://schemas.openxmlformats.org/officeDocument/2006/relationships/customXml" Target="../ink/ink585.xml"/><Relationship Id="rId825" Type="http://schemas.openxmlformats.org/officeDocument/2006/relationships/customXml" Target="../ink/ink604.xml"/><Relationship Id="rId4" Type="http://schemas.openxmlformats.org/officeDocument/2006/relationships/image" Target="../media/image600.png"/><Relationship Id="rId215" Type="http://schemas.openxmlformats.org/officeDocument/2006/relationships/customXml" Target="../ink/ink449.xml"/><Relationship Id="rId236" Type="http://schemas.openxmlformats.org/officeDocument/2006/relationships/image" Target="../media/image9400.png"/><Relationship Id="rId692" Type="http://schemas.openxmlformats.org/officeDocument/2006/relationships/customXml" Target="../ink/ink481.xml"/><Relationship Id="rId706" Type="http://schemas.openxmlformats.org/officeDocument/2006/relationships/customXml" Target="../ink/ink494.xml"/><Relationship Id="rId748" Type="http://schemas.openxmlformats.org/officeDocument/2006/relationships/customXml" Target="../ink/ink535.xml"/><Relationship Id="rId84" Type="http://schemas.openxmlformats.org/officeDocument/2006/relationships/image" Target="../media/image6461.png"/><Relationship Id="rId815" Type="http://schemas.openxmlformats.org/officeDocument/2006/relationships/customXml" Target="../ink/ink596.xml"/><Relationship Id="rId191" Type="http://schemas.openxmlformats.org/officeDocument/2006/relationships/customXml" Target="../ink/ink437.xml"/><Relationship Id="rId205" Type="http://schemas.openxmlformats.org/officeDocument/2006/relationships/customXml" Target="../ink/ink444.xml"/><Relationship Id="rId247" Type="http://schemas.openxmlformats.org/officeDocument/2006/relationships/customXml" Target="../ink/ink465.xml"/><Relationship Id="rId661" Type="http://schemas.openxmlformats.org/officeDocument/2006/relationships/image" Target="../media/image825.png"/><Relationship Id="rId717" Type="http://schemas.openxmlformats.org/officeDocument/2006/relationships/customXml" Target="../ink/ink504.xml"/><Relationship Id="rId759" Type="http://schemas.openxmlformats.org/officeDocument/2006/relationships/customXml" Target="../ink/ink546.xml"/><Relationship Id="rId149" Type="http://schemas.openxmlformats.org/officeDocument/2006/relationships/image" Target="../media/image6531.png"/><Relationship Id="rId619" Type="http://schemas.openxmlformats.org/officeDocument/2006/relationships/image" Target="../media/image8101.png"/><Relationship Id="rId770" Type="http://schemas.openxmlformats.org/officeDocument/2006/relationships/customXml" Target="../ink/ink557.xml"/><Relationship Id="rId216" Type="http://schemas.openxmlformats.org/officeDocument/2006/relationships/image" Target="../media/image9300.png"/><Relationship Id="rId826" Type="http://schemas.openxmlformats.org/officeDocument/2006/relationships/image" Target="../media/image94.png"/><Relationship Id="rId728" Type="http://schemas.openxmlformats.org/officeDocument/2006/relationships/customXml" Target="../ink/ink515.xml"/><Relationship Id="rId64" Type="http://schemas.openxmlformats.org/officeDocument/2006/relationships/image" Target="../media/image6361.png"/><Relationship Id="rId227" Type="http://schemas.openxmlformats.org/officeDocument/2006/relationships/customXml" Target="../ink/ink455.xml"/><Relationship Id="rId171" Type="http://schemas.openxmlformats.org/officeDocument/2006/relationships/image" Target="../media/image6651.png"/><Relationship Id="rId781" Type="http://schemas.openxmlformats.org/officeDocument/2006/relationships/customXml" Target="../ink/ink568.xml"/><Relationship Id="rId837" Type="http://schemas.openxmlformats.org/officeDocument/2006/relationships/customXml" Target="../ink/ink614.xml"/><Relationship Id="rId683" Type="http://schemas.openxmlformats.org/officeDocument/2006/relationships/image" Target="../media/image7370.png"/><Relationship Id="rId641" Type="http://schemas.openxmlformats.org/officeDocument/2006/relationships/image" Target="../media/image713.png"/><Relationship Id="rId739" Type="http://schemas.openxmlformats.org/officeDocument/2006/relationships/customXml" Target="../ink/ink526.xml"/><Relationship Id="rId182" Type="http://schemas.openxmlformats.org/officeDocument/2006/relationships/image" Target="../media/image8991.png"/><Relationship Id="rId750" Type="http://schemas.openxmlformats.org/officeDocument/2006/relationships/customXml" Target="../ink/ink537.xml"/><Relationship Id="rId792" Type="http://schemas.openxmlformats.org/officeDocument/2006/relationships/image" Target="../media/image91.png"/><Relationship Id="rId806" Type="http://schemas.openxmlformats.org/officeDocument/2006/relationships/customXml" Target="../ink/ink587.xml"/><Relationship Id="rId238" Type="http://schemas.openxmlformats.org/officeDocument/2006/relationships/image" Target="../media/image9410.png"/><Relationship Id="rId610" Type="http://schemas.openxmlformats.org/officeDocument/2006/relationships/customXml" Target="../ink/ink468.xml"/><Relationship Id="rId694" Type="http://schemas.openxmlformats.org/officeDocument/2006/relationships/customXml" Target="../ink/ink482.xml"/><Relationship Id="rId708" Type="http://schemas.openxmlformats.org/officeDocument/2006/relationships/customXml" Target="../ink/ink496.xml"/><Relationship Id="rId6" Type="http://schemas.openxmlformats.org/officeDocument/2006/relationships/image" Target="../media/image718.png"/><Relationship Id="rId151" Type="http://schemas.openxmlformats.org/officeDocument/2006/relationships/image" Target="../media/image6551.png"/><Relationship Id="rId86" Type="http://schemas.openxmlformats.org/officeDocument/2006/relationships/image" Target="../media/image6471.png"/><Relationship Id="rId761" Type="http://schemas.openxmlformats.org/officeDocument/2006/relationships/customXml" Target="../ink/ink548.xml"/><Relationship Id="rId817" Type="http://schemas.openxmlformats.org/officeDocument/2006/relationships/customXml" Target="../ink/ink598.xml"/><Relationship Id="rId193" Type="http://schemas.openxmlformats.org/officeDocument/2006/relationships/customXml" Target="../ink/ink438.xml"/><Relationship Id="rId207" Type="http://schemas.openxmlformats.org/officeDocument/2006/relationships/customXml" Target="../ink/ink445.xml"/><Relationship Id="rId249" Type="http://schemas.openxmlformats.org/officeDocument/2006/relationships/customXml" Target="../ink/ink466.xml"/><Relationship Id="rId663" Type="http://schemas.openxmlformats.org/officeDocument/2006/relationships/image" Target="../media/image826.png"/><Relationship Id="rId621" Type="http://schemas.openxmlformats.org/officeDocument/2006/relationships/image" Target="../media/image8112.png"/><Relationship Id="rId719" Type="http://schemas.openxmlformats.org/officeDocument/2006/relationships/customXml" Target="../ink/ink506.xml"/><Relationship Id="rId730" Type="http://schemas.openxmlformats.org/officeDocument/2006/relationships/customXml" Target="../ink/ink517.xml"/><Relationship Id="rId772" Type="http://schemas.openxmlformats.org/officeDocument/2006/relationships/customXml" Target="../ink/ink559.xml"/><Relationship Id="rId828" Type="http://schemas.openxmlformats.org/officeDocument/2006/relationships/image" Target="../media/image95.png"/></Relationships>
</file>

<file path=ppt/slides/_rels/slide2.xml.rels><?xml version="1.0" encoding="UTF-8" standalone="yes"?>
<Relationships xmlns="http://schemas.openxmlformats.org/package/2006/relationships"><Relationship Id="rId8" Type="http://schemas.openxmlformats.org/officeDocument/2006/relationships/hyperlink" Target="https://www.forbes.com/sites/brentdykes/2019/03/28/the-four-key-pillars-to-fostering-a-data-driven-culture/?sh=31cebb8c7d90" TargetMode="External"/><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66.png"/></Relationships>
</file>

<file path=ppt/slides/_rels/slide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8" Type="http://schemas.openxmlformats.org/officeDocument/2006/relationships/hyperlink" Target="https://www.linkedin.com/showcase/aws-databases/" TargetMode="External"/><Relationship Id="rId3" Type="http://schemas.openxmlformats.org/officeDocument/2006/relationships/hyperlink" Target="https://aws.amazon.com/rds/sqlserver/" TargetMode="External"/><Relationship Id="rId7" Type="http://schemas.openxmlformats.org/officeDocument/2006/relationships/hyperlink" Target="https://repost.aws/tags/TADVZz6XrfS5iCYRuVc3Bmyw/microsoft-sql-server"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hyperlink" Target="https://aws.amazon.com/rds/aurora/customers/" TargetMode="External"/><Relationship Id="rId5" Type="http://schemas.openxmlformats.org/officeDocument/2006/relationships/hyperlink" Target="https://docs.aws.amazon.com/AmazonRDS/latest/UserGuide/CHAP_SQLServer.html" TargetMode="External"/><Relationship Id="rId4" Type="http://schemas.openxmlformats.org/officeDocument/2006/relationships/hyperlink" Target="https://aws.amazon.com/rds/cust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37.emf"/><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471-5CBB-4E21-A1A7-4AA51A94B20D}"/>
              </a:ext>
            </a:extLst>
          </p:cNvPr>
          <p:cNvSpPr>
            <a:spLocks noGrp="1"/>
          </p:cNvSpPr>
          <p:nvPr>
            <p:ph type="ctrTitle"/>
          </p:nvPr>
        </p:nvSpPr>
        <p:spPr>
          <a:xfrm>
            <a:off x="609598" y="2026178"/>
            <a:ext cx="9983192" cy="1588127"/>
          </a:xfrm>
        </p:spPr>
        <p:txBody>
          <a:bodyPr/>
          <a:lstStyle/>
          <a:p>
            <a:r>
              <a:rPr lang="es-MX" sz="3600" dirty="0"/>
              <a:t>Primeros pasos en</a:t>
            </a:r>
            <a:br>
              <a:rPr lang="en-US" sz="3600" dirty="0"/>
            </a:br>
            <a:r>
              <a:rPr lang="es-MX" sz="3600" dirty="0"/>
              <a:t>Amazon RDS y RDS </a:t>
            </a:r>
            <a:r>
              <a:rPr lang="es-MX" sz="3600" dirty="0" err="1"/>
              <a:t>Custom</a:t>
            </a:r>
            <a:r>
              <a:rPr lang="es-MX" sz="3600" dirty="0"/>
              <a:t> </a:t>
            </a:r>
            <a:br>
              <a:rPr lang="es-MX" sz="3600" dirty="0"/>
            </a:br>
            <a:r>
              <a:rPr lang="es-MX" sz="3600" dirty="0"/>
              <a:t>para SQL Server</a:t>
            </a:r>
          </a:p>
        </p:txBody>
      </p:sp>
      <p:sp>
        <p:nvSpPr>
          <p:cNvPr id="3" name="Subtitle 2">
            <a:extLst>
              <a:ext uri="{FF2B5EF4-FFF2-40B4-BE49-F238E27FC236}">
                <a16:creationId xmlns:a16="http://schemas.microsoft.com/office/drawing/2014/main" id="{69E6304F-51E0-4B51-B276-15FC9745E6C5}"/>
              </a:ext>
            </a:extLst>
          </p:cNvPr>
          <p:cNvSpPr>
            <a:spLocks noGrp="1"/>
          </p:cNvSpPr>
          <p:nvPr>
            <p:ph type="subTitle" idx="1"/>
          </p:nvPr>
        </p:nvSpPr>
        <p:spPr>
          <a:xfrm>
            <a:off x="609597" y="3817941"/>
            <a:ext cx="6464534" cy="646331"/>
          </a:xfrm>
        </p:spPr>
        <p:txBody>
          <a:bodyPr/>
          <a:lstStyle/>
          <a:p>
            <a:r>
              <a:rPr lang="es-MX" sz="2000" dirty="0"/>
              <a:t>Configurar, operar y escalar una base de datos relacional en la nube con solo unos clics</a:t>
            </a:r>
          </a:p>
        </p:txBody>
      </p:sp>
      <p:sp>
        <p:nvSpPr>
          <p:cNvPr id="5" name="Text Placeholder 4">
            <a:extLst>
              <a:ext uri="{FF2B5EF4-FFF2-40B4-BE49-F238E27FC236}">
                <a16:creationId xmlns:a16="http://schemas.microsoft.com/office/drawing/2014/main" id="{5D2131E8-AF56-4662-9ED1-7A919BBE9D6B}"/>
              </a:ext>
            </a:extLst>
          </p:cNvPr>
          <p:cNvSpPr>
            <a:spLocks noGrp="1"/>
          </p:cNvSpPr>
          <p:nvPr>
            <p:ph type="body" sz="quarter" idx="11"/>
          </p:nvPr>
        </p:nvSpPr>
        <p:spPr>
          <a:xfrm>
            <a:off x="609598" y="4823537"/>
            <a:ext cx="3797302" cy="923330"/>
          </a:xfrm>
        </p:spPr>
        <p:txBody>
          <a:bodyPr/>
          <a:lstStyle/>
          <a:p>
            <a:pPr algn="l"/>
            <a:r>
              <a:rPr lang="en-US" b="1" i="0" dirty="0">
                <a:effectLst/>
                <a:latin typeface="Amazon Ember" panose="020B0603020204020204" pitchFamily="34" charset="0"/>
                <a:ea typeface="Amazon Ember" panose="020B0603020204020204" pitchFamily="34" charset="0"/>
                <a:cs typeface="Amazon Ember" panose="020B0603020204020204" pitchFamily="34" charset="0"/>
              </a:rPr>
              <a:t>Sergio Nunez Matus</a:t>
            </a:r>
          </a:p>
          <a:p>
            <a:br>
              <a:rPr lang="en-US" dirty="0"/>
            </a:br>
            <a:endParaRPr lang="en-US" dirty="0"/>
          </a:p>
        </p:txBody>
      </p:sp>
      <p:sp>
        <p:nvSpPr>
          <p:cNvPr id="6" name="Text Placeholder 5">
            <a:extLst>
              <a:ext uri="{FF2B5EF4-FFF2-40B4-BE49-F238E27FC236}">
                <a16:creationId xmlns:a16="http://schemas.microsoft.com/office/drawing/2014/main" id="{36A98FF8-9C75-461B-820E-3333FD6FBEA8}"/>
              </a:ext>
            </a:extLst>
          </p:cNvPr>
          <p:cNvSpPr>
            <a:spLocks noGrp="1"/>
          </p:cNvSpPr>
          <p:nvPr>
            <p:ph type="body" sz="quarter" idx="12"/>
          </p:nvPr>
        </p:nvSpPr>
        <p:spPr>
          <a:xfrm>
            <a:off x="609597" y="5236325"/>
            <a:ext cx="4527667" cy="834074"/>
          </a:xfrm>
        </p:spPr>
        <p:txBody>
          <a:bodyPr/>
          <a:lstStyle/>
          <a:p>
            <a:r>
              <a:rPr lang="en-US" b="1" dirty="0" err="1">
                <a:latin typeface="Amazon Ember" panose="020B0603020204020204" pitchFamily="34" charset="0"/>
                <a:ea typeface="Amazon Ember" panose="020B0603020204020204" pitchFamily="34" charset="0"/>
                <a:cs typeface="Amazon Ember" panose="020B0603020204020204" pitchFamily="34" charset="0"/>
              </a:rPr>
              <a:t>Arquitecto</a:t>
            </a:r>
            <a:r>
              <a:rPr lang="en-US" b="1" dirty="0">
                <a:latin typeface="Amazon Ember" panose="020B0603020204020204" pitchFamily="34" charset="0"/>
                <a:ea typeface="Amazon Ember" panose="020B0603020204020204" pitchFamily="34" charset="0"/>
                <a:cs typeface="Amazon Ember" panose="020B0603020204020204" pitchFamily="34" charset="0"/>
              </a:rPr>
              <a:t> de </a:t>
            </a:r>
            <a:r>
              <a:rPr lang="en-US" b="1" dirty="0" err="1">
                <a:latin typeface="Amazon Ember" panose="020B0603020204020204" pitchFamily="34" charset="0"/>
                <a:ea typeface="Amazon Ember" panose="020B0603020204020204" pitchFamily="34" charset="0"/>
                <a:cs typeface="Amazon Ember" panose="020B0603020204020204" pitchFamily="34" charset="0"/>
              </a:rPr>
              <a:t>Soluciones</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r>
              <a:rPr lang="en-US" b="1" i="0" dirty="0" err="1">
                <a:effectLst/>
                <a:latin typeface="Amazon Ember" panose="020B0603020204020204" pitchFamily="34" charset="0"/>
                <a:ea typeface="Amazon Ember" panose="020B0603020204020204" pitchFamily="34" charset="0"/>
                <a:cs typeface="Amazon Ember" panose="020B0603020204020204" pitchFamily="34" charset="0"/>
              </a:rPr>
              <a:t>Especialista</a:t>
            </a:r>
            <a:r>
              <a:rPr lang="en-US" b="1" i="0" dirty="0">
                <a:effectLst/>
                <a:latin typeface="Amazon Ember" panose="020B0603020204020204" pitchFamily="34" charset="0"/>
                <a:ea typeface="Amazon Ember" panose="020B0603020204020204" pitchFamily="34" charset="0"/>
                <a:cs typeface="Amazon Ember" panose="020B0603020204020204" pitchFamily="34" charset="0"/>
              </a:rPr>
              <a:t> </a:t>
            </a:r>
            <a:r>
              <a:rPr lang="en-US" b="1" i="0" dirty="0" err="1">
                <a:effectLst/>
                <a:latin typeface="Amazon Ember" panose="020B0603020204020204" pitchFamily="34" charset="0"/>
                <a:ea typeface="Amazon Ember" panose="020B0603020204020204" pitchFamily="34" charset="0"/>
                <a:cs typeface="Amazon Ember" panose="020B0603020204020204" pitchFamily="34" charset="0"/>
              </a:rPr>
              <a:t>en</a:t>
            </a:r>
            <a:r>
              <a:rPr lang="en-US" b="1" i="0" dirty="0">
                <a:effectLst/>
                <a:latin typeface="Amazon Ember" panose="020B0603020204020204" pitchFamily="34" charset="0"/>
                <a:ea typeface="Amazon Ember" panose="020B0603020204020204" pitchFamily="34" charset="0"/>
                <a:cs typeface="Amazon Ember" panose="020B0603020204020204" pitchFamily="34" charset="0"/>
              </a:rPr>
              <a:t> Bases de </a:t>
            </a:r>
            <a:r>
              <a:rPr lang="en-US" b="1" i="0" dirty="0" err="1">
                <a:effectLst/>
                <a:latin typeface="Amazon Ember" panose="020B0603020204020204" pitchFamily="34" charset="0"/>
                <a:ea typeface="Amazon Ember" panose="020B0603020204020204" pitchFamily="34" charset="0"/>
                <a:cs typeface="Amazon Ember" panose="020B0603020204020204" pitchFamily="34" charset="0"/>
              </a:rPr>
              <a:t>datos</a:t>
            </a:r>
            <a:r>
              <a:rPr lang="en-US" b="1" i="0" dirty="0">
                <a:effectLst/>
                <a:latin typeface="Amazon Ember" panose="020B0603020204020204" pitchFamily="34" charset="0"/>
                <a:ea typeface="Amazon Ember" panose="020B0603020204020204" pitchFamily="34" charset="0"/>
                <a:cs typeface="Amazon Ember" panose="020B0603020204020204" pitchFamily="34" charset="0"/>
              </a:rPr>
              <a:t> y</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err="1">
                <a:latin typeface="Amazon Ember" panose="020B0603020204020204" pitchFamily="34" charset="0"/>
                <a:ea typeface="Amazon Ember" panose="020B0603020204020204" pitchFamily="34" charset="0"/>
                <a:cs typeface="Amazon Ember" panose="020B0603020204020204" pitchFamily="34" charset="0"/>
              </a:rPr>
              <a:t>Migración</a:t>
            </a:r>
            <a:endParaRPr lang="en-US" b="1" i="0"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87C8-289F-B47F-B6CE-8C11A5922B28}"/>
              </a:ext>
            </a:extLst>
          </p:cNvPr>
          <p:cNvSpPr>
            <a:spLocks noGrp="1"/>
          </p:cNvSpPr>
          <p:nvPr>
            <p:ph type="title"/>
          </p:nvPr>
        </p:nvSpPr>
        <p:spPr>
          <a:xfrm>
            <a:off x="609600" y="306770"/>
            <a:ext cx="10972800" cy="1319532"/>
          </a:xfrm>
        </p:spPr>
        <p:txBody>
          <a:bodyPr/>
          <a:lstStyle/>
          <a:p>
            <a:r>
              <a:rPr lang="es-MX" dirty="0"/>
              <a:t>Amazon RDS personalizado para SQL Server</a:t>
            </a:r>
            <a:br>
              <a:rPr lang="en-US" dirty="0"/>
            </a:br>
            <a:r>
              <a:rPr lang="es-MX" sz="2000" b="0" dirty="0"/>
              <a:t>Base de datos administrada para aplicaciones que requieren personalización del sistema operativo y la base de datos</a:t>
            </a:r>
            <a:endParaRPr lang="en-US" b="0" dirty="0"/>
          </a:p>
        </p:txBody>
      </p:sp>
      <p:sp>
        <p:nvSpPr>
          <p:cNvPr id="3" name="Slide Number Placeholder 2">
            <a:extLst>
              <a:ext uri="{FF2B5EF4-FFF2-40B4-BE49-F238E27FC236}">
                <a16:creationId xmlns:a16="http://schemas.microsoft.com/office/drawing/2014/main" id="{ACC35F59-0D6A-928C-102E-8B5CE23B95D1}"/>
              </a:ext>
            </a:extLst>
          </p:cNvPr>
          <p:cNvSpPr>
            <a:spLocks noGrp="1"/>
          </p:cNvSpPr>
          <p:nvPr>
            <p:ph type="sldNum" sz="quarter" idx="12"/>
          </p:nvPr>
        </p:nvSpPr>
        <p:spPr>
          <a:xfrm>
            <a:off x="11905600" y="8386000"/>
            <a:ext cx="3657600" cy="486833"/>
          </a:xfrm>
          <a:prstGeom prst="rect">
            <a:avLst/>
          </a:prstGeom>
        </p:spPr>
        <p:txBody>
          <a:bodyPr vert="horz" lIns="121920" tIns="60960" rIns="121920" bIns="60960" rtlCol="0" anchor="ctr"/>
          <a:lstStyle>
            <a:defPPr>
              <a:defRPr lang="en-US"/>
            </a:defPPr>
            <a:lvl1pPr marL="0" algn="r" defTabSz="1219170" rtl="0" eaLnBrk="1" latinLnBrk="0" hangingPunct="1">
              <a:defRPr sz="1200" kern="1200">
                <a:solidFill>
                  <a:schemeClr val="tx1">
                    <a:tint val="75000"/>
                  </a:schemeClr>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EB4B8DE2-A4E8-46E4-8BBF-D75455EFF32C}" type="slidenum">
              <a:rPr lang="en-US" smtClean="0"/>
              <a:pPr/>
              <a:t>10</a:t>
            </a:fld>
            <a:endParaRPr lang="en-US"/>
          </a:p>
        </p:txBody>
      </p:sp>
      <p:sp>
        <p:nvSpPr>
          <p:cNvPr id="4" name="Straight Connector 51">
            <a:extLst>
              <a:ext uri="{FF2B5EF4-FFF2-40B4-BE49-F238E27FC236}">
                <a16:creationId xmlns:a16="http://schemas.microsoft.com/office/drawing/2014/main" id="{4317F69D-92C8-34F5-8F37-83810168BD6F}"/>
              </a:ext>
            </a:extLst>
          </p:cNvPr>
          <p:cNvSpPr/>
          <p:nvPr/>
        </p:nvSpPr>
        <p:spPr>
          <a:xfrm flipH="1">
            <a:off x="3073701" y="1930445"/>
            <a:ext cx="0" cy="4312413"/>
          </a:xfrm>
          <a:prstGeom prst="line">
            <a:avLst/>
          </a:prstGeom>
          <a:ln cap="rnd">
            <a:solidFill>
              <a:srgbClr val="FFFFFF"/>
            </a:solidFill>
            <a:miter/>
          </a:ln>
        </p:spPr>
        <p:txBody>
          <a:bodyPr lIns="45719" rIns="45719"/>
          <a:lstStyle/>
          <a:p>
            <a:pPr>
              <a:defRPr>
                <a:solidFill>
                  <a:srgbClr val="FFFFFF"/>
                </a:solidFill>
              </a:defRPr>
            </a:pPr>
            <a:endParaRPr/>
          </a:p>
        </p:txBody>
      </p:sp>
      <p:grpSp>
        <p:nvGrpSpPr>
          <p:cNvPr id="5" name="Group 7">
            <a:extLst>
              <a:ext uri="{FF2B5EF4-FFF2-40B4-BE49-F238E27FC236}">
                <a16:creationId xmlns:a16="http://schemas.microsoft.com/office/drawing/2014/main" id="{112272FE-34BB-2942-7549-2AB9361D9193}"/>
              </a:ext>
            </a:extLst>
          </p:cNvPr>
          <p:cNvGrpSpPr/>
          <p:nvPr/>
        </p:nvGrpSpPr>
        <p:grpSpPr>
          <a:xfrm>
            <a:off x="39363" y="3429000"/>
            <a:ext cx="3073699" cy="2069834"/>
            <a:chOff x="-261845" y="86885"/>
            <a:chExt cx="3073698" cy="2069830"/>
          </a:xfrm>
        </p:grpSpPr>
        <p:sp>
          <p:nvSpPr>
            <p:cNvPr id="6" name="TextBox 8">
              <a:extLst>
                <a:ext uri="{FF2B5EF4-FFF2-40B4-BE49-F238E27FC236}">
                  <a16:creationId xmlns:a16="http://schemas.microsoft.com/office/drawing/2014/main" id="{181CD0A9-5E4D-363B-FC7C-FDDA60012612}"/>
                </a:ext>
              </a:extLst>
            </p:cNvPr>
            <p:cNvSpPr txBox="1"/>
            <p:nvPr/>
          </p:nvSpPr>
          <p:spPr>
            <a:xfrm>
              <a:off x="180326" y="556280"/>
              <a:ext cx="2414960" cy="16004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spcBef>
                  <a:spcPts val="1200"/>
                </a:spcBef>
                <a:defRPr sz="1200">
                  <a:solidFill>
                    <a:srgbClr val="FFFFFF"/>
                  </a:solidFill>
                  <a:latin typeface="Amazon Ember Light"/>
                  <a:ea typeface="Amazon Ember Light"/>
                  <a:cs typeface="Amazon Ember Light"/>
                  <a:sym typeface="Amazon Ember Light"/>
                </a:defRPr>
              </a:pPr>
              <a:r>
                <a:rPr lang="en-US" sz="12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Despliegue</a:t>
              </a: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Multi-AZ</a:t>
              </a:r>
            </a:p>
            <a:p>
              <a:pPr>
                <a:spcBef>
                  <a:spcPts val="1200"/>
                </a:spcBef>
                <a:defRPr sz="1200">
                  <a:solidFill>
                    <a:srgbClr val="FFFFFF"/>
                  </a:solidFill>
                  <a:latin typeface="Amazon Ember Light"/>
                  <a:ea typeface="Amazon Ember Light"/>
                  <a:cs typeface="Amazon Ember Light"/>
                  <a:sym typeface="Amazon Ember Light"/>
                </a:defRPr>
              </a:pPr>
              <a:r>
                <a:rPr lang="es-E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Aprovisionamiento, monitoreo, respaldo, restauración, recuperación a un punto en el tiempo y escalado de cómputo automáticos</a:t>
              </a:r>
            </a:p>
            <a:p>
              <a:pPr>
                <a:spcBef>
                  <a:spcPts val="1200"/>
                </a:spcBef>
                <a:defRPr sz="1200">
                  <a:solidFill>
                    <a:srgbClr val="FFFFFF"/>
                  </a:solidFill>
                  <a:latin typeface="Amazon Ember Light"/>
                  <a:ea typeface="Amazon Ember Light"/>
                  <a:cs typeface="Amazon Ember Light"/>
                  <a:sym typeface="Amazon Ember Light"/>
                </a:defRPr>
              </a:pPr>
              <a:endParaRPr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56">
              <a:extLst>
                <a:ext uri="{FF2B5EF4-FFF2-40B4-BE49-F238E27FC236}">
                  <a16:creationId xmlns:a16="http://schemas.microsoft.com/office/drawing/2014/main" id="{B7B754F7-703A-CC5C-ABD1-A82FE12E6F25}"/>
                </a:ext>
              </a:extLst>
            </p:cNvPr>
            <p:cNvSpPr txBox="1"/>
            <p:nvPr/>
          </p:nvSpPr>
          <p:spPr>
            <a:xfrm>
              <a:off x="-261845" y="86885"/>
              <a:ext cx="3073698" cy="7017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err="1">
                  <a:latin typeface="Amazon Ember" panose="020B0603020204020204" pitchFamily="34" charset="0"/>
                  <a:ea typeface="Amazon Ember" panose="020B0603020204020204" pitchFamily="34" charset="0"/>
                  <a:cs typeface="Amazon Ember" panose="020B0603020204020204" pitchFamily="34" charset="0"/>
                </a:rPr>
                <a:t>Experiencia</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administrada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 name="Straight Connector 58">
            <a:extLst>
              <a:ext uri="{FF2B5EF4-FFF2-40B4-BE49-F238E27FC236}">
                <a16:creationId xmlns:a16="http://schemas.microsoft.com/office/drawing/2014/main" id="{D8DE6892-5564-4F95-F9B8-87594AC0B4C2}"/>
              </a:ext>
            </a:extLst>
          </p:cNvPr>
          <p:cNvSpPr/>
          <p:nvPr/>
        </p:nvSpPr>
        <p:spPr>
          <a:xfrm flipH="1">
            <a:off x="5999218" y="1930445"/>
            <a:ext cx="0" cy="4329038"/>
          </a:xfrm>
          <a:prstGeom prst="line">
            <a:avLst/>
          </a:prstGeom>
          <a:ln cap="rnd">
            <a:solidFill>
              <a:srgbClr val="FFFFFF"/>
            </a:solidFill>
            <a:miter/>
          </a:ln>
        </p:spPr>
        <p:txBody>
          <a:bodyPr lIns="45719" rIns="45719"/>
          <a:lstStyle/>
          <a:p>
            <a:pPr>
              <a:defRPr>
                <a:solidFill>
                  <a:srgbClr val="FFFFFF"/>
                </a:solidFill>
              </a:defRPr>
            </a:pPr>
            <a:endParaRPr/>
          </a:p>
        </p:txBody>
      </p:sp>
      <p:sp>
        <p:nvSpPr>
          <p:cNvPr id="9" name="Straight Connector 62">
            <a:extLst>
              <a:ext uri="{FF2B5EF4-FFF2-40B4-BE49-F238E27FC236}">
                <a16:creationId xmlns:a16="http://schemas.microsoft.com/office/drawing/2014/main" id="{80658932-2711-E68B-0FA2-6DA3155C46CC}"/>
              </a:ext>
            </a:extLst>
          </p:cNvPr>
          <p:cNvSpPr/>
          <p:nvPr/>
        </p:nvSpPr>
        <p:spPr>
          <a:xfrm>
            <a:off x="8924738" y="1930445"/>
            <a:ext cx="0" cy="4312413"/>
          </a:xfrm>
          <a:prstGeom prst="line">
            <a:avLst/>
          </a:prstGeom>
          <a:ln cap="rnd">
            <a:solidFill>
              <a:srgbClr val="FFFFFF"/>
            </a:solidFill>
            <a:miter/>
          </a:ln>
        </p:spPr>
        <p:txBody>
          <a:bodyPr lIns="45719" rIns="45719"/>
          <a:lstStyle/>
          <a:p>
            <a:pPr>
              <a:defRPr>
                <a:solidFill>
                  <a:srgbClr val="FFFFFF"/>
                </a:solidFill>
              </a:defRPr>
            </a:pPr>
            <a:endParaRPr/>
          </a:p>
        </p:txBody>
      </p:sp>
      <p:grpSp>
        <p:nvGrpSpPr>
          <p:cNvPr id="10" name="Group 6">
            <a:extLst>
              <a:ext uri="{FF2B5EF4-FFF2-40B4-BE49-F238E27FC236}">
                <a16:creationId xmlns:a16="http://schemas.microsoft.com/office/drawing/2014/main" id="{4064BF64-970A-05E3-D78A-3096A00ACE6D}"/>
              </a:ext>
            </a:extLst>
          </p:cNvPr>
          <p:cNvGrpSpPr/>
          <p:nvPr/>
        </p:nvGrpSpPr>
        <p:grpSpPr>
          <a:xfrm>
            <a:off x="3238007" y="3379056"/>
            <a:ext cx="2596904" cy="3680762"/>
            <a:chOff x="0" y="0"/>
            <a:chExt cx="2596903" cy="3680759"/>
          </a:xfrm>
        </p:grpSpPr>
        <p:sp>
          <p:nvSpPr>
            <p:cNvPr id="11" name="TextBox 9">
              <a:extLst>
                <a:ext uri="{FF2B5EF4-FFF2-40B4-BE49-F238E27FC236}">
                  <a16:creationId xmlns:a16="http://schemas.microsoft.com/office/drawing/2014/main" id="{FDF255B5-7A68-3799-60A2-DB9BCCCE3471}"/>
                </a:ext>
              </a:extLst>
            </p:cNvPr>
            <p:cNvSpPr txBox="1"/>
            <p:nvPr/>
          </p:nvSpPr>
          <p:spPr>
            <a:xfrm>
              <a:off x="263983" y="479886"/>
              <a:ext cx="2320190" cy="32008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spcBef>
                  <a:spcPts val="1200"/>
                </a:spcBef>
                <a:defRPr sz="1200">
                  <a:solidFill>
                    <a:srgbClr val="FFFFFF"/>
                  </a:solidFill>
                  <a:latin typeface="Amazon Ember Light"/>
                  <a:ea typeface="Amazon Ember Light"/>
                  <a:cs typeface="Amazon Ember Light"/>
                  <a:sym typeface="Amazon Ember Light"/>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Traiga sus propios medios (BYOM)</a:t>
              </a:r>
            </a:p>
            <a:p>
              <a:pPr>
                <a:spcBef>
                  <a:spcPts val="1200"/>
                </a:spcBef>
                <a:defRPr sz="1200">
                  <a:solidFill>
                    <a:srgbClr val="FFFFFF"/>
                  </a:solidFill>
                  <a:latin typeface="Amazon Ember Light"/>
                  <a:ea typeface="Amazon Ember Light"/>
                  <a:cs typeface="Amazon Ember Light"/>
                  <a:sym typeface="Amazon Ember Light"/>
                </a:defRPr>
              </a:pPr>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Use su propio Active </a:t>
              </a:r>
              <a:r>
                <a:rPr lang="es-ES" sz="1200" dirty="0" err="1">
                  <a:latin typeface="Amazon Ember" panose="020B0603020204020204" pitchFamily="34" charset="0"/>
                  <a:ea typeface="Amazon Ember" panose="020B0603020204020204" pitchFamily="34" charset="0"/>
                  <a:cs typeface="Amazon Ember" panose="020B0603020204020204" pitchFamily="34" charset="0"/>
                </a:rPr>
                <a:t>Directory</a:t>
              </a:r>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Traiga herramientas de monitoreo de terceros</a:t>
              </a:r>
            </a:p>
            <a:p>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Pausa/reanudación de automatización personalizada de RDS</a:t>
              </a:r>
            </a:p>
            <a:p>
              <a:pPr>
                <a:spcBef>
                  <a:spcPts val="1200"/>
                </a:spcBef>
                <a:defRPr sz="1200">
                  <a:solidFill>
                    <a:srgbClr val="FFFFFF"/>
                  </a:solidFill>
                  <a:latin typeface="Amazon Ember Light"/>
                  <a:ea typeface="Amazon Ember Light"/>
                  <a:cs typeface="Amazon Ember Light"/>
                  <a:sym typeface="Amazon Ember Ligh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1200"/>
                </a:spcBef>
                <a:defRPr sz="1200">
                  <a:solidFill>
                    <a:srgbClr val="FFFFFF"/>
                  </a:solidFill>
                  <a:latin typeface="Amazon Ember Light"/>
                  <a:ea typeface="Amazon Ember Light"/>
                  <a:cs typeface="Amazon Ember Light"/>
                  <a:sym typeface="Amazon Ember Light"/>
                </a:defRPr>
              </a:pPr>
              <a:endParaRPr lang="en-US" altLang="en-US" sz="1200" dirty="0">
                <a:latin typeface="Amazon Ember" panose="020B0603020204020204" pitchFamily="34" charset="0"/>
                <a:ea typeface="Amazon Ember" panose="02000000000000000000" pitchFamily="2" charset="0"/>
                <a:cs typeface="Amazon Ember" panose="02000000000000000000" pitchFamily="2" charset="0"/>
              </a:endParaRPr>
            </a:p>
            <a:p>
              <a:pPr>
                <a:spcBef>
                  <a:spcPts val="1200"/>
                </a:spcBef>
                <a:defRPr sz="1200">
                  <a:solidFill>
                    <a:srgbClr val="FFFFFF"/>
                  </a:solidFill>
                  <a:latin typeface="Amazon Ember Light"/>
                  <a:ea typeface="Amazon Ember Light"/>
                  <a:cs typeface="Amazon Ember Light"/>
                  <a:sym typeface="Amazon Ember Light"/>
                </a:defRPr>
              </a:pP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63">
              <a:extLst>
                <a:ext uri="{FF2B5EF4-FFF2-40B4-BE49-F238E27FC236}">
                  <a16:creationId xmlns:a16="http://schemas.microsoft.com/office/drawing/2014/main" id="{5984217E-3DAD-7FA3-BD83-9B3C74ED9F1E}"/>
                </a:ext>
              </a:extLst>
            </p:cNvPr>
            <p:cNvSpPr txBox="1"/>
            <p:nvPr/>
          </p:nvSpPr>
          <p:spPr>
            <a:xfrm>
              <a:off x="0" y="0"/>
              <a:ext cx="2596903" cy="7017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err="1">
                  <a:latin typeface="Amazon Ember" panose="020B0603020204020204" pitchFamily="34" charset="0"/>
                  <a:ea typeface="Amazon Ember" panose="020B0603020204020204" pitchFamily="34" charset="0"/>
                  <a:cs typeface="Amazon Ember" panose="020B0603020204020204" pitchFamily="34" charset="0"/>
                </a:rPr>
                <a:t>Flexibilidad</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 name="Group 5">
            <a:extLst>
              <a:ext uri="{FF2B5EF4-FFF2-40B4-BE49-F238E27FC236}">
                <a16:creationId xmlns:a16="http://schemas.microsoft.com/office/drawing/2014/main" id="{A1037A34-1E48-1766-6094-E9784311E86C}"/>
              </a:ext>
            </a:extLst>
          </p:cNvPr>
          <p:cNvGrpSpPr/>
          <p:nvPr/>
        </p:nvGrpSpPr>
        <p:grpSpPr>
          <a:xfrm>
            <a:off x="6163525" y="3334725"/>
            <a:ext cx="2596905" cy="2478912"/>
            <a:chOff x="0" y="0"/>
            <a:chExt cx="2596903" cy="2478909"/>
          </a:xfrm>
        </p:grpSpPr>
        <p:sp>
          <p:nvSpPr>
            <p:cNvPr id="14" name="TextBox 13">
              <a:extLst>
                <a:ext uri="{FF2B5EF4-FFF2-40B4-BE49-F238E27FC236}">
                  <a16:creationId xmlns:a16="http://schemas.microsoft.com/office/drawing/2014/main" id="{6ADB8481-96B8-E1AD-C187-ABF149D71F93}"/>
                </a:ext>
              </a:extLst>
            </p:cNvPr>
            <p:cNvSpPr txBox="1"/>
            <p:nvPr/>
          </p:nvSpPr>
          <p:spPr>
            <a:xfrm>
              <a:off x="167543" y="539919"/>
              <a:ext cx="2352975" cy="19389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spcBef>
                  <a:spcPts val="1200"/>
                </a:spcBef>
                <a:defRPr sz="1200">
                  <a:solidFill>
                    <a:srgbClr val="FFFFFF"/>
                  </a:solidFill>
                  <a:latin typeface="Amazon Ember Light"/>
                  <a:ea typeface="Amazon Ember Light"/>
                  <a:cs typeface="Amazon Ember Light"/>
                  <a:sym typeface="Amazon Ember Light"/>
                </a:defRPr>
              </a:pPr>
              <a:r>
                <a:rPr sz="1200" dirty="0">
                  <a:latin typeface="Amazon Ember" panose="020B0603020204020204" pitchFamily="34" charset="0"/>
                  <a:ea typeface="Amazon Ember" panose="020B0603020204020204" pitchFamily="34" charset="0"/>
                  <a:cs typeface="Amazon Ember" panose="020B0603020204020204" pitchFamily="34" charset="0"/>
                </a:rPr>
                <a:t>Full database and operating system access</a:t>
              </a:r>
              <a:r>
                <a:rPr lang="en-US" sz="1200" dirty="0">
                  <a:latin typeface="Amazon Ember" panose="020B0603020204020204" pitchFamily="34" charset="0"/>
                  <a:ea typeface="Amazon Ember" panose="020B0603020204020204" pitchFamily="34" charset="0"/>
                  <a:cs typeface="Amazon Ember" panose="020B0603020204020204" pitchFamily="34" charset="0"/>
                </a:rPr>
                <a:t>, including RDP</a:t>
              </a:r>
              <a:endParaRPr sz="1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1200"/>
                </a:spcBef>
                <a:defRPr sz="1200">
                  <a:solidFill>
                    <a:srgbClr val="FFFFFF"/>
                  </a:solidFill>
                  <a:latin typeface="Amazon Ember Light"/>
                  <a:ea typeface="Amazon Ember Light"/>
                  <a:cs typeface="Amazon Ember Light"/>
                  <a:sym typeface="Amazon Ember Light"/>
                </a:defRPr>
              </a:pPr>
              <a:r>
                <a:rPr sz="1200" dirty="0">
                  <a:latin typeface="Amazon Ember" panose="020B0603020204020204" pitchFamily="34" charset="0"/>
                  <a:ea typeface="Amazon Ember" panose="020B0603020204020204" pitchFamily="34" charset="0"/>
                  <a:cs typeface="Amazon Ember" panose="020B0603020204020204" pitchFamily="34" charset="0"/>
                </a:rPr>
                <a:t>All resources are in customer’s AWS account</a:t>
              </a:r>
            </a:p>
            <a:p>
              <a:pPr>
                <a:spcBef>
                  <a:spcPts val="1200"/>
                </a:spcBef>
                <a:defRPr sz="1200">
                  <a:solidFill>
                    <a:srgbClr val="FFFFFF"/>
                  </a:solidFill>
                  <a:latin typeface="Amazon Ember Light"/>
                  <a:ea typeface="Amazon Ember Light"/>
                  <a:cs typeface="Amazon Ember Light"/>
                  <a:sym typeface="Amazon Ember Light"/>
                </a:defRPr>
              </a:pPr>
              <a:r>
                <a:rPr sz="1200" dirty="0">
                  <a:latin typeface="Amazon Ember" panose="020B0603020204020204" pitchFamily="34" charset="0"/>
                  <a:ea typeface="Amazon Ember" panose="020B0603020204020204" pitchFamily="34" charset="0"/>
                  <a:cs typeface="Amazon Ember" panose="020B0603020204020204" pitchFamily="34" charset="0"/>
                </a:rPr>
                <a:t>Fine-grained access control management</a:t>
              </a:r>
            </a:p>
            <a:p>
              <a:pPr>
                <a:spcBef>
                  <a:spcPts val="1200"/>
                </a:spcBef>
                <a:defRPr sz="1200">
                  <a:solidFill>
                    <a:srgbClr val="FFFFFF"/>
                  </a:solidFill>
                  <a:latin typeface="Amazon Ember Light"/>
                  <a:ea typeface="Amazon Ember Light"/>
                  <a:cs typeface="Amazon Ember Light"/>
                  <a:sym typeface="Amazon Ember Light"/>
                </a:defRPr>
              </a:pPr>
              <a:r>
                <a:rPr sz="1200" dirty="0">
                  <a:latin typeface="Amazon Ember" panose="020B0603020204020204" pitchFamily="34" charset="0"/>
                  <a:ea typeface="Amazon Ember" panose="020B0603020204020204" pitchFamily="34" charset="0"/>
                  <a:cs typeface="Amazon Ember" panose="020B0603020204020204" pitchFamily="34" charset="0"/>
                </a:rPr>
                <a:t>Enable features like CLR or MS replication</a:t>
              </a:r>
            </a:p>
          </p:txBody>
        </p:sp>
        <p:sp>
          <p:nvSpPr>
            <p:cNvPr id="15" name="Rectangle 65">
              <a:extLst>
                <a:ext uri="{FF2B5EF4-FFF2-40B4-BE49-F238E27FC236}">
                  <a16:creationId xmlns:a16="http://schemas.microsoft.com/office/drawing/2014/main" id="{758C96CE-FF40-17C7-903F-382A7FFD9275}"/>
                </a:ext>
              </a:extLst>
            </p:cNvPr>
            <p:cNvSpPr txBox="1"/>
            <p:nvPr/>
          </p:nvSpPr>
          <p:spPr>
            <a:xfrm>
              <a:off x="0" y="0"/>
              <a:ext cx="2596903" cy="4247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Control granular</a:t>
              </a:r>
            </a:p>
          </p:txBody>
        </p:sp>
      </p:grpSp>
      <p:grpSp>
        <p:nvGrpSpPr>
          <p:cNvPr id="16" name="Group 4">
            <a:extLst>
              <a:ext uri="{FF2B5EF4-FFF2-40B4-BE49-F238E27FC236}">
                <a16:creationId xmlns:a16="http://schemas.microsoft.com/office/drawing/2014/main" id="{189DE7AE-418A-6E95-CA14-EA3284A88EC0}"/>
              </a:ext>
            </a:extLst>
          </p:cNvPr>
          <p:cNvGrpSpPr/>
          <p:nvPr/>
        </p:nvGrpSpPr>
        <p:grpSpPr>
          <a:xfrm>
            <a:off x="9089041" y="3346492"/>
            <a:ext cx="2647723" cy="3057253"/>
            <a:chOff x="0" y="0"/>
            <a:chExt cx="2647720" cy="3057249"/>
          </a:xfrm>
        </p:grpSpPr>
        <p:sp>
          <p:nvSpPr>
            <p:cNvPr id="17" name="TextBox 12">
              <a:extLst>
                <a:ext uri="{FF2B5EF4-FFF2-40B4-BE49-F238E27FC236}">
                  <a16:creationId xmlns:a16="http://schemas.microsoft.com/office/drawing/2014/main" id="{B53CE5EF-94F8-EBE0-FF10-A5EC8AC82445}"/>
                </a:ext>
              </a:extLst>
            </p:cNvPr>
            <p:cNvSpPr txBox="1"/>
            <p:nvPr/>
          </p:nvSpPr>
          <p:spPr>
            <a:xfrm>
              <a:off x="184486" y="502708"/>
              <a:ext cx="2463234" cy="2554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spcBef>
                  <a:spcPts val="1200"/>
                </a:spcBef>
                <a:defRPr sz="1200">
                  <a:solidFill>
                    <a:srgbClr val="FFFFFF"/>
                  </a:solidFill>
                  <a:latin typeface="Amazon Ember Light"/>
                  <a:ea typeface="Amazon Ember Light"/>
                  <a:cs typeface="Amazon Ember Light"/>
                  <a:sym typeface="Amazon Ember Light"/>
                </a:defRPr>
              </a:pPr>
              <a:r>
                <a:rPr lang="es-ES" sz="1200" dirty="0">
                  <a:latin typeface="Amazon Ember" panose="020B0603020204020204" pitchFamily="34" charset="0"/>
                  <a:ea typeface="Amazon Ember" panose="020B0603020204020204" pitchFamily="34" charset="0"/>
                  <a:cs typeface="Amazon Ember" panose="020B0603020204020204" pitchFamily="34" charset="0"/>
                </a:rPr>
                <a:t>Acceso completo a la base de datos y sistema operativo, incluyendo RDP</a:t>
              </a:r>
              <a:br>
                <a:rPr lang="es-ES" sz="1200" dirty="0">
                  <a:latin typeface="Amazon Ember" panose="020B0603020204020204" pitchFamily="34" charset="0"/>
                  <a:ea typeface="Amazon Ember" panose="020B0603020204020204" pitchFamily="34" charset="0"/>
                  <a:cs typeface="Amazon Ember" panose="020B0603020204020204" pitchFamily="34" charset="0"/>
                </a:rPr>
              </a:br>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Todos los recursos están en la cuenta AWS del cliente</a:t>
              </a:r>
            </a:p>
            <a:p>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Gestión de control de acceso de grano fino</a:t>
              </a:r>
            </a:p>
            <a:p>
              <a:endParaRPr lang="es-ES" sz="1200" dirty="0">
                <a:latin typeface="Amazon Ember" panose="020B0603020204020204" pitchFamily="34" charset="0"/>
                <a:ea typeface="Amazon Ember" panose="020B0603020204020204" pitchFamily="34" charset="0"/>
                <a:cs typeface="Amazon Ember" panose="020B0603020204020204" pitchFamily="34" charset="0"/>
              </a:endParaRPr>
            </a:p>
            <a:p>
              <a:r>
                <a:rPr lang="es-ES" sz="1200" dirty="0">
                  <a:latin typeface="Amazon Ember" panose="020B0603020204020204" pitchFamily="34" charset="0"/>
                  <a:ea typeface="Amazon Ember" panose="020B0603020204020204" pitchFamily="34" charset="0"/>
                  <a:cs typeface="Amazon Ember" panose="020B0603020204020204" pitchFamily="34" charset="0"/>
                </a:rPr>
                <a:t>Habilitar funciones como CLR o replicación de MS</a:t>
              </a:r>
            </a:p>
            <a:p>
              <a:pPr>
                <a:spcBef>
                  <a:spcPts val="1200"/>
                </a:spcBef>
                <a:defRPr sz="1200">
                  <a:solidFill>
                    <a:srgbClr val="FFFFFF"/>
                  </a:solidFill>
                  <a:latin typeface="Amazon Ember Light"/>
                  <a:ea typeface="Amazon Ember Light"/>
                  <a:cs typeface="Amazon Ember Light"/>
                  <a:sym typeface="Amazon Ember Light"/>
                </a:defRPr>
              </a:pP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66">
              <a:extLst>
                <a:ext uri="{FF2B5EF4-FFF2-40B4-BE49-F238E27FC236}">
                  <a16:creationId xmlns:a16="http://schemas.microsoft.com/office/drawing/2014/main" id="{1BB1132E-2D98-4CA6-9CA3-D4BDC6C5CFF3}"/>
                </a:ext>
              </a:extLst>
            </p:cNvPr>
            <p:cNvSpPr txBox="1"/>
            <p:nvPr/>
          </p:nvSpPr>
          <p:spPr>
            <a:xfrm>
              <a:off x="0" y="0"/>
              <a:ext cx="2596903" cy="4247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dirty="0">
                  <a:latin typeface="Amazon Ember" panose="020B0603020204020204" pitchFamily="34" charset="0"/>
                  <a:ea typeface="Amazon Ember" panose="020B0603020204020204" pitchFamily="34" charset="0"/>
                  <a:cs typeface="Amazon Ember" panose="020B0603020204020204" pitchFamily="34" charset="0"/>
                </a:rPr>
                <a:t>Lift &amp; Shift</a:t>
              </a:r>
            </a:p>
          </p:txBody>
        </p:sp>
      </p:grpSp>
      <p:pic>
        <p:nvPicPr>
          <p:cNvPr id="19" name="Graphic 34" descr="Graphic 34">
            <a:extLst>
              <a:ext uri="{FF2B5EF4-FFF2-40B4-BE49-F238E27FC236}">
                <a16:creationId xmlns:a16="http://schemas.microsoft.com/office/drawing/2014/main" id="{240CAB50-FA10-9908-0D87-3AB9D717839E}"/>
              </a:ext>
            </a:extLst>
          </p:cNvPr>
          <p:cNvPicPr>
            <a:picLocks noChangeAspect="1"/>
          </p:cNvPicPr>
          <p:nvPr/>
        </p:nvPicPr>
        <p:blipFill>
          <a:blip r:embed="rId3"/>
          <a:stretch>
            <a:fillRect/>
          </a:stretch>
        </p:blipFill>
        <p:spPr>
          <a:xfrm>
            <a:off x="6989523" y="2111422"/>
            <a:ext cx="837440" cy="837440"/>
          </a:xfrm>
          <a:prstGeom prst="rect">
            <a:avLst/>
          </a:prstGeom>
          <a:ln w="12700">
            <a:miter lim="400000"/>
          </a:ln>
        </p:spPr>
      </p:pic>
      <p:pic>
        <p:nvPicPr>
          <p:cNvPr id="20" name="Graphic 7" descr="Graphic 7">
            <a:extLst>
              <a:ext uri="{FF2B5EF4-FFF2-40B4-BE49-F238E27FC236}">
                <a16:creationId xmlns:a16="http://schemas.microsoft.com/office/drawing/2014/main" id="{778F94F1-38AE-0BD5-FD35-BA48E80C386D}"/>
              </a:ext>
            </a:extLst>
          </p:cNvPr>
          <p:cNvPicPr>
            <a:picLocks noChangeAspect="1"/>
          </p:cNvPicPr>
          <p:nvPr/>
        </p:nvPicPr>
        <p:blipFill>
          <a:blip r:embed="rId4"/>
          <a:stretch>
            <a:fillRect/>
          </a:stretch>
        </p:blipFill>
        <p:spPr>
          <a:xfrm>
            <a:off x="983920" y="1923095"/>
            <a:ext cx="1033137" cy="1033137"/>
          </a:xfrm>
          <a:prstGeom prst="rect">
            <a:avLst/>
          </a:prstGeom>
          <a:ln w="12700">
            <a:noFill/>
            <a:miter lim="400000"/>
          </a:ln>
        </p:spPr>
      </p:pic>
      <p:pic>
        <p:nvPicPr>
          <p:cNvPr id="21" name="Graphic 36" descr="Graphic 36">
            <a:extLst>
              <a:ext uri="{FF2B5EF4-FFF2-40B4-BE49-F238E27FC236}">
                <a16:creationId xmlns:a16="http://schemas.microsoft.com/office/drawing/2014/main" id="{264AB535-88FB-A179-0FD7-87D62F604F7B}"/>
              </a:ext>
            </a:extLst>
          </p:cNvPr>
          <p:cNvPicPr>
            <a:picLocks noChangeAspect="1"/>
          </p:cNvPicPr>
          <p:nvPr/>
        </p:nvPicPr>
        <p:blipFill>
          <a:blip r:embed="rId5"/>
          <a:stretch>
            <a:fillRect/>
          </a:stretch>
        </p:blipFill>
        <p:spPr>
          <a:xfrm>
            <a:off x="4023277" y="1915726"/>
            <a:ext cx="1033137" cy="1033136"/>
          </a:xfrm>
          <a:prstGeom prst="rect">
            <a:avLst/>
          </a:prstGeom>
          <a:ln w="12700">
            <a:miter lim="400000"/>
          </a:ln>
        </p:spPr>
      </p:pic>
      <p:pic>
        <p:nvPicPr>
          <p:cNvPr id="22" name="Graphic 30" descr="Graphic 30">
            <a:extLst>
              <a:ext uri="{FF2B5EF4-FFF2-40B4-BE49-F238E27FC236}">
                <a16:creationId xmlns:a16="http://schemas.microsoft.com/office/drawing/2014/main" id="{6AFAD82B-C422-CAC5-825C-B81F9634B7F0}"/>
              </a:ext>
            </a:extLst>
          </p:cNvPr>
          <p:cNvPicPr>
            <a:picLocks noChangeAspect="1"/>
          </p:cNvPicPr>
          <p:nvPr/>
        </p:nvPicPr>
        <p:blipFill>
          <a:blip r:embed="rId6"/>
          <a:stretch>
            <a:fillRect/>
          </a:stretch>
        </p:blipFill>
        <p:spPr>
          <a:xfrm>
            <a:off x="9815933" y="2012319"/>
            <a:ext cx="936547" cy="936545"/>
          </a:xfrm>
          <a:prstGeom prst="rect">
            <a:avLst/>
          </a:prstGeom>
          <a:ln w="12700">
            <a:miter lim="400000"/>
          </a:ln>
        </p:spPr>
      </p:pic>
      <p:sp>
        <p:nvSpPr>
          <p:cNvPr id="23" name="Slide Number Placeholder 2">
            <a:extLst>
              <a:ext uri="{FF2B5EF4-FFF2-40B4-BE49-F238E27FC236}">
                <a16:creationId xmlns:a16="http://schemas.microsoft.com/office/drawing/2014/main" id="{8A7683A3-33CB-13B1-8B87-9BD546F35E17}"/>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10</a:t>
            </a:fld>
            <a:endParaRPr lang="en-US" dirty="0"/>
          </a:p>
        </p:txBody>
      </p:sp>
    </p:spTree>
    <p:extLst>
      <p:ext uri="{BB962C8B-B14F-4D97-AF65-F5344CB8AC3E}">
        <p14:creationId xmlns:p14="http://schemas.microsoft.com/office/powerpoint/2010/main" val="364579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B54C1-3928-82DA-E225-20708363924D}"/>
              </a:ext>
            </a:extLst>
          </p:cNvPr>
          <p:cNvSpPr>
            <a:spLocks noGrp="1"/>
          </p:cNvSpPr>
          <p:nvPr>
            <p:ph type="title"/>
          </p:nvPr>
        </p:nvSpPr>
        <p:spPr>
          <a:xfrm>
            <a:off x="582122" y="315937"/>
            <a:ext cx="10940405" cy="535531"/>
          </a:xfrm>
        </p:spPr>
        <p:txBody>
          <a:bodyPr/>
          <a:lstStyle/>
          <a:p>
            <a:r>
              <a:rPr lang="es-MX" dirty="0"/>
              <a:t>Opciones de implementación de SQL Server</a:t>
            </a:r>
          </a:p>
        </p:txBody>
      </p:sp>
      <p:sp>
        <p:nvSpPr>
          <p:cNvPr id="5" name="Straight Connector 51">
            <a:extLst>
              <a:ext uri="{FF2B5EF4-FFF2-40B4-BE49-F238E27FC236}">
                <a16:creationId xmlns:a16="http://schemas.microsoft.com/office/drawing/2014/main" id="{F1BCF414-5A76-67DA-972E-ED8181418216}"/>
              </a:ext>
            </a:extLst>
          </p:cNvPr>
          <p:cNvSpPr/>
          <p:nvPr/>
        </p:nvSpPr>
        <p:spPr>
          <a:xfrm>
            <a:off x="4215258" y="1789780"/>
            <a:ext cx="21673" cy="3329137"/>
          </a:xfrm>
          <a:prstGeom prst="line">
            <a:avLst/>
          </a:prstGeom>
          <a:ln cap="rnd">
            <a:solidFill>
              <a:srgbClr val="FFFFFF"/>
            </a:solidFill>
            <a:miter/>
          </a:ln>
        </p:spPr>
        <p:txBody>
          <a:bodyPr lIns="45719" rIns="45719"/>
          <a:lstStyle/>
          <a:p>
            <a:pPr>
              <a:defRPr>
                <a:solidFill>
                  <a:srgbClr val="FFFFFF"/>
                </a:solidFill>
              </a:defRPr>
            </a:pPr>
            <a:endParaRPr/>
          </a:p>
        </p:txBody>
      </p:sp>
      <p:sp>
        <p:nvSpPr>
          <p:cNvPr id="6" name="Straight Connector 52">
            <a:extLst>
              <a:ext uri="{FF2B5EF4-FFF2-40B4-BE49-F238E27FC236}">
                <a16:creationId xmlns:a16="http://schemas.microsoft.com/office/drawing/2014/main" id="{0325A228-A855-5A76-7030-1A8A100F02CF}"/>
              </a:ext>
            </a:extLst>
          </p:cNvPr>
          <p:cNvSpPr/>
          <p:nvPr/>
        </p:nvSpPr>
        <p:spPr>
          <a:xfrm>
            <a:off x="7955028" y="1789780"/>
            <a:ext cx="1" cy="3329137"/>
          </a:xfrm>
          <a:prstGeom prst="line">
            <a:avLst/>
          </a:prstGeom>
          <a:ln cap="rnd">
            <a:solidFill>
              <a:srgbClr val="FFFFFF"/>
            </a:solidFill>
            <a:miter/>
          </a:ln>
        </p:spPr>
        <p:txBody>
          <a:bodyPr lIns="45719" rIns="45719"/>
          <a:lstStyle/>
          <a:p>
            <a:pPr>
              <a:defRPr>
                <a:solidFill>
                  <a:srgbClr val="FFFFFF"/>
                </a:solidFill>
              </a:defRPr>
            </a:pPr>
            <a:endParaRPr/>
          </a:p>
        </p:txBody>
      </p:sp>
      <p:sp>
        <p:nvSpPr>
          <p:cNvPr id="7" name="TextBox 5">
            <a:extLst>
              <a:ext uri="{FF2B5EF4-FFF2-40B4-BE49-F238E27FC236}">
                <a16:creationId xmlns:a16="http://schemas.microsoft.com/office/drawing/2014/main" id="{6AA33D7F-446E-FA19-2414-7E08318CAD6B}"/>
              </a:ext>
            </a:extLst>
          </p:cNvPr>
          <p:cNvSpPr txBox="1"/>
          <p:nvPr/>
        </p:nvSpPr>
        <p:spPr>
          <a:xfrm>
            <a:off x="8070972" y="882615"/>
            <a:ext cx="3486743" cy="820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a:defRPr sz="2400">
                <a:solidFill>
                  <a:srgbClr val="027FAA"/>
                </a:solidFill>
                <a:latin typeface="Amazon Ember Display Bold"/>
                <a:ea typeface="Amazon Ember Display Bold"/>
                <a:cs typeface="Amazon Ember Display Bold"/>
                <a:sym typeface="Amazon Ember Display Bold"/>
              </a:defRPr>
            </a:pPr>
            <a:r>
              <a:rPr lang="es-MX" sz="2667" dirty="0">
                <a:solidFill>
                  <a:srgbClr val="027FAA"/>
                </a:solidFill>
                <a:latin typeface="Amazon Ember" panose="020B0603020204020204" pitchFamily="34" charset="0"/>
                <a:ea typeface="Amazon Ember" panose="020B0603020204020204" pitchFamily="34" charset="0"/>
                <a:cs typeface="Amazon Ember" panose="020B0603020204020204" pitchFamily="34" charset="0"/>
              </a:rPr>
              <a:t>RDS para</a:t>
            </a:r>
            <a:endParaRPr lang="en-US" sz="2667" dirty="0">
              <a:solidFill>
                <a:srgbClr val="027FAA"/>
              </a:solidFill>
              <a:latin typeface="Amazon Ember" panose="020B0603020204020204" pitchFamily="34" charset="0"/>
              <a:ea typeface="Amazon Ember" panose="020B0603020204020204" pitchFamily="34" charset="0"/>
              <a:cs typeface="Amazon Ember" panose="020B0603020204020204" pitchFamily="34" charset="0"/>
            </a:endParaRPr>
          </a:p>
          <a:p>
            <a:pPr algn="ctr">
              <a:defRPr sz="2400">
                <a:solidFill>
                  <a:srgbClr val="027FAA"/>
                </a:solidFill>
                <a:latin typeface="Amazon Ember Display Bold"/>
                <a:ea typeface="Amazon Ember Display Bold"/>
                <a:cs typeface="Amazon Ember Display Bold"/>
                <a:sym typeface="Amazon Ember Display Bold"/>
              </a:defRPr>
            </a:pPr>
            <a:r>
              <a:rPr lang="es-MX" sz="2667" dirty="0">
                <a:solidFill>
                  <a:srgbClr val="027FAA"/>
                </a:solidFill>
                <a:latin typeface="Amazon Ember" panose="020B0603020204020204" pitchFamily="34" charset="0"/>
                <a:ea typeface="Amazon Ember" panose="020B0603020204020204" pitchFamily="34" charset="0"/>
                <a:cs typeface="Amazon Ember" panose="020B0603020204020204" pitchFamily="34" charset="0"/>
              </a:rPr>
              <a:t>SQL Server</a:t>
            </a:r>
            <a:endParaRPr lang="en-US" sz="2667" dirty="0">
              <a:solidFill>
                <a:srgbClr val="027FAA"/>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9BFDD23-0346-B240-EF66-FFB1BF2CA554}"/>
              </a:ext>
            </a:extLst>
          </p:cNvPr>
          <p:cNvSpPr txBox="1"/>
          <p:nvPr/>
        </p:nvSpPr>
        <p:spPr>
          <a:xfrm>
            <a:off x="8433156" y="1780917"/>
            <a:ext cx="2817325" cy="2400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a:spcBef>
                <a:spcPts val="1200"/>
              </a:spcBef>
              <a:buSzPct val="100000"/>
              <a:defRPr sz="1600">
                <a:solidFill>
                  <a:srgbClr val="FFFFFF"/>
                </a:solidFill>
              </a:defRPr>
            </a:pPr>
            <a:r>
              <a:rPr lang="es-MX" sz="1200" dirty="0"/>
              <a:t>Experiencia administrada</a:t>
            </a:r>
          </a:p>
          <a:p>
            <a:pPr algn="ctr">
              <a:spcBef>
                <a:spcPts val="1200"/>
              </a:spcBef>
              <a:buSzPct val="100000"/>
              <a:defRPr sz="1600">
                <a:solidFill>
                  <a:srgbClr val="FFFFFF"/>
                </a:solidFill>
              </a:defRPr>
            </a:pPr>
            <a:r>
              <a:rPr lang="es-MX" sz="1200" dirty="0"/>
              <a:t>Sin acceso al sistema operativo ni al sistema operativo</a:t>
            </a:r>
          </a:p>
          <a:p>
            <a:pPr algn="ctr">
              <a:spcBef>
                <a:spcPts val="1200"/>
              </a:spcBef>
              <a:buSzPct val="100000"/>
              <a:defRPr sz="1600">
                <a:solidFill>
                  <a:srgbClr val="FFFFFF"/>
                </a:solidFill>
              </a:defRPr>
            </a:pPr>
            <a:r>
              <a:rPr lang="es-MX" sz="1200" dirty="0"/>
              <a:t>Arquitectura optimizada</a:t>
            </a:r>
          </a:p>
          <a:p>
            <a:pPr algn="ctr">
              <a:spcBef>
                <a:spcPts val="1200"/>
              </a:spcBef>
              <a:buSzPct val="100000"/>
              <a:defRPr sz="1600">
                <a:solidFill>
                  <a:srgbClr val="FFFFFF"/>
                </a:solidFill>
              </a:defRPr>
            </a:pPr>
            <a:r>
              <a:rPr lang="es-MX" sz="1200" dirty="0"/>
              <a:t>Provisioning automatizado, monitoreo, backup, restore, recuperación puntual</a:t>
            </a:r>
          </a:p>
          <a:p>
            <a:pPr algn="ctr">
              <a:spcBef>
                <a:spcPts val="1200"/>
              </a:spcBef>
              <a:buSzPct val="100000"/>
              <a:defRPr sz="1600">
                <a:solidFill>
                  <a:srgbClr val="FFFFFF"/>
                </a:solidFill>
              </a:defRPr>
            </a:pPr>
            <a:r>
              <a:rPr lang="es-MX" sz="1200" dirty="0"/>
              <a:t>Parcheado automatizado</a:t>
            </a:r>
          </a:p>
          <a:p>
            <a:pPr algn="ctr">
              <a:spcBef>
                <a:spcPts val="1200"/>
              </a:spcBef>
              <a:buSzPct val="100000"/>
              <a:defRPr sz="1600">
                <a:solidFill>
                  <a:srgbClr val="FFFFFF"/>
                </a:solidFill>
              </a:defRPr>
            </a:pPr>
            <a:r>
              <a:rPr lang="es-MX" sz="1200" dirty="0"/>
              <a:t>Alta disponibilidad y Multi-AZ</a:t>
            </a:r>
          </a:p>
          <a:p>
            <a:pPr algn="ctr">
              <a:spcBef>
                <a:spcPts val="1200"/>
              </a:spcBef>
              <a:buSzPct val="100000"/>
              <a:defRPr sz="1600">
                <a:solidFill>
                  <a:srgbClr val="FFFFFF"/>
                </a:solidFill>
              </a:defRPr>
            </a:pPr>
            <a:r>
              <a:rPr lang="es-MX" sz="1200" dirty="0"/>
              <a:t>No 3</a:t>
            </a:r>
            <a:r>
              <a:rPr lang="es-MX" sz="1200" baseline="30000" dirty="0"/>
              <a:t>rojo</a:t>
            </a:r>
            <a:r>
              <a:rPr lang="es-MX" sz="1200" dirty="0"/>
              <a:t>aplicaciones de terceros en el host de base de datos</a:t>
            </a:r>
          </a:p>
        </p:txBody>
      </p:sp>
      <p:sp>
        <p:nvSpPr>
          <p:cNvPr id="10" name="TextBox 14">
            <a:extLst>
              <a:ext uri="{FF2B5EF4-FFF2-40B4-BE49-F238E27FC236}">
                <a16:creationId xmlns:a16="http://schemas.microsoft.com/office/drawing/2014/main" id="{A6BC8CC5-A1D2-7FC5-32B2-D034A0431CA4}"/>
              </a:ext>
            </a:extLst>
          </p:cNvPr>
          <p:cNvSpPr txBox="1"/>
          <p:nvPr/>
        </p:nvSpPr>
        <p:spPr>
          <a:xfrm>
            <a:off x="4300218" y="884585"/>
            <a:ext cx="3483863" cy="718210"/>
          </a:xfrm>
          <a:prstGeom prst="rect">
            <a:avLst/>
          </a:prstGeom>
          <a:noFill/>
          <a:ln w="12700" cap="flat">
            <a:noFill/>
            <a:miter lim="400000"/>
          </a:ln>
          <a:effectLst>
            <a:softEdge rad="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a:defRPr sz="2400">
                <a:solidFill>
                  <a:srgbClr val="027FAA"/>
                </a:solidFill>
                <a:latin typeface="Amazon Ember Display Bold"/>
                <a:ea typeface="Amazon Ember Display Bold"/>
                <a:cs typeface="Amazon Ember Display Bold"/>
                <a:sym typeface="Amazon Ember Display Bold"/>
              </a:defRPr>
            </a:pPr>
            <a:r>
              <a:rPr lang="es-MX" sz="2000" dirty="0">
                <a:solidFill>
                  <a:srgbClr val="FFDDC6"/>
                </a:solidFill>
                <a:latin typeface="Amazon Ember" panose="020B0603020204020204" pitchFamily="34" charset="0"/>
                <a:ea typeface="Amazon Ember" panose="020B0603020204020204" pitchFamily="34" charset="0"/>
                <a:cs typeface="Amazon Ember" panose="020B0603020204020204" pitchFamily="34" charset="0"/>
              </a:rPr>
              <a:t>RDS personalizado para</a:t>
            </a:r>
          </a:p>
          <a:p>
            <a:pPr algn="ctr">
              <a:defRPr sz="2400">
                <a:solidFill>
                  <a:srgbClr val="027FAA"/>
                </a:solidFill>
                <a:latin typeface="Amazon Ember Display Bold"/>
                <a:ea typeface="Amazon Ember Display Bold"/>
                <a:cs typeface="Amazon Ember Display Bold"/>
                <a:sym typeface="Amazon Ember Display Bold"/>
              </a:defRPr>
            </a:pPr>
            <a:r>
              <a:rPr lang="es-MX" sz="2667" dirty="0">
                <a:solidFill>
                  <a:srgbClr val="FFDDC6"/>
                </a:solidFill>
                <a:latin typeface="Amazon Ember" panose="020B0603020204020204" pitchFamily="34" charset="0"/>
                <a:ea typeface="Amazon Ember" panose="020B0603020204020204" pitchFamily="34" charset="0"/>
                <a:cs typeface="Amazon Ember" panose="020B0603020204020204" pitchFamily="34" charset="0"/>
              </a:rPr>
              <a:t>SQL Server</a:t>
            </a:r>
            <a:endParaRPr lang="en-US" sz="2667" dirty="0">
              <a:solidFill>
                <a:srgbClr val="FFDDC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5">
            <a:extLst>
              <a:ext uri="{FF2B5EF4-FFF2-40B4-BE49-F238E27FC236}">
                <a16:creationId xmlns:a16="http://schemas.microsoft.com/office/drawing/2014/main" id="{3087F0F9-28C8-2216-3686-B7297E6771D1}"/>
              </a:ext>
            </a:extLst>
          </p:cNvPr>
          <p:cNvSpPr txBox="1"/>
          <p:nvPr/>
        </p:nvSpPr>
        <p:spPr>
          <a:xfrm>
            <a:off x="4579394" y="1780915"/>
            <a:ext cx="3033127" cy="2554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marL="0" lvl="1" algn="ctr">
              <a:spcBef>
                <a:spcPts val="1200"/>
              </a:spcBef>
              <a:buSzPct val="100000"/>
              <a:defRPr sz="1600">
                <a:solidFill>
                  <a:srgbClr val="FFFFFF"/>
                </a:solidFill>
              </a:defRPr>
            </a:pPr>
            <a:r>
              <a:rPr lang="es-MX" sz="1200" dirty="0">
                <a:solidFill>
                  <a:srgbClr val="FFFFFF"/>
                </a:solidFill>
              </a:rPr>
              <a:t>Experiencia administrada (responsabilidad compartida)</a:t>
            </a:r>
          </a:p>
          <a:p>
            <a:pPr marL="0" lvl="1" algn="ctr">
              <a:spcBef>
                <a:spcPts val="1200"/>
              </a:spcBef>
              <a:buSzPct val="100000"/>
              <a:defRPr sz="1600">
                <a:solidFill>
                  <a:srgbClr val="FFFFFF"/>
                </a:solidFill>
              </a:defRPr>
            </a:pPr>
            <a:r>
              <a:rPr lang="es-MX" sz="1200" dirty="0">
                <a:solidFill>
                  <a:srgbClr val="FFFFFF"/>
                </a:solidFill>
              </a:rPr>
              <a:t>Control total</a:t>
            </a:r>
          </a:p>
          <a:p>
            <a:pPr marL="0" lvl="1" algn="ctr">
              <a:spcBef>
                <a:spcPts val="1200"/>
              </a:spcBef>
              <a:buSzPct val="100000"/>
              <a:defRPr sz="1600">
                <a:solidFill>
                  <a:srgbClr val="FFFFFF"/>
                </a:solidFill>
              </a:defRPr>
            </a:pPr>
            <a:r>
              <a:rPr lang="es-MX" sz="1200" dirty="0">
                <a:solidFill>
                  <a:srgbClr val="FFFFFF"/>
                </a:solidFill>
              </a:rPr>
              <a:t>Acceder a todas las configuraciones de SQL Server</a:t>
            </a:r>
          </a:p>
          <a:p>
            <a:pPr marL="0" lvl="1" algn="ctr">
              <a:spcBef>
                <a:spcPts val="1200"/>
              </a:spcBef>
              <a:buSzPct val="100000"/>
              <a:defRPr sz="1600">
                <a:solidFill>
                  <a:srgbClr val="FFFFFF"/>
                </a:solidFill>
              </a:defRPr>
            </a:pPr>
            <a:r>
              <a:rPr lang="es-MX" sz="1200" dirty="0">
                <a:solidFill>
                  <a:srgbClr val="FFFFFF"/>
                </a:solidFill>
              </a:rPr>
              <a:t>Provisioning automatizado, monitoreo, backup, restore, recuperación puntual</a:t>
            </a:r>
          </a:p>
          <a:p>
            <a:pPr marL="0" lvl="1" algn="ctr">
              <a:spcBef>
                <a:spcPts val="1200"/>
              </a:spcBef>
              <a:buSzPct val="100000"/>
              <a:defRPr sz="1600">
                <a:solidFill>
                  <a:srgbClr val="FFFFFF"/>
                </a:solidFill>
              </a:defRPr>
            </a:pPr>
            <a:r>
              <a:rPr lang="es-MX" sz="1200" dirty="0">
                <a:solidFill>
                  <a:srgbClr val="FFFFFF"/>
                </a:solidFill>
              </a:rPr>
              <a:t>Parcheado automatizado</a:t>
            </a:r>
            <a:br>
              <a:rPr lang="en-US" sz="1200" dirty="0">
                <a:solidFill>
                  <a:srgbClr val="FFFFFF"/>
                </a:solidFill>
              </a:rPr>
            </a:br>
            <a:r>
              <a:rPr lang="es-MX" sz="1000" dirty="0">
                <a:solidFill>
                  <a:srgbClr val="FFFFFF"/>
                </a:solidFill>
              </a:rPr>
              <a:t>(responsabilidad compartida)</a:t>
            </a:r>
          </a:p>
          <a:p>
            <a:pPr algn="ctr">
              <a:spcBef>
                <a:spcPts val="1200"/>
              </a:spcBef>
              <a:buSzPct val="100000"/>
              <a:defRPr sz="1600">
                <a:solidFill>
                  <a:srgbClr val="FFFFFF"/>
                </a:solidFill>
              </a:defRPr>
            </a:pPr>
            <a:r>
              <a:rPr lang="es-MX" sz="1200" dirty="0"/>
              <a:t>Alta disponibilidad y Multi-AZ</a:t>
            </a:r>
          </a:p>
          <a:p>
            <a:pPr marL="0" lvl="1" algn="ctr">
              <a:spcBef>
                <a:spcPts val="1200"/>
              </a:spcBef>
              <a:buSzPct val="100000"/>
              <a:defRPr sz="1600">
                <a:solidFill>
                  <a:srgbClr val="FFFFFF"/>
                </a:solidFill>
              </a:defRPr>
            </a:pPr>
            <a:r>
              <a:rPr lang="es-MX" sz="1200" dirty="0">
                <a:solidFill>
                  <a:srgbClr val="FFFFFF"/>
                </a:solidFill>
              </a:rPr>
              <a:t>Permite 3</a:t>
            </a:r>
            <a:r>
              <a:rPr lang="es-MX" sz="1200" baseline="30000" dirty="0">
                <a:solidFill>
                  <a:srgbClr val="FFFFFF"/>
                </a:solidFill>
              </a:rPr>
              <a:t>rojo</a:t>
            </a:r>
            <a:r>
              <a:rPr lang="es-MX" sz="1200" dirty="0">
                <a:solidFill>
                  <a:srgbClr val="FFFFFF"/>
                </a:solidFill>
              </a:rPr>
              <a:t>aplicaciones de terceros en el host de base de datos</a:t>
            </a:r>
            <a:endParaRPr lang="en-US" sz="1400" dirty="0">
              <a:solidFill>
                <a:srgbClr val="FFFFFF"/>
              </a:solidFill>
            </a:endParaRPr>
          </a:p>
        </p:txBody>
      </p:sp>
      <p:sp>
        <p:nvSpPr>
          <p:cNvPr id="13" name="TextBox 17">
            <a:extLst>
              <a:ext uri="{FF2B5EF4-FFF2-40B4-BE49-F238E27FC236}">
                <a16:creationId xmlns:a16="http://schemas.microsoft.com/office/drawing/2014/main" id="{5E1EB8D4-914E-D357-B045-F8B6239B87B7}"/>
              </a:ext>
            </a:extLst>
          </p:cNvPr>
          <p:cNvSpPr txBox="1"/>
          <p:nvPr/>
        </p:nvSpPr>
        <p:spPr>
          <a:xfrm>
            <a:off x="582122" y="884587"/>
            <a:ext cx="3483863" cy="820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a:defRPr sz="2400">
                <a:solidFill>
                  <a:srgbClr val="027FAA"/>
                </a:solidFill>
                <a:latin typeface="Amazon Ember Display Bold"/>
                <a:ea typeface="Amazon Ember Display Bold"/>
                <a:cs typeface="Amazon Ember Display Bold"/>
                <a:sym typeface="Amazon Ember Display Bold"/>
              </a:defRPr>
            </a:pPr>
            <a:r>
              <a:rPr lang="es-MX" sz="26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SQL Server en</a:t>
            </a:r>
            <a:endParaRPr lang="en-US" sz="26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ctr">
              <a:defRPr sz="2400">
                <a:solidFill>
                  <a:srgbClr val="027FAA"/>
                </a:solidFill>
                <a:latin typeface="Amazon Ember Display Bold"/>
                <a:ea typeface="Amazon Ember Display Bold"/>
                <a:cs typeface="Amazon Ember Display Bold"/>
                <a:sym typeface="Amazon Ember Display Bold"/>
              </a:defRPr>
            </a:pPr>
            <a:r>
              <a:rPr lang="es-MX" sz="26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EC2</a:t>
            </a:r>
            <a:endParaRPr lang="en-US" sz="26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8">
            <a:extLst>
              <a:ext uri="{FF2B5EF4-FFF2-40B4-BE49-F238E27FC236}">
                <a16:creationId xmlns:a16="http://schemas.microsoft.com/office/drawing/2014/main" id="{E569C842-E915-ED59-EEFF-101F6678D47C}"/>
              </a:ext>
            </a:extLst>
          </p:cNvPr>
          <p:cNvSpPr txBox="1"/>
          <p:nvPr/>
        </p:nvSpPr>
        <p:spPr>
          <a:xfrm>
            <a:off x="910055" y="1780916"/>
            <a:ext cx="2882947" cy="2400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marL="0" lvl="1" algn="ctr">
              <a:spcBef>
                <a:spcPts val="1200"/>
              </a:spcBef>
              <a:buSzPct val="100000"/>
              <a:defRPr sz="1600">
                <a:solidFill>
                  <a:srgbClr val="FFFFFF"/>
                </a:solidFill>
              </a:defRPr>
            </a:pPr>
            <a:r>
              <a:rPr lang="es-MX" sz="1200" dirty="0">
                <a:solidFill>
                  <a:srgbClr val="FFFFFF"/>
                </a:solidFill>
              </a:rPr>
              <a:t>Experiencia autoadministrada</a:t>
            </a:r>
          </a:p>
          <a:p>
            <a:pPr marL="0" lvl="1" algn="ctr">
              <a:spcBef>
                <a:spcPts val="1200"/>
              </a:spcBef>
              <a:buSzPct val="100000"/>
              <a:defRPr sz="1600">
                <a:solidFill>
                  <a:srgbClr val="FFFFFF"/>
                </a:solidFill>
              </a:defRPr>
            </a:pPr>
            <a:r>
              <a:rPr lang="es-MX" sz="1200" dirty="0">
                <a:solidFill>
                  <a:srgbClr val="FFFFFF"/>
                </a:solidFill>
              </a:rPr>
              <a:t>Control total</a:t>
            </a:r>
          </a:p>
          <a:p>
            <a:pPr marL="0" lvl="1" algn="ctr">
              <a:spcBef>
                <a:spcPts val="1200"/>
              </a:spcBef>
              <a:buSzPct val="100000"/>
              <a:defRPr sz="1600">
                <a:solidFill>
                  <a:srgbClr val="FFFFFF"/>
                </a:solidFill>
              </a:defRPr>
            </a:pPr>
            <a:r>
              <a:rPr lang="es-MX" sz="1200" dirty="0">
                <a:solidFill>
                  <a:srgbClr val="FFFFFF"/>
                </a:solidFill>
              </a:rPr>
              <a:t>Todas las características del motor de base de datos</a:t>
            </a:r>
          </a:p>
          <a:p>
            <a:pPr marL="0" lvl="1" algn="ctr">
              <a:spcBef>
                <a:spcPts val="1200"/>
              </a:spcBef>
              <a:buSzPct val="100000"/>
              <a:defRPr sz="1600">
                <a:solidFill>
                  <a:srgbClr val="FFFFFF"/>
                </a:solidFill>
              </a:defRPr>
            </a:pPr>
            <a:r>
              <a:rPr lang="es-MX" sz="1200" dirty="0">
                <a:solidFill>
                  <a:srgbClr val="FFFFFF"/>
                </a:solidFill>
              </a:rPr>
              <a:t>Provisioning, monitoreo, backup, restore y recuperación puntual autoadministrados</a:t>
            </a:r>
          </a:p>
          <a:p>
            <a:pPr marL="0" lvl="1" algn="ctr">
              <a:spcBef>
                <a:spcPts val="1200"/>
              </a:spcBef>
              <a:buSzPct val="100000"/>
              <a:defRPr sz="1600">
                <a:solidFill>
                  <a:srgbClr val="FFFFFF"/>
                </a:solidFill>
              </a:defRPr>
            </a:pPr>
            <a:r>
              <a:rPr lang="es-MX" sz="1200" dirty="0">
                <a:solidFill>
                  <a:srgbClr val="FFFFFF"/>
                </a:solidFill>
              </a:rPr>
              <a:t>Aplicación de parches autogestionada</a:t>
            </a:r>
          </a:p>
          <a:p>
            <a:pPr marL="0" lvl="1" algn="ctr">
              <a:spcBef>
                <a:spcPts val="1200"/>
              </a:spcBef>
              <a:buSzPct val="100000"/>
              <a:defRPr sz="1600">
                <a:solidFill>
                  <a:srgbClr val="FFFFFF"/>
                </a:solidFill>
              </a:defRPr>
            </a:pPr>
            <a:r>
              <a:rPr lang="es-MX" sz="1200" dirty="0">
                <a:solidFill>
                  <a:srgbClr val="FFFFFF"/>
                </a:solidFill>
              </a:rPr>
              <a:t>Alta disponibilidad autoadministrada</a:t>
            </a:r>
          </a:p>
          <a:p>
            <a:pPr marL="0" lvl="1" algn="ctr">
              <a:spcBef>
                <a:spcPts val="1200"/>
              </a:spcBef>
              <a:buSzPct val="100000"/>
              <a:defRPr sz="1600">
                <a:solidFill>
                  <a:srgbClr val="FFFFFF"/>
                </a:solidFill>
              </a:defRPr>
            </a:pPr>
            <a:r>
              <a:rPr lang="es-MX" sz="1200" dirty="0">
                <a:solidFill>
                  <a:srgbClr val="FFFFFF"/>
                </a:solidFill>
              </a:rPr>
              <a:t>Permite 3</a:t>
            </a:r>
            <a:r>
              <a:rPr lang="es-MX" sz="1200" baseline="30000" dirty="0">
                <a:solidFill>
                  <a:srgbClr val="FFFFFF"/>
                </a:solidFill>
              </a:rPr>
              <a:t>rojo</a:t>
            </a:r>
            <a:r>
              <a:rPr lang="es-MX" sz="1200" dirty="0">
                <a:solidFill>
                  <a:srgbClr val="FFFFFF"/>
                </a:solidFill>
              </a:rPr>
              <a:t>aplicaciones de terceros en el host de base de datos</a:t>
            </a:r>
          </a:p>
        </p:txBody>
      </p:sp>
      <p:sp>
        <p:nvSpPr>
          <p:cNvPr id="20" name="Rectangle 19">
            <a:extLst>
              <a:ext uri="{FF2B5EF4-FFF2-40B4-BE49-F238E27FC236}">
                <a16:creationId xmlns:a16="http://schemas.microsoft.com/office/drawing/2014/main" id="{C68D0C10-4582-F250-6F67-908DECE79A1E}"/>
              </a:ext>
            </a:extLst>
          </p:cNvPr>
          <p:cNvSpPr/>
          <p:nvPr/>
        </p:nvSpPr>
        <p:spPr bwMode="auto">
          <a:xfrm>
            <a:off x="10498522" y="6530537"/>
            <a:ext cx="1222301" cy="192783"/>
          </a:xfrm>
          <a:prstGeom prst="rect">
            <a:avLst/>
          </a:prstGeom>
          <a:solidFill>
            <a:srgbClr val="027FA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800" dirty="0">
                <a:solidFill>
                  <a:schemeClr val="tx1"/>
                </a:solidFill>
                <a:ea typeface="Amazon Ember" panose="020B0603020204020204" pitchFamily="34" charset="0"/>
                <a:cs typeface="Amazon Ember" panose="020B0603020204020204" pitchFamily="34" charset="0"/>
              </a:rPr>
              <a:t>Versiones Soportadas</a:t>
            </a:r>
          </a:p>
        </p:txBody>
      </p:sp>
      <p:sp>
        <p:nvSpPr>
          <p:cNvPr id="21" name="Rectangle 20">
            <a:extLst>
              <a:ext uri="{FF2B5EF4-FFF2-40B4-BE49-F238E27FC236}">
                <a16:creationId xmlns:a16="http://schemas.microsoft.com/office/drawing/2014/main" id="{6E004BD1-51A0-8C78-06B4-63E3D557E16B}"/>
              </a:ext>
            </a:extLst>
          </p:cNvPr>
          <p:cNvSpPr/>
          <p:nvPr/>
        </p:nvSpPr>
        <p:spPr bwMode="auto">
          <a:xfrm>
            <a:off x="9202347" y="6530536"/>
            <a:ext cx="1222301" cy="189611"/>
          </a:xfrm>
          <a:prstGeom prst="rect">
            <a:avLst/>
          </a:prstGeom>
          <a:solidFill>
            <a:srgbClr val="027FAA">
              <a:alpha val="7040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800" dirty="0">
                <a:solidFill>
                  <a:schemeClr val="tx1"/>
                </a:solidFill>
                <a:ea typeface="Amazon Ember" panose="020B0603020204020204" pitchFamily="34" charset="0"/>
                <a:cs typeface="Amazon Ember" panose="020B0603020204020204" pitchFamily="34" charset="0"/>
              </a:rPr>
              <a:t>Ediciones soportadas</a:t>
            </a:r>
          </a:p>
        </p:txBody>
      </p:sp>
      <p:sp>
        <p:nvSpPr>
          <p:cNvPr id="22" name="Rectangle 21">
            <a:extLst>
              <a:ext uri="{FF2B5EF4-FFF2-40B4-BE49-F238E27FC236}">
                <a16:creationId xmlns:a16="http://schemas.microsoft.com/office/drawing/2014/main" id="{F72558A8-C7F7-22CA-AD1C-C3B10516CC86}"/>
              </a:ext>
            </a:extLst>
          </p:cNvPr>
          <p:cNvSpPr/>
          <p:nvPr/>
        </p:nvSpPr>
        <p:spPr bwMode="auto">
          <a:xfrm>
            <a:off x="7906172" y="6530536"/>
            <a:ext cx="1222301" cy="189611"/>
          </a:xfrm>
          <a:prstGeom prst="rect">
            <a:avLst/>
          </a:prstGeom>
          <a:solidFill>
            <a:srgbClr val="027F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800" dirty="0">
                <a:solidFill>
                  <a:schemeClr val="tx1"/>
                </a:solidFill>
                <a:ea typeface="Amazon Ember" panose="020B0603020204020204" pitchFamily="34" charset="0"/>
                <a:cs typeface="Amazon Ember" panose="020B0603020204020204" pitchFamily="34" charset="0"/>
              </a:rPr>
              <a:t>Licencia Soportada</a:t>
            </a:r>
          </a:p>
        </p:txBody>
      </p:sp>
      <p:sp>
        <p:nvSpPr>
          <p:cNvPr id="16" name="Rectangle 15">
            <a:extLst>
              <a:ext uri="{FF2B5EF4-FFF2-40B4-BE49-F238E27FC236}">
                <a16:creationId xmlns:a16="http://schemas.microsoft.com/office/drawing/2014/main" id="{6FB627EB-DD4E-C09E-48C2-FD55B46CA66A}"/>
              </a:ext>
            </a:extLst>
          </p:cNvPr>
          <p:cNvSpPr/>
          <p:nvPr/>
        </p:nvSpPr>
        <p:spPr bwMode="auto">
          <a:xfrm>
            <a:off x="980117" y="5512208"/>
            <a:ext cx="2742825" cy="246888"/>
          </a:xfrm>
          <a:prstGeom prst="rect">
            <a:avLst/>
          </a:prstGeom>
          <a:solidFill>
            <a:srgbClr val="027FA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Todos</a:t>
            </a:r>
          </a:p>
        </p:txBody>
      </p:sp>
      <p:sp>
        <p:nvSpPr>
          <p:cNvPr id="23" name="Rectangle 22">
            <a:extLst>
              <a:ext uri="{FF2B5EF4-FFF2-40B4-BE49-F238E27FC236}">
                <a16:creationId xmlns:a16="http://schemas.microsoft.com/office/drawing/2014/main" id="{E0BC0C37-A90A-432A-07F3-4A39E6F691CE}"/>
              </a:ext>
            </a:extLst>
          </p:cNvPr>
          <p:cNvSpPr/>
          <p:nvPr/>
        </p:nvSpPr>
        <p:spPr bwMode="auto">
          <a:xfrm>
            <a:off x="980117" y="5225379"/>
            <a:ext cx="2742825" cy="246888"/>
          </a:xfrm>
          <a:prstGeom prst="rect">
            <a:avLst/>
          </a:prstGeom>
          <a:solidFill>
            <a:srgbClr val="027FAA">
              <a:alpha val="7040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Todos</a:t>
            </a:r>
          </a:p>
        </p:txBody>
      </p:sp>
      <p:sp>
        <p:nvSpPr>
          <p:cNvPr id="26" name="Rectangle 25">
            <a:extLst>
              <a:ext uri="{FF2B5EF4-FFF2-40B4-BE49-F238E27FC236}">
                <a16:creationId xmlns:a16="http://schemas.microsoft.com/office/drawing/2014/main" id="{5283582A-D81A-E2D6-C655-B40BA578F59A}"/>
              </a:ext>
            </a:extLst>
          </p:cNvPr>
          <p:cNvSpPr/>
          <p:nvPr/>
        </p:nvSpPr>
        <p:spPr bwMode="auto">
          <a:xfrm>
            <a:off x="980117" y="4931886"/>
            <a:ext cx="2742825" cy="246888"/>
          </a:xfrm>
          <a:prstGeom prst="rect">
            <a:avLst/>
          </a:prstGeom>
          <a:solidFill>
            <a:srgbClr val="027F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BYOL, licencia incluida</a:t>
            </a:r>
          </a:p>
        </p:txBody>
      </p:sp>
      <p:sp>
        <p:nvSpPr>
          <p:cNvPr id="17" name="Rectangle 16">
            <a:extLst>
              <a:ext uri="{FF2B5EF4-FFF2-40B4-BE49-F238E27FC236}">
                <a16:creationId xmlns:a16="http://schemas.microsoft.com/office/drawing/2014/main" id="{41CC343E-115E-ABBD-2DDD-6C0DB2F37A12}"/>
              </a:ext>
            </a:extLst>
          </p:cNvPr>
          <p:cNvSpPr/>
          <p:nvPr/>
        </p:nvSpPr>
        <p:spPr bwMode="auto">
          <a:xfrm>
            <a:off x="4724545" y="5512208"/>
            <a:ext cx="2742825" cy="246888"/>
          </a:xfrm>
          <a:prstGeom prst="rect">
            <a:avLst/>
          </a:prstGeom>
          <a:solidFill>
            <a:srgbClr val="027FA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2019</a:t>
            </a:r>
          </a:p>
        </p:txBody>
      </p:sp>
      <p:sp>
        <p:nvSpPr>
          <p:cNvPr id="24" name="Rectangle 23">
            <a:extLst>
              <a:ext uri="{FF2B5EF4-FFF2-40B4-BE49-F238E27FC236}">
                <a16:creationId xmlns:a16="http://schemas.microsoft.com/office/drawing/2014/main" id="{48FBA513-6C7A-9A2E-502B-FDC5AAC1BB37}"/>
              </a:ext>
            </a:extLst>
          </p:cNvPr>
          <p:cNvSpPr/>
          <p:nvPr/>
        </p:nvSpPr>
        <p:spPr bwMode="auto">
          <a:xfrm>
            <a:off x="4724545" y="5225379"/>
            <a:ext cx="2742825" cy="246888"/>
          </a:xfrm>
          <a:prstGeom prst="rect">
            <a:avLst/>
          </a:prstGeom>
          <a:solidFill>
            <a:srgbClr val="027FAA">
              <a:alpha val="7040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Web, Estándar, Empresa</a:t>
            </a:r>
          </a:p>
        </p:txBody>
      </p:sp>
      <p:sp>
        <p:nvSpPr>
          <p:cNvPr id="27" name="Rectangle 26">
            <a:extLst>
              <a:ext uri="{FF2B5EF4-FFF2-40B4-BE49-F238E27FC236}">
                <a16:creationId xmlns:a16="http://schemas.microsoft.com/office/drawing/2014/main" id="{664B83D0-8859-6E08-8C43-92FCA7364004}"/>
              </a:ext>
            </a:extLst>
          </p:cNvPr>
          <p:cNvSpPr/>
          <p:nvPr/>
        </p:nvSpPr>
        <p:spPr bwMode="auto">
          <a:xfrm>
            <a:off x="4724545" y="4931886"/>
            <a:ext cx="2742825" cy="246888"/>
          </a:xfrm>
          <a:prstGeom prst="rect">
            <a:avLst/>
          </a:prstGeom>
          <a:solidFill>
            <a:srgbClr val="027F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BYOM, Licencia Incluida</a:t>
            </a:r>
          </a:p>
        </p:txBody>
      </p:sp>
      <p:sp>
        <p:nvSpPr>
          <p:cNvPr id="18" name="Rectangle 17">
            <a:extLst>
              <a:ext uri="{FF2B5EF4-FFF2-40B4-BE49-F238E27FC236}">
                <a16:creationId xmlns:a16="http://schemas.microsoft.com/office/drawing/2014/main" id="{70DC1CA1-8BA0-9FC8-4AD7-F4EFBC8B72D8}"/>
              </a:ext>
            </a:extLst>
          </p:cNvPr>
          <p:cNvSpPr/>
          <p:nvPr/>
        </p:nvSpPr>
        <p:spPr bwMode="auto">
          <a:xfrm>
            <a:off x="8470408" y="5512208"/>
            <a:ext cx="2742825" cy="246888"/>
          </a:xfrm>
          <a:prstGeom prst="rect">
            <a:avLst/>
          </a:prstGeom>
          <a:solidFill>
            <a:srgbClr val="027FAA">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2014, 2016, 2017, 2019</a:t>
            </a:r>
          </a:p>
        </p:txBody>
      </p:sp>
      <p:sp>
        <p:nvSpPr>
          <p:cNvPr id="25" name="Rectangle 24">
            <a:extLst>
              <a:ext uri="{FF2B5EF4-FFF2-40B4-BE49-F238E27FC236}">
                <a16:creationId xmlns:a16="http://schemas.microsoft.com/office/drawing/2014/main" id="{FA1E7957-CA12-54AD-66AB-A0A8ADD75C70}"/>
              </a:ext>
            </a:extLst>
          </p:cNvPr>
          <p:cNvSpPr/>
          <p:nvPr/>
        </p:nvSpPr>
        <p:spPr bwMode="auto">
          <a:xfrm>
            <a:off x="8470408" y="5225379"/>
            <a:ext cx="2742825" cy="246888"/>
          </a:xfrm>
          <a:prstGeom prst="rect">
            <a:avLst/>
          </a:prstGeom>
          <a:solidFill>
            <a:srgbClr val="027FAA">
              <a:alpha val="7040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Express, Web, Estándar, Empresa</a:t>
            </a:r>
          </a:p>
        </p:txBody>
      </p:sp>
      <p:sp>
        <p:nvSpPr>
          <p:cNvPr id="28" name="Rectangle 27">
            <a:extLst>
              <a:ext uri="{FF2B5EF4-FFF2-40B4-BE49-F238E27FC236}">
                <a16:creationId xmlns:a16="http://schemas.microsoft.com/office/drawing/2014/main" id="{ABE8D813-5D6A-67D0-AA8B-EBEFBBD5DB2A}"/>
              </a:ext>
            </a:extLst>
          </p:cNvPr>
          <p:cNvSpPr/>
          <p:nvPr/>
        </p:nvSpPr>
        <p:spPr bwMode="auto">
          <a:xfrm>
            <a:off x="8470408" y="4931886"/>
            <a:ext cx="2742825" cy="246888"/>
          </a:xfrm>
          <a:prstGeom prst="rect">
            <a:avLst/>
          </a:prstGeom>
          <a:solidFill>
            <a:srgbClr val="027F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10" fontAlgn="base">
              <a:lnSpc>
                <a:spcPct val="90000"/>
              </a:lnSpc>
              <a:spcBef>
                <a:spcPct val="0"/>
              </a:spcBef>
              <a:spcAft>
                <a:spcPct val="0"/>
              </a:spcAft>
            </a:pPr>
            <a:r>
              <a:rPr lang="es-MX" sz="1200" dirty="0">
                <a:solidFill>
                  <a:schemeClr val="tx1"/>
                </a:solidFill>
                <a:ea typeface="Amazon Ember" panose="020B0603020204020204" pitchFamily="34" charset="0"/>
                <a:cs typeface="Amazon Ember" panose="020B0603020204020204" pitchFamily="34" charset="0"/>
              </a:rPr>
              <a:t>Licencia Incluida</a:t>
            </a:r>
          </a:p>
        </p:txBody>
      </p:sp>
      <p:sp>
        <p:nvSpPr>
          <p:cNvPr id="29" name="Slide Number Placeholder 2">
            <a:extLst>
              <a:ext uri="{FF2B5EF4-FFF2-40B4-BE49-F238E27FC236}">
                <a16:creationId xmlns:a16="http://schemas.microsoft.com/office/drawing/2014/main" id="{EF945F8E-946C-0C31-928B-68F61325EDBE}"/>
              </a:ext>
            </a:extLst>
          </p:cNvPr>
          <p:cNvSpPr txBox="1">
            <a:spLocks/>
          </p:cNvSpPr>
          <p:nvPr/>
        </p:nvSpPr>
        <p:spPr>
          <a:xfrm>
            <a:off x="8971732"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34CDD4-D76F-4459-B025-0310E913C243}" type="slidenum">
              <a:rPr lang="en-US"/>
              <a:pPr/>
              <a:t>11</a:t>
            </a:fld>
            <a:endParaRPr lang="en-US" dirty="0"/>
          </a:p>
        </p:txBody>
      </p:sp>
      <p:grpSp>
        <p:nvGrpSpPr>
          <p:cNvPr id="30" name="Group 11">
            <a:extLst>
              <a:ext uri="{FF2B5EF4-FFF2-40B4-BE49-F238E27FC236}">
                <a16:creationId xmlns:a16="http://schemas.microsoft.com/office/drawing/2014/main" id="{7824F53F-CBA5-F158-00B6-FAB6D3C955A4}"/>
              </a:ext>
            </a:extLst>
          </p:cNvPr>
          <p:cNvGrpSpPr/>
          <p:nvPr/>
        </p:nvGrpSpPr>
        <p:grpSpPr>
          <a:xfrm>
            <a:off x="805630" y="5823496"/>
            <a:ext cx="10493391" cy="521211"/>
            <a:chOff x="0" y="0"/>
            <a:chExt cx="8614018" cy="521209"/>
          </a:xfrm>
        </p:grpSpPr>
        <p:sp>
          <p:nvSpPr>
            <p:cNvPr id="31" name="Left-Right Arrow 46">
              <a:extLst>
                <a:ext uri="{FF2B5EF4-FFF2-40B4-BE49-F238E27FC236}">
                  <a16:creationId xmlns:a16="http://schemas.microsoft.com/office/drawing/2014/main" id="{82C58A8F-368F-3D5D-4A80-D2CBF8AA93E7}"/>
                </a:ext>
              </a:extLst>
            </p:cNvPr>
            <p:cNvSpPr/>
            <p:nvPr/>
          </p:nvSpPr>
          <p:spPr>
            <a:xfrm>
              <a:off x="0" y="0"/>
              <a:ext cx="8614018" cy="521209"/>
            </a:xfrm>
            <a:prstGeom prst="leftRightArrow">
              <a:avLst>
                <a:gd name="adj1" fmla="val 50000"/>
                <a:gd name="adj2" fmla="val 50000"/>
              </a:avLst>
            </a:prstGeom>
            <a:gradFill flip="none" rotWithShape="1">
              <a:gsLst>
                <a:gs pos="0">
                  <a:schemeClr val="accent1"/>
                </a:gs>
                <a:gs pos="27000">
                  <a:srgbClr val="FFC88C"/>
                </a:gs>
                <a:gs pos="27000">
                  <a:srgbClr val="FFC88C"/>
                </a:gs>
                <a:gs pos="100000">
                  <a:srgbClr val="027FAA"/>
                </a:gs>
              </a:gsLst>
              <a:lin ang="0" scaled="0"/>
            </a:gradFill>
            <a:ln w="12700" cap="flat">
              <a:noFill/>
              <a:miter lim="400000"/>
            </a:ln>
            <a:effectLst/>
          </p:spPr>
          <p:txBody>
            <a:bodyPr wrap="square" lIns="45719" tIns="45719" rIns="45719" bIns="45719" numCol="1" anchor="ctr">
              <a:noAutofit/>
            </a:bodyPr>
            <a:lstStyle/>
            <a:p>
              <a:pPr algn="ctr">
                <a:defRPr sz="1400" b="1"/>
              </a:pPr>
              <a:endParaRPr sz="1400"/>
            </a:p>
          </p:txBody>
        </p:sp>
        <p:sp>
          <p:nvSpPr>
            <p:cNvPr id="32" name="TextBox 36">
              <a:extLst>
                <a:ext uri="{FF2B5EF4-FFF2-40B4-BE49-F238E27FC236}">
                  <a16:creationId xmlns:a16="http://schemas.microsoft.com/office/drawing/2014/main" id="{F80ED8F2-9BE8-5D94-EE36-A29FE0B98C76}"/>
                </a:ext>
              </a:extLst>
            </p:cNvPr>
            <p:cNvSpPr txBox="1"/>
            <p:nvPr/>
          </p:nvSpPr>
          <p:spPr>
            <a:xfrm>
              <a:off x="440336" y="152436"/>
              <a:ext cx="1769571"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400" b="1">
                  <a:solidFill>
                    <a:srgbClr val="FFFFFF"/>
                  </a:solidFill>
                </a:defRPr>
              </a:lvl1pPr>
            </a:lstStyle>
            <a:p>
              <a:r>
                <a:rPr lang="es-CO" dirty="0" err="1"/>
                <a:t>Auto-gestionado</a:t>
              </a:r>
              <a:endParaRPr dirty="0"/>
            </a:p>
          </p:txBody>
        </p:sp>
        <p:sp>
          <p:nvSpPr>
            <p:cNvPr id="33" name="TextBox 38">
              <a:extLst>
                <a:ext uri="{FF2B5EF4-FFF2-40B4-BE49-F238E27FC236}">
                  <a16:creationId xmlns:a16="http://schemas.microsoft.com/office/drawing/2014/main" id="{FAA781EA-9703-BD1D-E3AB-EDA9CF85253E}"/>
                </a:ext>
              </a:extLst>
            </p:cNvPr>
            <p:cNvSpPr txBox="1"/>
            <p:nvPr/>
          </p:nvSpPr>
          <p:spPr>
            <a:xfrm>
              <a:off x="6641699" y="152436"/>
              <a:ext cx="1776486" cy="21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defRPr sz="1400" b="1">
                  <a:solidFill>
                    <a:srgbClr val="FFFFFF"/>
                  </a:solidFill>
                </a:defRPr>
              </a:lvl1pPr>
            </a:lstStyle>
            <a:p>
              <a:r>
                <a:rPr lang="es-CO" dirty="0"/>
                <a:t>Gestionado por </a:t>
              </a:r>
              <a:r>
                <a:rPr dirty="0"/>
                <a:t>AWS</a:t>
              </a:r>
            </a:p>
          </p:txBody>
        </p:sp>
      </p:grpSp>
    </p:spTree>
    <p:extLst>
      <p:ext uri="{BB962C8B-B14F-4D97-AF65-F5344CB8AC3E}">
        <p14:creationId xmlns:p14="http://schemas.microsoft.com/office/powerpoint/2010/main" val="262452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EC7E-106C-DCDC-93D4-5C7797FB62F9}"/>
              </a:ext>
            </a:extLst>
          </p:cNvPr>
          <p:cNvSpPr>
            <a:spLocks noGrp="1"/>
          </p:cNvSpPr>
          <p:nvPr>
            <p:ph type="title"/>
          </p:nvPr>
        </p:nvSpPr>
        <p:spPr/>
        <p:txBody>
          <a:bodyPr/>
          <a:lstStyle/>
          <a:p>
            <a:r>
              <a:rPr lang="es-MX" dirty="0"/>
              <a:t>NN </a:t>
            </a:r>
            <a:r>
              <a:rPr lang="es-MX" dirty="0" err="1"/>
              <a:t>Investment</a:t>
            </a:r>
            <a:r>
              <a:rPr lang="es-MX" dirty="0"/>
              <a:t> </a:t>
            </a:r>
            <a:r>
              <a:rPr lang="es-MX" dirty="0" err="1"/>
              <a:t>Partners</a:t>
            </a:r>
            <a:endParaRPr lang="es-MX" dirty="0"/>
          </a:p>
        </p:txBody>
      </p:sp>
      <p:sp>
        <p:nvSpPr>
          <p:cNvPr id="3" name="Slide Number Placeholder 2">
            <a:extLst>
              <a:ext uri="{FF2B5EF4-FFF2-40B4-BE49-F238E27FC236}">
                <a16:creationId xmlns:a16="http://schemas.microsoft.com/office/drawing/2014/main" id="{B4036CAF-39F8-BFE1-13C9-A7261556BC0B}"/>
              </a:ext>
            </a:extLst>
          </p:cNvPr>
          <p:cNvSpPr>
            <a:spLocks noGrp="1"/>
          </p:cNvSpPr>
          <p:nvPr>
            <p:ph type="sldNum" sz="quarter" idx="12"/>
          </p:nvPr>
        </p:nvSpPr>
        <p:spPr/>
        <p:txBody>
          <a:bodyPr/>
          <a:lstStyle/>
          <a:p>
            <a:fld id="{EB4B8DE2-A4E8-46E4-8BBF-D75455EFF32C}" type="slidenum">
              <a:rPr lang="en-US" smtClean="0"/>
              <a:pPr/>
              <a:t>12</a:t>
            </a:fld>
            <a:endParaRPr lang="en-US"/>
          </a:p>
        </p:txBody>
      </p:sp>
      <p:sp>
        <p:nvSpPr>
          <p:cNvPr id="4" name="Rectangle 47">
            <a:extLst>
              <a:ext uri="{FF2B5EF4-FFF2-40B4-BE49-F238E27FC236}">
                <a16:creationId xmlns:a16="http://schemas.microsoft.com/office/drawing/2014/main" id="{0E3783CC-2070-75DF-A7D7-CD433CFB2F3E}"/>
              </a:ext>
            </a:extLst>
          </p:cNvPr>
          <p:cNvSpPr txBox="1"/>
          <p:nvPr/>
        </p:nvSpPr>
        <p:spPr>
          <a:xfrm>
            <a:off x="5724143" y="846336"/>
            <a:ext cx="6035042" cy="5309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189">
              <a:defRPr sz="1400">
                <a:solidFill>
                  <a:srgbClr val="027FAA"/>
                </a:solidFill>
                <a:latin typeface="Amazon Ember Display Bold"/>
                <a:ea typeface="Amazon Ember Display Bold"/>
                <a:cs typeface="Amazon Ember Display Bold"/>
                <a:sym typeface="Amazon Ember Display Bold"/>
              </a:defRPr>
            </a:pPr>
            <a:r>
              <a:rPr lang="es-MX" dirty="0"/>
              <a:t>Desafío</a:t>
            </a:r>
            <a:endParaRPr dirty="0">
              <a:solidFill>
                <a:srgbClr val="FFFFFF"/>
              </a:solidFill>
            </a:endParaRPr>
          </a:p>
          <a:p>
            <a:pPr defTabSz="457189">
              <a:defRPr sz="1400">
                <a:solidFill>
                  <a:srgbClr val="FFFFFF"/>
                </a:solidFill>
                <a:latin typeface="Amazon Ember Display Regular"/>
                <a:ea typeface="Amazon Ember Display Regular"/>
                <a:cs typeface="Amazon Ember Display Regular"/>
                <a:sym typeface="Amazon Ember Display Regular"/>
              </a:defRPr>
            </a:pPr>
            <a:r>
              <a:rPr lang="es-MX" dirty="0"/>
              <a:t>NN Investment Partners, el gerente de inversiones de una empresa interna de servicios financieros </a:t>
            </a:r>
            <a:r>
              <a:rPr lang="es-MX" dirty="0" err="1"/>
              <a:t>Nationale-Nederlands</a:t>
            </a:r>
            <a:r>
              <a:rPr lang="es-MX" dirty="0"/>
              <a:t> (grupo NN), se mostró preocupado por la inelasticidad y el aumento exponencial en el costo de autoadministrar su base de datos SQL Server heredada, llamada Quartz.</a:t>
            </a:r>
          </a:p>
          <a:p>
            <a:pPr defTabSz="457189">
              <a:defRPr sz="1400">
                <a:solidFill>
                  <a:srgbClr val="FFFFFF"/>
                </a:solidFill>
                <a:latin typeface="Amazon Ember Display Regular"/>
                <a:ea typeface="Amazon Ember Display Regular"/>
                <a:cs typeface="Amazon Ember Display Regular"/>
                <a:sym typeface="Amazon Ember Display Regular"/>
              </a:defRPr>
            </a:pPr>
            <a:endParaRPr dirty="0"/>
          </a:p>
          <a:p>
            <a:pPr defTabSz="457189">
              <a:defRPr sz="1400">
                <a:solidFill>
                  <a:srgbClr val="027FAA"/>
                </a:solidFill>
                <a:latin typeface="Amazon Ember Display Bold"/>
                <a:ea typeface="Amazon Ember Display Bold"/>
                <a:cs typeface="Amazon Ember Display Bold"/>
                <a:sym typeface="Amazon Ember Display Bold"/>
              </a:defRPr>
            </a:pPr>
            <a:r>
              <a:rPr lang="es-MX" dirty="0"/>
              <a:t>Solución</a:t>
            </a:r>
            <a:endParaRPr dirty="0">
              <a:solidFill>
                <a:srgbClr val="FFFFFF"/>
              </a:solidFill>
            </a:endParaRPr>
          </a:p>
          <a:p>
            <a:pPr defTabSz="457189">
              <a:defRPr sz="1400">
                <a:solidFill>
                  <a:srgbClr val="FFFFFF"/>
                </a:solidFill>
                <a:latin typeface="Amazon Ember Display Regular"/>
                <a:ea typeface="Amazon Ember Display Regular"/>
                <a:cs typeface="Amazon Ember Display Regular"/>
                <a:sym typeface="Amazon Ember Display Regular"/>
              </a:defRPr>
            </a:pPr>
            <a:r>
              <a:rPr lang="es-MX" dirty="0"/>
              <a:t>NN Investment Partners optó por migrar a Amazon RDS para SQL Server por su facilidad para configurar, operar y escalar las implementaciones de SQL Server en la nube para adaptarse al ritmo de crecimiento del negocio. Guiados por AWS Enterprise Support, pudieron migrar datos de 14 a 15 TB durante un fin de semana.</a:t>
            </a:r>
          </a:p>
          <a:p>
            <a:pPr defTabSz="457189">
              <a:defRPr sz="1400">
                <a:solidFill>
                  <a:srgbClr val="027FAA"/>
                </a:solidFill>
                <a:latin typeface="Amazon Ember Display Bold"/>
                <a:ea typeface="Amazon Ember Display Bold"/>
                <a:cs typeface="Amazon Ember Display Bold"/>
                <a:sym typeface="Amazon Ember Display Bold"/>
              </a:defRPr>
            </a:pPr>
            <a:endParaRPr dirty="0"/>
          </a:p>
          <a:p>
            <a:pPr defTabSz="457189">
              <a:defRPr sz="1400">
                <a:solidFill>
                  <a:srgbClr val="027FAA"/>
                </a:solidFill>
                <a:latin typeface="Amazon Ember Display Bold"/>
                <a:ea typeface="Amazon Ember Display Bold"/>
                <a:cs typeface="Amazon Ember Display Bold"/>
                <a:sym typeface="Amazon Ember Display Bold"/>
              </a:defRPr>
            </a:pPr>
            <a:r>
              <a:rPr lang="es-MX" dirty="0"/>
              <a:t>Resultado</a:t>
            </a:r>
            <a:endParaRPr dirty="0">
              <a:solidFill>
                <a:srgbClr val="FFFFFF"/>
              </a:solidFill>
            </a:endParaRP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Reducción de los costos de bases de datos en un 50%</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Eliminó la necesidad de parches de software y permitió a los desarrolladores cambiar el enfoque en la innovación y la funcionalidad del producto</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Optimización del tiempo, elasticidad, escalabilidad y flexibilidad mejoradas</a:t>
            </a:r>
          </a:p>
          <a:p>
            <a:pPr defTabSz="380985">
              <a:defRPr sz="1400">
                <a:solidFill>
                  <a:srgbClr val="FFFFFF"/>
                </a:solidFill>
                <a:latin typeface="Amazon Ember Display Regular"/>
                <a:ea typeface="Amazon Ember Display Regular"/>
                <a:cs typeface="Amazon Ember Display Regular"/>
                <a:sym typeface="Amazon Ember Display Regular"/>
              </a:defRPr>
            </a:pPr>
            <a:endParaRPr dirty="0"/>
          </a:p>
          <a:p>
            <a:pPr defTabSz="380985">
              <a:defRPr sz="1200">
                <a:solidFill>
                  <a:srgbClr val="FFFFFF"/>
                </a:solidFill>
              </a:defRPr>
            </a:pPr>
            <a:r>
              <a:rPr lang="es-MX" dirty="0"/>
              <a:t>“Al usar Amazon RDS para SQL Server, ya no me preocupa la infraestructura y el tamaño de los datos. Ahora podemos centrarnos en la funcionalidad”.</a:t>
            </a:r>
          </a:p>
          <a:p>
            <a:pPr algn="r" defTabSz="380985">
              <a:defRPr sz="1200">
                <a:solidFill>
                  <a:srgbClr val="FFFFFF"/>
                </a:solidFill>
              </a:defRPr>
            </a:pPr>
            <a:r>
              <a:rPr lang="es-MX" dirty="0"/>
              <a:t>- Maarten</a:t>
            </a:r>
            <a:r>
              <a:rPr lang="es-MX" dirty="0" err="1"/>
              <a:t>Woolhuis</a:t>
            </a:r>
            <a:r>
              <a:rPr lang="es-MX" dirty="0"/>
              <a:t>, líder del programa de innovación, NN Investment Partners</a:t>
            </a:r>
          </a:p>
        </p:txBody>
      </p:sp>
      <p:grpSp>
        <p:nvGrpSpPr>
          <p:cNvPr id="6" name="Group 7">
            <a:extLst>
              <a:ext uri="{FF2B5EF4-FFF2-40B4-BE49-F238E27FC236}">
                <a16:creationId xmlns:a16="http://schemas.microsoft.com/office/drawing/2014/main" id="{1DE2681B-366E-08B7-3286-CC293ED5DBC3}"/>
              </a:ext>
            </a:extLst>
          </p:cNvPr>
          <p:cNvGrpSpPr/>
          <p:nvPr/>
        </p:nvGrpSpPr>
        <p:grpSpPr>
          <a:xfrm>
            <a:off x="432815" y="5436158"/>
            <a:ext cx="4643907" cy="517442"/>
            <a:chOff x="0" y="0"/>
            <a:chExt cx="4643906" cy="517440"/>
          </a:xfrm>
        </p:grpSpPr>
        <p:sp>
          <p:nvSpPr>
            <p:cNvPr id="7" name="TextBox 50">
              <a:extLst>
                <a:ext uri="{FF2B5EF4-FFF2-40B4-BE49-F238E27FC236}">
                  <a16:creationId xmlns:a16="http://schemas.microsoft.com/office/drawing/2014/main" id="{1A7D5922-1CB4-DD6B-43B9-BF9E4A4C2B20}"/>
                </a:ext>
              </a:extLst>
            </p:cNvPr>
            <p:cNvSpPr txBox="1"/>
            <p:nvPr/>
          </p:nvSpPr>
          <p:spPr>
            <a:xfrm>
              <a:off x="3641152" y="93619"/>
              <a:ext cx="100275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457189">
                <a:defRPr sz="1100">
                  <a:solidFill>
                    <a:srgbClr val="F8F8F8"/>
                  </a:solidFill>
                </a:defRPr>
              </a:lvl1pPr>
            </a:lstStyle>
            <a:p>
              <a:r>
                <a:t>Amazon RDS for SQL Server</a:t>
              </a:r>
            </a:p>
          </p:txBody>
        </p:sp>
        <p:grpSp>
          <p:nvGrpSpPr>
            <p:cNvPr id="8" name="Graphic 79">
              <a:extLst>
                <a:ext uri="{FF2B5EF4-FFF2-40B4-BE49-F238E27FC236}">
                  <a16:creationId xmlns:a16="http://schemas.microsoft.com/office/drawing/2014/main" id="{9A817D44-616A-DC34-5FFB-67556B903C30}"/>
                </a:ext>
              </a:extLst>
            </p:cNvPr>
            <p:cNvGrpSpPr/>
            <p:nvPr/>
          </p:nvGrpSpPr>
          <p:grpSpPr>
            <a:xfrm>
              <a:off x="3177504" y="97673"/>
              <a:ext cx="322092" cy="322094"/>
              <a:chOff x="0" y="0"/>
              <a:chExt cx="322091" cy="322092"/>
            </a:xfrm>
          </p:grpSpPr>
          <p:sp>
            <p:nvSpPr>
              <p:cNvPr id="13" name="Freeform: Shape 42">
                <a:extLst>
                  <a:ext uri="{FF2B5EF4-FFF2-40B4-BE49-F238E27FC236}">
                    <a16:creationId xmlns:a16="http://schemas.microsoft.com/office/drawing/2014/main" id="{6E52FD92-B086-F71A-C359-37639EB9B31F}"/>
                  </a:ext>
                </a:extLst>
              </p:cNvPr>
              <p:cNvSpPr/>
              <p:nvPr/>
            </p:nvSpPr>
            <p:spPr>
              <a:xfrm>
                <a:off x="90185" y="77302"/>
                <a:ext cx="141721" cy="515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596" y="21600"/>
                      <a:pt x="0" y="18225"/>
                      <a:pt x="0" y="10800"/>
                    </a:cubicBezTo>
                    <a:cubicBezTo>
                      <a:pt x="0" y="3375"/>
                      <a:pt x="5596" y="0"/>
                      <a:pt x="10800" y="0"/>
                    </a:cubicBezTo>
                    <a:cubicBezTo>
                      <a:pt x="16004" y="0"/>
                      <a:pt x="21600" y="3375"/>
                      <a:pt x="21600" y="10800"/>
                    </a:cubicBezTo>
                    <a:cubicBezTo>
                      <a:pt x="21600" y="18225"/>
                      <a:pt x="16004" y="21600"/>
                      <a:pt x="10800" y="21600"/>
                    </a:cubicBezTo>
                    <a:close/>
                    <a:moveTo>
                      <a:pt x="10800" y="5400"/>
                    </a:moveTo>
                    <a:cubicBezTo>
                      <a:pt x="5056" y="5400"/>
                      <a:pt x="2111" y="9342"/>
                      <a:pt x="1964" y="10800"/>
                    </a:cubicBezTo>
                    <a:cubicBezTo>
                      <a:pt x="2111" y="12231"/>
                      <a:pt x="5056" y="16200"/>
                      <a:pt x="10800" y="16200"/>
                    </a:cubicBezTo>
                    <a:cubicBezTo>
                      <a:pt x="16544" y="16200"/>
                      <a:pt x="19440" y="12339"/>
                      <a:pt x="19636" y="10800"/>
                    </a:cubicBezTo>
                    <a:cubicBezTo>
                      <a:pt x="19440" y="9261"/>
                      <a:pt x="16495" y="5400"/>
                      <a:pt x="10800" y="54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4" name="Freeform: Shape 43">
                <a:extLst>
                  <a:ext uri="{FF2B5EF4-FFF2-40B4-BE49-F238E27FC236}">
                    <a16:creationId xmlns:a16="http://schemas.microsoft.com/office/drawing/2014/main" id="{C872A975-6187-CDC6-0FCB-253D907C9CE0}"/>
                  </a:ext>
                </a:extLst>
              </p:cNvPr>
              <p:cNvSpPr/>
              <p:nvPr/>
            </p:nvSpPr>
            <p:spPr>
              <a:xfrm>
                <a:off x="90185" y="103069"/>
                <a:ext cx="141721" cy="1451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596" y="21600"/>
                      <a:pt x="0" y="20325"/>
                      <a:pt x="0" y="17525"/>
                    </a:cubicBezTo>
                    <a:lnTo>
                      <a:pt x="0" y="0"/>
                    </a:lnTo>
                    <a:lnTo>
                      <a:pt x="1964" y="0"/>
                    </a:lnTo>
                    <a:lnTo>
                      <a:pt x="1964" y="17525"/>
                    </a:lnTo>
                    <a:cubicBezTo>
                      <a:pt x="1964" y="18149"/>
                      <a:pt x="5056" y="19683"/>
                      <a:pt x="10800" y="19683"/>
                    </a:cubicBezTo>
                    <a:cubicBezTo>
                      <a:pt x="16544" y="19683"/>
                      <a:pt x="19636" y="18149"/>
                      <a:pt x="19636" y="17525"/>
                    </a:cubicBezTo>
                    <a:lnTo>
                      <a:pt x="19636" y="0"/>
                    </a:lnTo>
                    <a:lnTo>
                      <a:pt x="21600" y="0"/>
                    </a:lnTo>
                    <a:lnTo>
                      <a:pt x="21600" y="17525"/>
                    </a:lnTo>
                    <a:cubicBezTo>
                      <a:pt x="21600" y="20325"/>
                      <a:pt x="16004"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5" name="Freeform: Shape 45">
                <a:extLst>
                  <a:ext uri="{FF2B5EF4-FFF2-40B4-BE49-F238E27FC236}">
                    <a16:creationId xmlns:a16="http://schemas.microsoft.com/office/drawing/2014/main" id="{87D6E0F1-A9E8-7F59-A853-76E0093A639E}"/>
                  </a:ext>
                </a:extLst>
              </p:cNvPr>
              <p:cNvSpPr/>
              <p:nvPr/>
            </p:nvSpPr>
            <p:spPr>
              <a:xfrm>
                <a:off x="90185" y="143137"/>
                <a:ext cx="141721" cy="2725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616" y="21600"/>
                      <a:pt x="0" y="14860"/>
                      <a:pt x="0" y="0"/>
                    </a:cubicBezTo>
                    <a:lnTo>
                      <a:pt x="1964" y="0"/>
                    </a:lnTo>
                    <a:cubicBezTo>
                      <a:pt x="1964" y="3319"/>
                      <a:pt x="5046" y="11387"/>
                      <a:pt x="10800" y="11387"/>
                    </a:cubicBezTo>
                    <a:cubicBezTo>
                      <a:pt x="16554" y="11387"/>
                      <a:pt x="19636" y="3319"/>
                      <a:pt x="19636" y="0"/>
                    </a:cubicBezTo>
                    <a:lnTo>
                      <a:pt x="21600" y="0"/>
                    </a:lnTo>
                    <a:cubicBezTo>
                      <a:pt x="21600" y="14860"/>
                      <a:pt x="16013"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6" name="Freeform: Shape 46">
                <a:extLst>
                  <a:ext uri="{FF2B5EF4-FFF2-40B4-BE49-F238E27FC236}">
                    <a16:creationId xmlns:a16="http://schemas.microsoft.com/office/drawing/2014/main" id="{B628C29D-7864-4961-62E0-31CB59C3857A}"/>
                  </a:ext>
                </a:extLst>
              </p:cNvPr>
              <p:cNvSpPr/>
              <p:nvPr/>
            </p:nvSpPr>
            <p:spPr>
              <a:xfrm>
                <a:off x="90185" y="184107"/>
                <a:ext cx="141721" cy="273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616" y="21600"/>
                      <a:pt x="0" y="14825"/>
                      <a:pt x="0" y="0"/>
                    </a:cubicBezTo>
                    <a:lnTo>
                      <a:pt x="1964" y="0"/>
                    </a:lnTo>
                    <a:cubicBezTo>
                      <a:pt x="1964" y="3311"/>
                      <a:pt x="5046" y="11411"/>
                      <a:pt x="10800" y="11411"/>
                    </a:cubicBezTo>
                    <a:cubicBezTo>
                      <a:pt x="16554" y="11411"/>
                      <a:pt x="19636" y="3311"/>
                      <a:pt x="19636" y="0"/>
                    </a:cubicBezTo>
                    <a:lnTo>
                      <a:pt x="21600" y="0"/>
                    </a:lnTo>
                    <a:cubicBezTo>
                      <a:pt x="21600" y="14825"/>
                      <a:pt x="16013"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7" name="Freeform: Shape 49">
                <a:extLst>
                  <a:ext uri="{FF2B5EF4-FFF2-40B4-BE49-F238E27FC236}">
                    <a16:creationId xmlns:a16="http://schemas.microsoft.com/office/drawing/2014/main" id="{D6D15C5A-C3BC-70A5-14ED-DAAC4964790D}"/>
                  </a:ext>
                </a:extLst>
              </p:cNvPr>
              <p:cNvSpPr/>
              <p:nvPr/>
            </p:nvSpPr>
            <p:spPr>
              <a:xfrm>
                <a:off x="-1" y="257673"/>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 y="21600"/>
                    </a:lnTo>
                    <a:cubicBezTo>
                      <a:pt x="967" y="21600"/>
                      <a:pt x="0" y="20633"/>
                      <a:pt x="0" y="19440"/>
                    </a:cubicBezTo>
                    <a:lnTo>
                      <a:pt x="0" y="0"/>
                    </a:lnTo>
                    <a:lnTo>
                      <a:pt x="4320" y="0"/>
                    </a:lnTo>
                    <a:lnTo>
                      <a:pt x="4320" y="17280"/>
                    </a:lnTo>
                    <a:lnTo>
                      <a:pt x="21600" y="17280"/>
                    </a:ln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8" name="Freeform: Shape 50">
                <a:extLst>
                  <a:ext uri="{FF2B5EF4-FFF2-40B4-BE49-F238E27FC236}">
                    <a16:creationId xmlns:a16="http://schemas.microsoft.com/office/drawing/2014/main" id="{9D63E54B-4583-2129-33DA-A799F441CDA3}"/>
                  </a:ext>
                </a:extLst>
              </p:cNvPr>
              <p:cNvSpPr/>
              <p:nvPr/>
            </p:nvSpPr>
            <p:spPr>
              <a:xfrm rot="18900000">
                <a:off x="-5807" y="279548"/>
                <a:ext cx="83744" cy="12884"/>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9" name="Freeform: Shape 51">
                <a:extLst>
                  <a:ext uri="{FF2B5EF4-FFF2-40B4-BE49-F238E27FC236}">
                    <a16:creationId xmlns:a16="http://schemas.microsoft.com/office/drawing/2014/main" id="{032A3504-DD50-6150-676F-7395F9C02247}"/>
                  </a:ext>
                </a:extLst>
              </p:cNvPr>
              <p:cNvSpPr/>
              <p:nvPr/>
            </p:nvSpPr>
            <p:spPr>
              <a:xfrm>
                <a:off x="257672" y="257673"/>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0" y="21600"/>
                    </a:lnTo>
                    <a:lnTo>
                      <a:pt x="0" y="17280"/>
                    </a:lnTo>
                    <a:lnTo>
                      <a:pt x="17280" y="17280"/>
                    </a:lnTo>
                    <a:lnTo>
                      <a:pt x="17280" y="0"/>
                    </a:lnTo>
                    <a:lnTo>
                      <a:pt x="21600" y="0"/>
                    </a:lnTo>
                    <a:lnTo>
                      <a:pt x="21600" y="19440"/>
                    </a:lnTo>
                    <a:cubicBezTo>
                      <a:pt x="21600" y="20633"/>
                      <a:pt x="20633" y="21600"/>
                      <a:pt x="1944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0" name="Freeform: Shape 52">
                <a:extLst>
                  <a:ext uri="{FF2B5EF4-FFF2-40B4-BE49-F238E27FC236}">
                    <a16:creationId xmlns:a16="http://schemas.microsoft.com/office/drawing/2014/main" id="{5BB55CD1-6BD8-9D84-BEED-08E2E4D4E1E6}"/>
                  </a:ext>
                </a:extLst>
              </p:cNvPr>
              <p:cNvSpPr/>
              <p:nvPr/>
            </p:nvSpPr>
            <p:spPr>
              <a:xfrm rot="18900000">
                <a:off x="279865" y="244918"/>
                <a:ext cx="12885" cy="82843"/>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1" name="Freeform: Shape 53">
                <a:extLst>
                  <a:ext uri="{FF2B5EF4-FFF2-40B4-BE49-F238E27FC236}">
                    <a16:creationId xmlns:a16="http://schemas.microsoft.com/office/drawing/2014/main" id="{B11AA215-3AB0-7E40-493F-37701C8BD58B}"/>
                  </a:ext>
                </a:extLst>
              </p:cNvPr>
              <p:cNvSpPr/>
              <p:nvPr/>
            </p:nvSpPr>
            <p:spPr>
              <a:xfrm>
                <a:off x="257672" y="-1"/>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80" y="21600"/>
                    </a:lnTo>
                    <a:lnTo>
                      <a:pt x="17280" y="4320"/>
                    </a:lnTo>
                    <a:lnTo>
                      <a:pt x="0" y="4320"/>
                    </a:lnTo>
                    <a:lnTo>
                      <a:pt x="0" y="0"/>
                    </a:lnTo>
                    <a:lnTo>
                      <a:pt x="19440" y="0"/>
                    </a:lnTo>
                    <a:cubicBezTo>
                      <a:pt x="20633" y="0"/>
                      <a:pt x="21600" y="967"/>
                      <a:pt x="21600" y="216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2" name="Freeform: Shape 54">
                <a:extLst>
                  <a:ext uri="{FF2B5EF4-FFF2-40B4-BE49-F238E27FC236}">
                    <a16:creationId xmlns:a16="http://schemas.microsoft.com/office/drawing/2014/main" id="{B272F0D5-6BEE-1230-831B-51E74F389253}"/>
                  </a:ext>
                </a:extLst>
              </p:cNvPr>
              <p:cNvSpPr/>
              <p:nvPr/>
            </p:nvSpPr>
            <p:spPr>
              <a:xfrm rot="18900000">
                <a:off x="244908" y="29332"/>
                <a:ext cx="82843" cy="12885"/>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3" name="Freeform: Shape 55">
                <a:extLst>
                  <a:ext uri="{FF2B5EF4-FFF2-40B4-BE49-F238E27FC236}">
                    <a16:creationId xmlns:a16="http://schemas.microsoft.com/office/drawing/2014/main" id="{BA1DE489-5983-AB40-C3AC-B993637AD492}"/>
                  </a:ext>
                </a:extLst>
              </p:cNvPr>
              <p:cNvSpPr/>
              <p:nvPr/>
            </p:nvSpPr>
            <p:spPr>
              <a:xfrm>
                <a:off x="-1" y="-1"/>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4320" y="21600"/>
                    </a:moveTo>
                    <a:lnTo>
                      <a:pt x="0" y="21600"/>
                    </a:lnTo>
                    <a:lnTo>
                      <a:pt x="0" y="2160"/>
                    </a:lnTo>
                    <a:cubicBezTo>
                      <a:pt x="0" y="967"/>
                      <a:pt x="967" y="0"/>
                      <a:pt x="2160" y="0"/>
                    </a:cubicBezTo>
                    <a:lnTo>
                      <a:pt x="21600" y="0"/>
                    </a:lnTo>
                    <a:lnTo>
                      <a:pt x="21600" y="4320"/>
                    </a:lnTo>
                    <a:lnTo>
                      <a:pt x="4320" y="4320"/>
                    </a:ln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4" name="Freeform: Shape 56">
                <a:extLst>
                  <a:ext uri="{FF2B5EF4-FFF2-40B4-BE49-F238E27FC236}">
                    <a16:creationId xmlns:a16="http://schemas.microsoft.com/office/drawing/2014/main" id="{75D695C1-5117-192F-BCF8-ACAB639B3D18}"/>
                  </a:ext>
                </a:extLst>
              </p:cNvPr>
              <p:cNvSpPr/>
              <p:nvPr/>
            </p:nvSpPr>
            <p:spPr>
              <a:xfrm rot="18900000">
                <a:off x="29650" y="-5798"/>
                <a:ext cx="12885" cy="83744"/>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5" name="Freeform: Shape 57">
                <a:extLst>
                  <a:ext uri="{FF2B5EF4-FFF2-40B4-BE49-F238E27FC236}">
                    <a16:creationId xmlns:a16="http://schemas.microsoft.com/office/drawing/2014/main" id="{6E6EECD8-E7C5-A33D-F94B-2F4F340A706E}"/>
                  </a:ext>
                </a:extLst>
              </p:cNvPr>
              <p:cNvSpPr/>
              <p:nvPr/>
            </p:nvSpPr>
            <p:spPr>
              <a:xfrm>
                <a:off x="322" y="100363"/>
                <a:ext cx="66287" cy="118660"/>
              </a:xfrm>
              <a:custGeom>
                <a:avLst/>
                <a:gdLst/>
                <a:ahLst/>
                <a:cxnLst>
                  <a:cxn ang="0">
                    <a:pos x="wd2" y="hd2"/>
                  </a:cxn>
                  <a:cxn ang="5400000">
                    <a:pos x="wd2" y="hd2"/>
                  </a:cxn>
                  <a:cxn ang="10800000">
                    <a:pos x="wd2" y="hd2"/>
                  </a:cxn>
                  <a:cxn ang="16200000">
                    <a:pos x="wd2" y="hd2"/>
                  </a:cxn>
                </a:cxnLst>
                <a:rect l="0" t="0" r="r" b="b"/>
                <a:pathLst>
                  <a:path w="21600" h="21600" extrusionOk="0">
                    <a:moveTo>
                      <a:pt x="20173" y="21600"/>
                    </a:moveTo>
                    <a:cubicBezTo>
                      <a:pt x="7347" y="19020"/>
                      <a:pt x="0" y="15080"/>
                      <a:pt x="0" y="10800"/>
                    </a:cubicBezTo>
                    <a:cubicBezTo>
                      <a:pt x="0" y="6520"/>
                      <a:pt x="7347" y="2591"/>
                      <a:pt x="20173" y="0"/>
                    </a:cubicBezTo>
                    <a:lnTo>
                      <a:pt x="21600" y="2205"/>
                    </a:lnTo>
                    <a:cubicBezTo>
                      <a:pt x="10705" y="4397"/>
                      <a:pt x="4198" y="7610"/>
                      <a:pt x="4198" y="10800"/>
                    </a:cubicBezTo>
                    <a:cubicBezTo>
                      <a:pt x="4198" y="13990"/>
                      <a:pt x="10705" y="17203"/>
                      <a:pt x="21600" y="19395"/>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6" name="Freeform: Shape 58">
                <a:extLst>
                  <a:ext uri="{FF2B5EF4-FFF2-40B4-BE49-F238E27FC236}">
                    <a16:creationId xmlns:a16="http://schemas.microsoft.com/office/drawing/2014/main" id="{991F951E-788B-695F-D119-F037E768FB86}"/>
                  </a:ext>
                </a:extLst>
              </p:cNvPr>
              <p:cNvSpPr/>
              <p:nvPr/>
            </p:nvSpPr>
            <p:spPr>
              <a:xfrm>
                <a:off x="252133" y="98688"/>
                <a:ext cx="69959" cy="121494"/>
              </a:xfrm>
              <a:custGeom>
                <a:avLst/>
                <a:gdLst/>
                <a:ahLst/>
                <a:cxnLst>
                  <a:cxn ang="0">
                    <a:pos x="wd2" y="hd2"/>
                  </a:cxn>
                  <a:cxn ang="5400000">
                    <a:pos x="wd2" y="hd2"/>
                  </a:cxn>
                  <a:cxn ang="10800000">
                    <a:pos x="wd2" y="hd2"/>
                  </a:cxn>
                  <a:cxn ang="16200000">
                    <a:pos x="wd2" y="hd2"/>
                  </a:cxn>
                </a:cxnLst>
                <a:rect l="0" t="0" r="r" b="b"/>
                <a:pathLst>
                  <a:path w="21600" h="21600" extrusionOk="0">
                    <a:moveTo>
                      <a:pt x="1273" y="21600"/>
                    </a:moveTo>
                    <a:lnTo>
                      <a:pt x="0" y="19424"/>
                    </a:lnTo>
                    <a:cubicBezTo>
                      <a:pt x="11039" y="17282"/>
                      <a:pt x="17622" y="14053"/>
                      <a:pt x="17622" y="10800"/>
                    </a:cubicBezTo>
                    <a:cubicBezTo>
                      <a:pt x="17622" y="7547"/>
                      <a:pt x="11039" y="4318"/>
                      <a:pt x="0" y="2176"/>
                    </a:cubicBezTo>
                    <a:lnTo>
                      <a:pt x="1273" y="0"/>
                    </a:lnTo>
                    <a:cubicBezTo>
                      <a:pt x="14201" y="2520"/>
                      <a:pt x="21600" y="6505"/>
                      <a:pt x="21600" y="10800"/>
                    </a:cubicBezTo>
                    <a:cubicBezTo>
                      <a:pt x="21600" y="15095"/>
                      <a:pt x="14201" y="19103"/>
                      <a:pt x="1273"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grpSp>
        <p:pic>
          <p:nvPicPr>
            <p:cNvPr id="9" name="Graphic 37" descr="Graphic 37">
              <a:extLst>
                <a:ext uri="{FF2B5EF4-FFF2-40B4-BE49-F238E27FC236}">
                  <a16:creationId xmlns:a16="http://schemas.microsoft.com/office/drawing/2014/main" id="{57D95182-6610-2559-97FC-484C53557416}"/>
                </a:ext>
              </a:extLst>
            </p:cNvPr>
            <p:cNvPicPr>
              <a:picLocks noChangeAspect="1"/>
            </p:cNvPicPr>
            <p:nvPr/>
          </p:nvPicPr>
          <p:blipFill>
            <a:blip r:embed="rId3"/>
            <a:stretch>
              <a:fillRect/>
            </a:stretch>
          </p:blipFill>
          <p:spPr>
            <a:xfrm>
              <a:off x="-1" y="0"/>
              <a:ext cx="640082" cy="517441"/>
            </a:xfrm>
            <a:prstGeom prst="rect">
              <a:avLst/>
            </a:prstGeom>
            <a:ln w="12700" cap="flat">
              <a:noFill/>
              <a:miter lim="400000"/>
            </a:ln>
            <a:effectLst/>
          </p:spPr>
        </p:pic>
        <p:grpSp>
          <p:nvGrpSpPr>
            <p:cNvPr id="10" name="Group 6">
              <a:extLst>
                <a:ext uri="{FF2B5EF4-FFF2-40B4-BE49-F238E27FC236}">
                  <a16:creationId xmlns:a16="http://schemas.microsoft.com/office/drawing/2014/main" id="{FC90781A-32D6-3536-5E08-5891A2114585}"/>
                </a:ext>
              </a:extLst>
            </p:cNvPr>
            <p:cNvGrpSpPr/>
            <p:nvPr/>
          </p:nvGrpSpPr>
          <p:grpSpPr>
            <a:xfrm>
              <a:off x="748700" y="123154"/>
              <a:ext cx="2286001" cy="228601"/>
              <a:chOff x="0" y="0"/>
              <a:chExt cx="2286000" cy="228600"/>
            </a:xfrm>
          </p:grpSpPr>
          <p:sp>
            <p:nvSpPr>
              <p:cNvPr id="11" name="Straight Connector 33">
                <a:extLst>
                  <a:ext uri="{FF2B5EF4-FFF2-40B4-BE49-F238E27FC236}">
                    <a16:creationId xmlns:a16="http://schemas.microsoft.com/office/drawing/2014/main" id="{B0208298-576C-7069-8344-F58D15F0FBEA}"/>
                  </a:ext>
                </a:extLst>
              </p:cNvPr>
              <p:cNvSpPr/>
              <p:nvPr/>
            </p:nvSpPr>
            <p:spPr>
              <a:xfrm>
                <a:off x="0" y="135565"/>
                <a:ext cx="2286001" cy="1"/>
              </a:xfrm>
              <a:prstGeom prst="line">
                <a:avLst/>
              </a:prstGeom>
              <a:noFill/>
              <a:ln w="25400" cap="rnd">
                <a:solidFill>
                  <a:srgbClr val="FFFFFF">
                    <a:alpha val="50000"/>
                  </a:srgbClr>
                </a:solidFill>
                <a:prstDash val="sysDot"/>
                <a:miter lim="800000"/>
              </a:ln>
              <a:effectLst>
                <a:outerShdw dir="5400000" rotWithShape="0">
                  <a:srgbClr val="000000">
                    <a:alpha val="0"/>
                  </a:srgbClr>
                </a:outerShdw>
              </a:effectLst>
            </p:spPr>
            <p:txBody>
              <a:bodyPr wrap="square" lIns="45719" tIns="45719" rIns="45719" bIns="45719" numCol="1" anchor="t">
                <a:noAutofit/>
              </a:bodyPr>
              <a:lstStyle/>
              <a:p>
                <a:pPr>
                  <a:defRPr>
                    <a:solidFill>
                      <a:srgbClr val="FFFFFF"/>
                    </a:solidFill>
                  </a:defRPr>
                </a:pPr>
                <a:endParaRPr/>
              </a:p>
            </p:txBody>
          </p:sp>
          <p:sp>
            <p:nvSpPr>
              <p:cNvPr id="12" name="TextBox 34">
                <a:extLst>
                  <a:ext uri="{FF2B5EF4-FFF2-40B4-BE49-F238E27FC236}">
                    <a16:creationId xmlns:a16="http://schemas.microsoft.com/office/drawing/2014/main" id="{D92275D0-4BC3-2618-2369-8A87F0DC8669}"/>
                  </a:ext>
                </a:extLst>
              </p:cNvPr>
              <p:cNvSpPr txBox="1"/>
              <p:nvPr/>
            </p:nvSpPr>
            <p:spPr>
              <a:xfrm>
                <a:off x="169879" y="0"/>
                <a:ext cx="1920240" cy="228600"/>
              </a:xfrm>
              <a:prstGeom prst="rect">
                <a:avLst/>
              </a:prstGeom>
              <a:solidFill>
                <a:srgbClr val="232F3E"/>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defTabSz="731502">
                  <a:defRPr sz="1200" b="1">
                    <a:solidFill>
                      <a:srgbClr val="FFFFFF">
                        <a:alpha val="50000"/>
                      </a:srgbClr>
                    </a:solidFill>
                  </a:defRPr>
                </a:pPr>
                <a:r>
                  <a:rPr dirty="0"/>
                  <a:t>MOVE TO MANAGED </a:t>
                </a:r>
                <a:r>
                  <a:rPr sz="1600" dirty="0"/>
                  <a:t>→</a:t>
                </a:r>
              </a:p>
            </p:txBody>
          </p:sp>
        </p:grpSp>
      </p:grpSp>
      <p:pic>
        <p:nvPicPr>
          <p:cNvPr id="27" name="Picture 5" descr="Picture 5">
            <a:extLst>
              <a:ext uri="{FF2B5EF4-FFF2-40B4-BE49-F238E27FC236}">
                <a16:creationId xmlns:a16="http://schemas.microsoft.com/office/drawing/2014/main" id="{AE83CB7C-5B63-01B9-0B6E-F2FA2C81DFAB}"/>
              </a:ext>
            </a:extLst>
          </p:cNvPr>
          <p:cNvPicPr>
            <a:picLocks noChangeAspect="1"/>
          </p:cNvPicPr>
          <p:nvPr/>
        </p:nvPicPr>
        <p:blipFill>
          <a:blip r:embed="rId4"/>
          <a:stretch>
            <a:fillRect/>
          </a:stretch>
        </p:blipFill>
        <p:spPr>
          <a:xfrm>
            <a:off x="-939969" y="1401981"/>
            <a:ext cx="6486459" cy="4054037"/>
          </a:xfrm>
          <a:prstGeom prst="rect">
            <a:avLst/>
          </a:prstGeom>
          <a:ln w="12700">
            <a:miter lim="400000"/>
          </a:ln>
        </p:spPr>
      </p:pic>
      <p:pic>
        <p:nvPicPr>
          <p:cNvPr id="29" name="Picture 28">
            <a:extLst>
              <a:ext uri="{FF2B5EF4-FFF2-40B4-BE49-F238E27FC236}">
                <a16:creationId xmlns:a16="http://schemas.microsoft.com/office/drawing/2014/main" id="{0F5E6427-0885-834E-07B1-866C968AB394}"/>
              </a:ext>
            </a:extLst>
          </p:cNvPr>
          <p:cNvPicPr>
            <a:picLocks noChangeAspect="1"/>
          </p:cNvPicPr>
          <p:nvPr/>
        </p:nvPicPr>
        <p:blipFill rotWithShape="1">
          <a:blip r:embed="rId5"/>
          <a:srcRect b="4167"/>
          <a:stretch/>
        </p:blipFill>
        <p:spPr>
          <a:xfrm>
            <a:off x="-49743" y="1730651"/>
            <a:ext cx="4786842" cy="3058261"/>
          </a:xfrm>
          <a:prstGeom prst="rect">
            <a:avLst/>
          </a:prstGeom>
        </p:spPr>
      </p:pic>
    </p:spTree>
    <p:extLst>
      <p:ext uri="{BB962C8B-B14F-4D97-AF65-F5344CB8AC3E}">
        <p14:creationId xmlns:p14="http://schemas.microsoft.com/office/powerpoint/2010/main" val="314110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63CF-DF61-7F84-F57C-9DA354397658}"/>
              </a:ext>
            </a:extLst>
          </p:cNvPr>
          <p:cNvSpPr>
            <a:spLocks noGrp="1"/>
          </p:cNvSpPr>
          <p:nvPr>
            <p:ph type="title"/>
          </p:nvPr>
        </p:nvSpPr>
        <p:spPr/>
        <p:txBody>
          <a:bodyPr/>
          <a:lstStyle/>
          <a:p>
            <a:r>
              <a:rPr lang="es-MX" dirty="0"/>
              <a:t>Prime Focus Technologies</a:t>
            </a:r>
          </a:p>
        </p:txBody>
      </p:sp>
      <p:sp>
        <p:nvSpPr>
          <p:cNvPr id="3" name="Slide Number Placeholder 2">
            <a:extLst>
              <a:ext uri="{FF2B5EF4-FFF2-40B4-BE49-F238E27FC236}">
                <a16:creationId xmlns:a16="http://schemas.microsoft.com/office/drawing/2014/main" id="{A24AD31F-0AEA-57DB-3D22-D04D7DC942E5}"/>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4" name="Rectangle 47">
            <a:extLst>
              <a:ext uri="{FF2B5EF4-FFF2-40B4-BE49-F238E27FC236}">
                <a16:creationId xmlns:a16="http://schemas.microsoft.com/office/drawing/2014/main" id="{9678DDA5-A33A-43D4-A9F9-7B8A7C078B9D}"/>
              </a:ext>
            </a:extLst>
          </p:cNvPr>
          <p:cNvSpPr txBox="1"/>
          <p:nvPr/>
        </p:nvSpPr>
        <p:spPr>
          <a:xfrm>
            <a:off x="5724143" y="609663"/>
            <a:ext cx="6035042"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57189">
              <a:defRPr sz="1400">
                <a:solidFill>
                  <a:srgbClr val="027FAA"/>
                </a:solidFill>
                <a:latin typeface="Amazon Ember Display Bold"/>
                <a:ea typeface="Amazon Ember Display Bold"/>
                <a:cs typeface="Amazon Ember Display Bold"/>
                <a:sym typeface="Amazon Ember Display Bold"/>
              </a:defRPr>
            </a:pPr>
            <a:r>
              <a:rPr lang="es-MX" dirty="0"/>
              <a:t>Desafío</a:t>
            </a:r>
            <a:endParaRPr dirty="0">
              <a:solidFill>
                <a:srgbClr val="FFFFFF"/>
              </a:solidFill>
            </a:endParaRPr>
          </a:p>
          <a:p>
            <a:pPr defTabSz="457189">
              <a:defRPr sz="1400">
                <a:solidFill>
                  <a:srgbClr val="FFFFFF"/>
                </a:solidFill>
              </a:defRPr>
            </a:pPr>
            <a:r>
              <a:rPr lang="es-MX" dirty="0"/>
              <a:t>Prime Focus Technologies (PFT) es el creador del software de planificación de recursos empresariales (ERP), CLEAR, para la industria de medios y entretenimiento.</a:t>
            </a:r>
          </a:p>
          <a:p>
            <a:pPr defTabSz="457189">
              <a:defRPr sz="1400">
                <a:solidFill>
                  <a:srgbClr val="FFFFFF"/>
                </a:solidFill>
                <a:latin typeface="Amazon Ember Display Regular"/>
                <a:ea typeface="Amazon Ember Display Regular"/>
                <a:cs typeface="Amazon Ember Display Regular"/>
                <a:sym typeface="Amazon Ember Display Regular"/>
              </a:defRPr>
            </a:pPr>
            <a:endParaRPr dirty="0">
              <a:latin typeface="Amazon Ember Display Regular"/>
              <a:ea typeface="Amazon Ember Display Regular"/>
              <a:cs typeface="Amazon Ember Display Regular"/>
              <a:sym typeface="Amazon Ember Display Regular"/>
            </a:endParaRPr>
          </a:p>
          <a:p>
            <a:pPr defTabSz="457189">
              <a:defRPr sz="1400">
                <a:solidFill>
                  <a:srgbClr val="027FAA"/>
                </a:solidFill>
                <a:latin typeface="Amazon Ember Display Bold"/>
                <a:ea typeface="Amazon Ember Display Bold"/>
                <a:cs typeface="Amazon Ember Display Bold"/>
                <a:sym typeface="Amazon Ember Display Bold"/>
              </a:defRPr>
            </a:pPr>
            <a:r>
              <a:rPr lang="es-MX" dirty="0"/>
              <a:t>Solución</a:t>
            </a:r>
            <a:endParaRPr dirty="0">
              <a:solidFill>
                <a:srgbClr val="FFFFFF"/>
              </a:solidFill>
            </a:endParaRPr>
          </a:p>
          <a:p>
            <a:pPr defTabSz="457189">
              <a:defRPr sz="1400">
                <a:solidFill>
                  <a:srgbClr val="FFFFFF"/>
                </a:solidFill>
              </a:defRPr>
            </a:pPr>
            <a:r>
              <a:rPr lang="es-MX" dirty="0"/>
              <a:t>PFT ejecuta Amazon Relational Database Service para SQL Server para mejorar la escalabilidad y la productividad, a la vez que ahorra tiempo y costos.</a:t>
            </a:r>
          </a:p>
          <a:p>
            <a:pPr defTabSz="457189">
              <a:defRPr sz="1400">
                <a:solidFill>
                  <a:srgbClr val="FFFFFF"/>
                </a:solidFill>
                <a:latin typeface="Amazon Ember Display Regular"/>
                <a:ea typeface="Amazon Ember Display Regular"/>
                <a:cs typeface="Amazon Ember Display Regular"/>
                <a:sym typeface="Amazon Ember Display Regular"/>
              </a:defRPr>
            </a:pPr>
            <a:endParaRPr dirty="0">
              <a:solidFill>
                <a:srgbClr val="027FAA"/>
              </a:solidFill>
              <a:latin typeface="Amazon Ember Display Bold"/>
              <a:ea typeface="Amazon Ember Display Bold"/>
              <a:cs typeface="Amazon Ember Display Bold"/>
              <a:sym typeface="Amazon Ember Display Bold"/>
            </a:endParaRPr>
          </a:p>
          <a:p>
            <a:pPr defTabSz="457189">
              <a:defRPr sz="1400">
                <a:solidFill>
                  <a:srgbClr val="027FAA"/>
                </a:solidFill>
                <a:latin typeface="Amazon Ember Display Bold"/>
                <a:ea typeface="Amazon Ember Display Bold"/>
                <a:cs typeface="Amazon Ember Display Bold"/>
                <a:sym typeface="Amazon Ember Display Bold"/>
              </a:defRPr>
            </a:pPr>
            <a:r>
              <a:rPr lang="es-MX" dirty="0"/>
              <a:t>Resultado</a:t>
            </a:r>
            <a:endParaRPr dirty="0">
              <a:solidFill>
                <a:srgbClr val="FFFFFF"/>
              </a:solidFill>
            </a:endParaRP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Reduzca el tiempo de incorporación de clientes de 5 a 3 semanas</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Ahorre hasta un 20 por ciento en su costo total de operaciones dentro de los primeros 3 años</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Puede escalar fácilmente el almacenamiento de información en cuestión de minutos en lugar de semanas</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Tareas administrativas automatizadas como backups, instantáneas puntuales y políticas de seguridad</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Liberó el 10 por ciento del tiempo de TI para otros proyectos</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Migró 25 de las aplicaciones en vivo de sus clientes con un downtime mínimo</a:t>
            </a:r>
          </a:p>
          <a:p>
            <a:pPr marL="285750" indent="-285750" defTabSz="380985">
              <a:spcBef>
                <a:spcPts val="600"/>
              </a:spcBef>
              <a:buClr>
                <a:srgbClr val="027FAA"/>
              </a:buClr>
              <a:buSzPct val="100000"/>
              <a:buFont typeface="Wingdings" panose="05000000000000000000" pitchFamily="2" charset="2"/>
              <a:buChar char="§"/>
              <a:defRPr/>
            </a:pPr>
            <a:r>
              <a:rPr lang="es-MX" sz="1400" dirty="0">
                <a:latin typeface="Amazon Ember Display" panose="020F0603020204020204" pitchFamily="34" charset="0"/>
                <a:ea typeface="Amazon Ember Display" panose="020F0603020204020204" pitchFamily="34" charset="0"/>
                <a:cs typeface="Amazon Ember Display" panose="020F0603020204020204" pitchFamily="34" charset="0"/>
              </a:rPr>
              <a:t>Ahorro de hasta un 15% en costos de migración</a:t>
            </a:r>
          </a:p>
          <a:p>
            <a:pPr marL="285750" indent="-285750" defTabSz="380985">
              <a:spcBef>
                <a:spcPts val="600"/>
              </a:spcBef>
              <a:buClr>
                <a:srgbClr val="027FAA"/>
              </a:buClr>
              <a:buSzPct val="100000"/>
              <a:buChar char="▪"/>
              <a:defRPr sz="1400">
                <a:solidFill>
                  <a:srgbClr val="FFFFFF"/>
                </a:solidFill>
                <a:latin typeface="Amazon Ember Display Regular"/>
                <a:ea typeface="Amazon Ember Display Regular"/>
                <a:cs typeface="Amazon Ember Display Regular"/>
                <a:sym typeface="Amazon Ember Display Regular"/>
              </a:defRPr>
            </a:pPr>
            <a:endParaRPr dirty="0"/>
          </a:p>
          <a:p>
            <a:pPr defTabSz="380985">
              <a:defRPr sz="1200" i="1">
                <a:solidFill>
                  <a:srgbClr val="FFFFFF"/>
                </a:solidFill>
                <a:latin typeface="Arial"/>
                <a:ea typeface="Arial"/>
                <a:cs typeface="Arial"/>
                <a:sym typeface="Arial"/>
              </a:defRPr>
            </a:pPr>
            <a:r>
              <a:rPr lang="es-MX" dirty="0"/>
              <a:t>“Nuestra estrecha colaboración con AWS nos da la confianza necesaria para mejorar nuestros servicios en CLEAR y apoyar a nuestros clientes en su viaje a la nube”.</a:t>
            </a:r>
          </a:p>
          <a:p>
            <a:pPr algn="r" defTabSz="380985">
              <a:defRPr sz="1200">
                <a:solidFill>
                  <a:srgbClr val="FFFFFF"/>
                </a:solidFill>
              </a:defRPr>
            </a:pPr>
            <a:r>
              <a:rPr lang="es-MX" dirty="0"/>
              <a:t>-</a:t>
            </a:r>
            <a:r>
              <a:rPr lang="es-MX" dirty="0" err="1"/>
              <a:t>Saumya</a:t>
            </a:r>
            <a:r>
              <a:rPr lang="es-MX" dirty="0"/>
              <a:t>Dwivedi, vicepresidente ejecutivo de Alianzas y Alianzas en PFT</a:t>
            </a:r>
          </a:p>
        </p:txBody>
      </p:sp>
      <p:pic>
        <p:nvPicPr>
          <p:cNvPr id="5" name="Picture 2" descr="Picture 2">
            <a:extLst>
              <a:ext uri="{FF2B5EF4-FFF2-40B4-BE49-F238E27FC236}">
                <a16:creationId xmlns:a16="http://schemas.microsoft.com/office/drawing/2014/main" id="{0CA7020F-BA8D-E177-C8C6-2603E518687B}"/>
              </a:ext>
            </a:extLst>
          </p:cNvPr>
          <p:cNvPicPr>
            <a:picLocks noChangeAspect="1"/>
          </p:cNvPicPr>
          <p:nvPr/>
        </p:nvPicPr>
        <p:blipFill>
          <a:blip r:embed="rId3"/>
          <a:stretch>
            <a:fillRect/>
          </a:stretch>
        </p:blipFill>
        <p:spPr>
          <a:xfrm>
            <a:off x="11213083" y="123547"/>
            <a:ext cx="706390" cy="895308"/>
          </a:xfrm>
          <a:prstGeom prst="rect">
            <a:avLst/>
          </a:prstGeom>
          <a:ln w="12700">
            <a:miter lim="400000"/>
          </a:ln>
        </p:spPr>
      </p:pic>
      <p:grpSp>
        <p:nvGrpSpPr>
          <p:cNvPr id="6" name="Group 3">
            <a:extLst>
              <a:ext uri="{FF2B5EF4-FFF2-40B4-BE49-F238E27FC236}">
                <a16:creationId xmlns:a16="http://schemas.microsoft.com/office/drawing/2014/main" id="{6188D3A2-A7B3-F8FE-3EC9-EDCE7DA28EEC}"/>
              </a:ext>
            </a:extLst>
          </p:cNvPr>
          <p:cNvGrpSpPr/>
          <p:nvPr/>
        </p:nvGrpSpPr>
        <p:grpSpPr>
          <a:xfrm>
            <a:off x="432815" y="5456018"/>
            <a:ext cx="4643909" cy="517443"/>
            <a:chOff x="-1" y="0"/>
            <a:chExt cx="4643908" cy="517441"/>
          </a:xfrm>
        </p:grpSpPr>
        <p:sp>
          <p:nvSpPr>
            <p:cNvPr id="7" name="TextBox 4">
              <a:extLst>
                <a:ext uri="{FF2B5EF4-FFF2-40B4-BE49-F238E27FC236}">
                  <a16:creationId xmlns:a16="http://schemas.microsoft.com/office/drawing/2014/main" id="{6E2E95F1-3242-13EE-E5CE-983ABFB9309A}"/>
                </a:ext>
              </a:extLst>
            </p:cNvPr>
            <p:cNvSpPr txBox="1"/>
            <p:nvPr/>
          </p:nvSpPr>
          <p:spPr>
            <a:xfrm>
              <a:off x="3641152" y="93619"/>
              <a:ext cx="100275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457189">
                <a:defRPr sz="1100">
                  <a:solidFill>
                    <a:srgbClr val="F8F8F8"/>
                  </a:solidFill>
                </a:defRPr>
              </a:lvl1pPr>
            </a:lstStyle>
            <a:p>
              <a:r>
                <a:t>Amazon RDS for SQL Server</a:t>
              </a:r>
            </a:p>
          </p:txBody>
        </p:sp>
        <p:grpSp>
          <p:nvGrpSpPr>
            <p:cNvPr id="8" name="Graphic 79">
              <a:extLst>
                <a:ext uri="{FF2B5EF4-FFF2-40B4-BE49-F238E27FC236}">
                  <a16:creationId xmlns:a16="http://schemas.microsoft.com/office/drawing/2014/main" id="{6F3508F9-21B1-D1A3-9F08-11FC5ECAA8EF}"/>
                </a:ext>
              </a:extLst>
            </p:cNvPr>
            <p:cNvGrpSpPr/>
            <p:nvPr/>
          </p:nvGrpSpPr>
          <p:grpSpPr>
            <a:xfrm>
              <a:off x="3177504" y="97673"/>
              <a:ext cx="322092" cy="322094"/>
              <a:chOff x="0" y="0"/>
              <a:chExt cx="322091" cy="322092"/>
            </a:xfrm>
          </p:grpSpPr>
          <p:sp>
            <p:nvSpPr>
              <p:cNvPr id="13" name="Freeform: Shape 42">
                <a:extLst>
                  <a:ext uri="{FF2B5EF4-FFF2-40B4-BE49-F238E27FC236}">
                    <a16:creationId xmlns:a16="http://schemas.microsoft.com/office/drawing/2014/main" id="{17DDCCA8-8C72-A8FC-4276-D37DBDF07B57}"/>
                  </a:ext>
                </a:extLst>
              </p:cNvPr>
              <p:cNvSpPr/>
              <p:nvPr/>
            </p:nvSpPr>
            <p:spPr>
              <a:xfrm>
                <a:off x="90185" y="77302"/>
                <a:ext cx="141721" cy="515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596" y="21600"/>
                      <a:pt x="0" y="18225"/>
                      <a:pt x="0" y="10800"/>
                    </a:cubicBezTo>
                    <a:cubicBezTo>
                      <a:pt x="0" y="3375"/>
                      <a:pt x="5596" y="0"/>
                      <a:pt x="10800" y="0"/>
                    </a:cubicBezTo>
                    <a:cubicBezTo>
                      <a:pt x="16004" y="0"/>
                      <a:pt x="21600" y="3375"/>
                      <a:pt x="21600" y="10800"/>
                    </a:cubicBezTo>
                    <a:cubicBezTo>
                      <a:pt x="21600" y="18225"/>
                      <a:pt x="16004" y="21600"/>
                      <a:pt x="10800" y="21600"/>
                    </a:cubicBezTo>
                    <a:close/>
                    <a:moveTo>
                      <a:pt x="10800" y="5400"/>
                    </a:moveTo>
                    <a:cubicBezTo>
                      <a:pt x="5056" y="5400"/>
                      <a:pt x="2111" y="9342"/>
                      <a:pt x="1964" y="10800"/>
                    </a:cubicBezTo>
                    <a:cubicBezTo>
                      <a:pt x="2111" y="12231"/>
                      <a:pt x="5056" y="16200"/>
                      <a:pt x="10800" y="16200"/>
                    </a:cubicBezTo>
                    <a:cubicBezTo>
                      <a:pt x="16544" y="16200"/>
                      <a:pt x="19440" y="12339"/>
                      <a:pt x="19636" y="10800"/>
                    </a:cubicBezTo>
                    <a:cubicBezTo>
                      <a:pt x="19440" y="9261"/>
                      <a:pt x="16495" y="5400"/>
                      <a:pt x="10800" y="54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4" name="Freeform: Shape 43">
                <a:extLst>
                  <a:ext uri="{FF2B5EF4-FFF2-40B4-BE49-F238E27FC236}">
                    <a16:creationId xmlns:a16="http://schemas.microsoft.com/office/drawing/2014/main" id="{755EF2E5-4599-12B2-41FF-23FFBF1E9EBA}"/>
                  </a:ext>
                </a:extLst>
              </p:cNvPr>
              <p:cNvSpPr/>
              <p:nvPr/>
            </p:nvSpPr>
            <p:spPr>
              <a:xfrm>
                <a:off x="90185" y="103069"/>
                <a:ext cx="141721" cy="14513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596" y="21600"/>
                      <a:pt x="0" y="20325"/>
                      <a:pt x="0" y="17525"/>
                    </a:cubicBezTo>
                    <a:lnTo>
                      <a:pt x="0" y="0"/>
                    </a:lnTo>
                    <a:lnTo>
                      <a:pt x="1964" y="0"/>
                    </a:lnTo>
                    <a:lnTo>
                      <a:pt x="1964" y="17525"/>
                    </a:lnTo>
                    <a:cubicBezTo>
                      <a:pt x="1964" y="18149"/>
                      <a:pt x="5056" y="19683"/>
                      <a:pt x="10800" y="19683"/>
                    </a:cubicBezTo>
                    <a:cubicBezTo>
                      <a:pt x="16544" y="19683"/>
                      <a:pt x="19636" y="18149"/>
                      <a:pt x="19636" y="17525"/>
                    </a:cubicBezTo>
                    <a:lnTo>
                      <a:pt x="19636" y="0"/>
                    </a:lnTo>
                    <a:lnTo>
                      <a:pt x="21600" y="0"/>
                    </a:lnTo>
                    <a:lnTo>
                      <a:pt x="21600" y="17525"/>
                    </a:lnTo>
                    <a:cubicBezTo>
                      <a:pt x="21600" y="20325"/>
                      <a:pt x="16004"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5" name="Freeform: Shape 45">
                <a:extLst>
                  <a:ext uri="{FF2B5EF4-FFF2-40B4-BE49-F238E27FC236}">
                    <a16:creationId xmlns:a16="http://schemas.microsoft.com/office/drawing/2014/main" id="{DD5A1027-428E-7592-143C-BFCAD555841A}"/>
                  </a:ext>
                </a:extLst>
              </p:cNvPr>
              <p:cNvSpPr/>
              <p:nvPr/>
            </p:nvSpPr>
            <p:spPr>
              <a:xfrm>
                <a:off x="90185" y="143137"/>
                <a:ext cx="141721" cy="2725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616" y="21600"/>
                      <a:pt x="0" y="14860"/>
                      <a:pt x="0" y="0"/>
                    </a:cubicBezTo>
                    <a:lnTo>
                      <a:pt x="1964" y="0"/>
                    </a:lnTo>
                    <a:cubicBezTo>
                      <a:pt x="1964" y="3319"/>
                      <a:pt x="5046" y="11387"/>
                      <a:pt x="10800" y="11387"/>
                    </a:cubicBezTo>
                    <a:cubicBezTo>
                      <a:pt x="16554" y="11387"/>
                      <a:pt x="19636" y="3319"/>
                      <a:pt x="19636" y="0"/>
                    </a:cubicBezTo>
                    <a:lnTo>
                      <a:pt x="21600" y="0"/>
                    </a:lnTo>
                    <a:cubicBezTo>
                      <a:pt x="21600" y="14860"/>
                      <a:pt x="16013"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6" name="Freeform: Shape 46">
                <a:extLst>
                  <a:ext uri="{FF2B5EF4-FFF2-40B4-BE49-F238E27FC236}">
                    <a16:creationId xmlns:a16="http://schemas.microsoft.com/office/drawing/2014/main" id="{77A7D0E8-55B1-69E1-EE50-917BAF0B9E02}"/>
                  </a:ext>
                </a:extLst>
              </p:cNvPr>
              <p:cNvSpPr/>
              <p:nvPr/>
            </p:nvSpPr>
            <p:spPr>
              <a:xfrm>
                <a:off x="90185" y="184107"/>
                <a:ext cx="141721" cy="273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616" y="21600"/>
                      <a:pt x="0" y="14825"/>
                      <a:pt x="0" y="0"/>
                    </a:cubicBezTo>
                    <a:lnTo>
                      <a:pt x="1964" y="0"/>
                    </a:lnTo>
                    <a:cubicBezTo>
                      <a:pt x="1964" y="3311"/>
                      <a:pt x="5046" y="11411"/>
                      <a:pt x="10800" y="11411"/>
                    </a:cubicBezTo>
                    <a:cubicBezTo>
                      <a:pt x="16554" y="11411"/>
                      <a:pt x="19636" y="3311"/>
                      <a:pt x="19636" y="0"/>
                    </a:cubicBezTo>
                    <a:lnTo>
                      <a:pt x="21600" y="0"/>
                    </a:lnTo>
                    <a:cubicBezTo>
                      <a:pt x="21600" y="14825"/>
                      <a:pt x="16013" y="21600"/>
                      <a:pt x="1080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7" name="Freeform: Shape 49">
                <a:extLst>
                  <a:ext uri="{FF2B5EF4-FFF2-40B4-BE49-F238E27FC236}">
                    <a16:creationId xmlns:a16="http://schemas.microsoft.com/office/drawing/2014/main" id="{1769BE29-58FA-4CF9-5D09-4B88537C33D6}"/>
                  </a:ext>
                </a:extLst>
              </p:cNvPr>
              <p:cNvSpPr/>
              <p:nvPr/>
            </p:nvSpPr>
            <p:spPr>
              <a:xfrm>
                <a:off x="-1" y="257673"/>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 y="21600"/>
                    </a:lnTo>
                    <a:cubicBezTo>
                      <a:pt x="967" y="21600"/>
                      <a:pt x="0" y="20633"/>
                      <a:pt x="0" y="19440"/>
                    </a:cubicBezTo>
                    <a:lnTo>
                      <a:pt x="0" y="0"/>
                    </a:lnTo>
                    <a:lnTo>
                      <a:pt x="4320" y="0"/>
                    </a:lnTo>
                    <a:lnTo>
                      <a:pt x="4320" y="17280"/>
                    </a:lnTo>
                    <a:lnTo>
                      <a:pt x="21600" y="17280"/>
                    </a:ln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8" name="Freeform: Shape 50">
                <a:extLst>
                  <a:ext uri="{FF2B5EF4-FFF2-40B4-BE49-F238E27FC236}">
                    <a16:creationId xmlns:a16="http://schemas.microsoft.com/office/drawing/2014/main" id="{085C310D-8808-0D02-C309-F2C60FF0AAD5}"/>
                  </a:ext>
                </a:extLst>
              </p:cNvPr>
              <p:cNvSpPr/>
              <p:nvPr/>
            </p:nvSpPr>
            <p:spPr>
              <a:xfrm rot="18900000">
                <a:off x="-5807" y="279548"/>
                <a:ext cx="83744" cy="12884"/>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19" name="Freeform: Shape 51">
                <a:extLst>
                  <a:ext uri="{FF2B5EF4-FFF2-40B4-BE49-F238E27FC236}">
                    <a16:creationId xmlns:a16="http://schemas.microsoft.com/office/drawing/2014/main" id="{AD447DBE-4F1A-7A0E-42D8-B2315FDC72F3}"/>
                  </a:ext>
                </a:extLst>
              </p:cNvPr>
              <p:cNvSpPr/>
              <p:nvPr/>
            </p:nvSpPr>
            <p:spPr>
              <a:xfrm>
                <a:off x="257672" y="257673"/>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0" y="21600"/>
                    </a:lnTo>
                    <a:lnTo>
                      <a:pt x="0" y="17280"/>
                    </a:lnTo>
                    <a:lnTo>
                      <a:pt x="17280" y="17280"/>
                    </a:lnTo>
                    <a:lnTo>
                      <a:pt x="17280" y="0"/>
                    </a:lnTo>
                    <a:lnTo>
                      <a:pt x="21600" y="0"/>
                    </a:lnTo>
                    <a:lnTo>
                      <a:pt x="21600" y="19440"/>
                    </a:lnTo>
                    <a:cubicBezTo>
                      <a:pt x="21600" y="20633"/>
                      <a:pt x="20633" y="21600"/>
                      <a:pt x="19440"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0" name="Freeform: Shape 52">
                <a:extLst>
                  <a:ext uri="{FF2B5EF4-FFF2-40B4-BE49-F238E27FC236}">
                    <a16:creationId xmlns:a16="http://schemas.microsoft.com/office/drawing/2014/main" id="{81E87EE0-9F43-1FF1-864F-38565140B8D0}"/>
                  </a:ext>
                </a:extLst>
              </p:cNvPr>
              <p:cNvSpPr/>
              <p:nvPr/>
            </p:nvSpPr>
            <p:spPr>
              <a:xfrm rot="18900000">
                <a:off x="279865" y="244918"/>
                <a:ext cx="12885" cy="82843"/>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1" name="Freeform: Shape 53">
                <a:extLst>
                  <a:ext uri="{FF2B5EF4-FFF2-40B4-BE49-F238E27FC236}">
                    <a16:creationId xmlns:a16="http://schemas.microsoft.com/office/drawing/2014/main" id="{1052ADBC-10AC-FCDF-FA6B-A1F278913117}"/>
                  </a:ext>
                </a:extLst>
              </p:cNvPr>
              <p:cNvSpPr/>
              <p:nvPr/>
            </p:nvSpPr>
            <p:spPr>
              <a:xfrm>
                <a:off x="257672" y="-1"/>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80" y="21600"/>
                    </a:lnTo>
                    <a:lnTo>
                      <a:pt x="17280" y="4320"/>
                    </a:lnTo>
                    <a:lnTo>
                      <a:pt x="0" y="4320"/>
                    </a:lnTo>
                    <a:lnTo>
                      <a:pt x="0" y="0"/>
                    </a:lnTo>
                    <a:lnTo>
                      <a:pt x="19440" y="0"/>
                    </a:lnTo>
                    <a:cubicBezTo>
                      <a:pt x="20633" y="0"/>
                      <a:pt x="21600" y="967"/>
                      <a:pt x="21600" y="216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2" name="Freeform: Shape 54">
                <a:extLst>
                  <a:ext uri="{FF2B5EF4-FFF2-40B4-BE49-F238E27FC236}">
                    <a16:creationId xmlns:a16="http://schemas.microsoft.com/office/drawing/2014/main" id="{C5526155-E6F5-6C0C-84DD-06A7DFEF8174}"/>
                  </a:ext>
                </a:extLst>
              </p:cNvPr>
              <p:cNvSpPr/>
              <p:nvPr/>
            </p:nvSpPr>
            <p:spPr>
              <a:xfrm rot="18900000">
                <a:off x="244908" y="29332"/>
                <a:ext cx="82843" cy="12885"/>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3" name="Freeform: Shape 55">
                <a:extLst>
                  <a:ext uri="{FF2B5EF4-FFF2-40B4-BE49-F238E27FC236}">
                    <a16:creationId xmlns:a16="http://schemas.microsoft.com/office/drawing/2014/main" id="{5C82B0C4-A63C-6018-FD86-CB3BAE64BE32}"/>
                  </a:ext>
                </a:extLst>
              </p:cNvPr>
              <p:cNvSpPr/>
              <p:nvPr/>
            </p:nvSpPr>
            <p:spPr>
              <a:xfrm>
                <a:off x="-1" y="-1"/>
                <a:ext cx="64420" cy="64420"/>
              </a:xfrm>
              <a:custGeom>
                <a:avLst/>
                <a:gdLst/>
                <a:ahLst/>
                <a:cxnLst>
                  <a:cxn ang="0">
                    <a:pos x="wd2" y="hd2"/>
                  </a:cxn>
                  <a:cxn ang="5400000">
                    <a:pos x="wd2" y="hd2"/>
                  </a:cxn>
                  <a:cxn ang="10800000">
                    <a:pos x="wd2" y="hd2"/>
                  </a:cxn>
                  <a:cxn ang="16200000">
                    <a:pos x="wd2" y="hd2"/>
                  </a:cxn>
                </a:cxnLst>
                <a:rect l="0" t="0" r="r" b="b"/>
                <a:pathLst>
                  <a:path w="21600" h="21600" extrusionOk="0">
                    <a:moveTo>
                      <a:pt x="4320" y="21600"/>
                    </a:moveTo>
                    <a:lnTo>
                      <a:pt x="0" y="21600"/>
                    </a:lnTo>
                    <a:lnTo>
                      <a:pt x="0" y="2160"/>
                    </a:lnTo>
                    <a:cubicBezTo>
                      <a:pt x="0" y="967"/>
                      <a:pt x="967" y="0"/>
                      <a:pt x="2160" y="0"/>
                    </a:cubicBezTo>
                    <a:lnTo>
                      <a:pt x="21600" y="0"/>
                    </a:lnTo>
                    <a:lnTo>
                      <a:pt x="21600" y="4320"/>
                    </a:lnTo>
                    <a:lnTo>
                      <a:pt x="4320" y="4320"/>
                    </a:ln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4" name="Freeform: Shape 56">
                <a:extLst>
                  <a:ext uri="{FF2B5EF4-FFF2-40B4-BE49-F238E27FC236}">
                    <a16:creationId xmlns:a16="http://schemas.microsoft.com/office/drawing/2014/main" id="{809EF89C-0635-55FC-80A3-E889F54A38FD}"/>
                  </a:ext>
                </a:extLst>
              </p:cNvPr>
              <p:cNvSpPr/>
              <p:nvPr/>
            </p:nvSpPr>
            <p:spPr>
              <a:xfrm rot="18900000">
                <a:off x="29650" y="-5798"/>
                <a:ext cx="12885" cy="83744"/>
              </a:xfrm>
              <a:prstGeom prst="rect">
                <a:avLst/>
              </a:pr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5" name="Freeform: Shape 57">
                <a:extLst>
                  <a:ext uri="{FF2B5EF4-FFF2-40B4-BE49-F238E27FC236}">
                    <a16:creationId xmlns:a16="http://schemas.microsoft.com/office/drawing/2014/main" id="{1526350E-2C83-8213-C587-7E8CE88A9FC5}"/>
                  </a:ext>
                </a:extLst>
              </p:cNvPr>
              <p:cNvSpPr/>
              <p:nvPr/>
            </p:nvSpPr>
            <p:spPr>
              <a:xfrm>
                <a:off x="322" y="100363"/>
                <a:ext cx="66287" cy="118660"/>
              </a:xfrm>
              <a:custGeom>
                <a:avLst/>
                <a:gdLst/>
                <a:ahLst/>
                <a:cxnLst>
                  <a:cxn ang="0">
                    <a:pos x="wd2" y="hd2"/>
                  </a:cxn>
                  <a:cxn ang="5400000">
                    <a:pos x="wd2" y="hd2"/>
                  </a:cxn>
                  <a:cxn ang="10800000">
                    <a:pos x="wd2" y="hd2"/>
                  </a:cxn>
                  <a:cxn ang="16200000">
                    <a:pos x="wd2" y="hd2"/>
                  </a:cxn>
                </a:cxnLst>
                <a:rect l="0" t="0" r="r" b="b"/>
                <a:pathLst>
                  <a:path w="21600" h="21600" extrusionOk="0">
                    <a:moveTo>
                      <a:pt x="20173" y="21600"/>
                    </a:moveTo>
                    <a:cubicBezTo>
                      <a:pt x="7347" y="19020"/>
                      <a:pt x="0" y="15080"/>
                      <a:pt x="0" y="10800"/>
                    </a:cubicBezTo>
                    <a:cubicBezTo>
                      <a:pt x="0" y="6520"/>
                      <a:pt x="7347" y="2591"/>
                      <a:pt x="20173" y="0"/>
                    </a:cubicBezTo>
                    <a:lnTo>
                      <a:pt x="21600" y="2205"/>
                    </a:lnTo>
                    <a:cubicBezTo>
                      <a:pt x="10705" y="4397"/>
                      <a:pt x="4198" y="7610"/>
                      <a:pt x="4198" y="10800"/>
                    </a:cubicBezTo>
                    <a:cubicBezTo>
                      <a:pt x="4198" y="13990"/>
                      <a:pt x="10705" y="17203"/>
                      <a:pt x="21600" y="19395"/>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sp>
            <p:nvSpPr>
              <p:cNvPr id="26" name="Freeform: Shape 58">
                <a:extLst>
                  <a:ext uri="{FF2B5EF4-FFF2-40B4-BE49-F238E27FC236}">
                    <a16:creationId xmlns:a16="http://schemas.microsoft.com/office/drawing/2014/main" id="{26BF45AD-E1EC-0A4F-47E6-E50D99ADAE63}"/>
                  </a:ext>
                </a:extLst>
              </p:cNvPr>
              <p:cNvSpPr/>
              <p:nvPr/>
            </p:nvSpPr>
            <p:spPr>
              <a:xfrm>
                <a:off x="252133" y="98688"/>
                <a:ext cx="69959" cy="121494"/>
              </a:xfrm>
              <a:custGeom>
                <a:avLst/>
                <a:gdLst/>
                <a:ahLst/>
                <a:cxnLst>
                  <a:cxn ang="0">
                    <a:pos x="wd2" y="hd2"/>
                  </a:cxn>
                  <a:cxn ang="5400000">
                    <a:pos x="wd2" y="hd2"/>
                  </a:cxn>
                  <a:cxn ang="10800000">
                    <a:pos x="wd2" y="hd2"/>
                  </a:cxn>
                  <a:cxn ang="16200000">
                    <a:pos x="wd2" y="hd2"/>
                  </a:cxn>
                </a:cxnLst>
                <a:rect l="0" t="0" r="r" b="b"/>
                <a:pathLst>
                  <a:path w="21600" h="21600" extrusionOk="0">
                    <a:moveTo>
                      <a:pt x="1273" y="21600"/>
                    </a:moveTo>
                    <a:lnTo>
                      <a:pt x="0" y="19424"/>
                    </a:lnTo>
                    <a:cubicBezTo>
                      <a:pt x="11039" y="17282"/>
                      <a:pt x="17622" y="14053"/>
                      <a:pt x="17622" y="10800"/>
                    </a:cubicBezTo>
                    <a:cubicBezTo>
                      <a:pt x="17622" y="7547"/>
                      <a:pt x="11039" y="4318"/>
                      <a:pt x="0" y="2176"/>
                    </a:cubicBezTo>
                    <a:lnTo>
                      <a:pt x="1273" y="0"/>
                    </a:lnTo>
                    <a:cubicBezTo>
                      <a:pt x="14201" y="2520"/>
                      <a:pt x="21600" y="6505"/>
                      <a:pt x="21600" y="10800"/>
                    </a:cubicBezTo>
                    <a:cubicBezTo>
                      <a:pt x="21600" y="15095"/>
                      <a:pt x="14201" y="19103"/>
                      <a:pt x="1273"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731502">
                  <a:defRPr>
                    <a:solidFill>
                      <a:srgbClr val="1D516C"/>
                    </a:solidFill>
                  </a:defRPr>
                </a:pPr>
                <a:endParaRPr/>
              </a:p>
            </p:txBody>
          </p:sp>
        </p:grpSp>
        <p:pic>
          <p:nvPicPr>
            <p:cNvPr id="9" name="Graphic 8" descr="Graphic 8">
              <a:extLst>
                <a:ext uri="{FF2B5EF4-FFF2-40B4-BE49-F238E27FC236}">
                  <a16:creationId xmlns:a16="http://schemas.microsoft.com/office/drawing/2014/main" id="{404F33D4-CCAE-4D59-9151-4508F5D3882F}"/>
                </a:ext>
              </a:extLst>
            </p:cNvPr>
            <p:cNvPicPr>
              <a:picLocks noChangeAspect="1"/>
            </p:cNvPicPr>
            <p:nvPr/>
          </p:nvPicPr>
          <p:blipFill>
            <a:blip r:embed="rId4"/>
            <a:stretch>
              <a:fillRect/>
            </a:stretch>
          </p:blipFill>
          <p:spPr>
            <a:xfrm>
              <a:off x="-1" y="0"/>
              <a:ext cx="640082" cy="517441"/>
            </a:xfrm>
            <a:prstGeom prst="rect">
              <a:avLst/>
            </a:prstGeom>
            <a:ln w="12700" cap="flat">
              <a:noFill/>
              <a:miter lim="400000"/>
            </a:ln>
            <a:effectLst/>
          </p:spPr>
        </p:pic>
        <p:grpSp>
          <p:nvGrpSpPr>
            <p:cNvPr id="10" name="Group 9">
              <a:extLst>
                <a:ext uri="{FF2B5EF4-FFF2-40B4-BE49-F238E27FC236}">
                  <a16:creationId xmlns:a16="http://schemas.microsoft.com/office/drawing/2014/main" id="{318FBB5E-7345-C210-F80B-BAD822A96ECE}"/>
                </a:ext>
              </a:extLst>
            </p:cNvPr>
            <p:cNvGrpSpPr/>
            <p:nvPr/>
          </p:nvGrpSpPr>
          <p:grpSpPr>
            <a:xfrm>
              <a:off x="748700" y="123153"/>
              <a:ext cx="2286002" cy="228601"/>
              <a:chOff x="0" y="-1"/>
              <a:chExt cx="2286001" cy="228600"/>
            </a:xfrm>
          </p:grpSpPr>
          <p:sp>
            <p:nvSpPr>
              <p:cNvPr id="11" name="Straight Connector 10">
                <a:extLst>
                  <a:ext uri="{FF2B5EF4-FFF2-40B4-BE49-F238E27FC236}">
                    <a16:creationId xmlns:a16="http://schemas.microsoft.com/office/drawing/2014/main" id="{527AAF2E-EAA2-6093-E235-12C070155B57}"/>
                  </a:ext>
                </a:extLst>
              </p:cNvPr>
              <p:cNvSpPr/>
              <p:nvPr/>
            </p:nvSpPr>
            <p:spPr>
              <a:xfrm>
                <a:off x="0" y="135565"/>
                <a:ext cx="2286001" cy="1"/>
              </a:xfrm>
              <a:prstGeom prst="line">
                <a:avLst/>
              </a:prstGeom>
              <a:noFill/>
              <a:ln w="25400" cap="rnd">
                <a:solidFill>
                  <a:srgbClr val="FFFFFF">
                    <a:alpha val="50000"/>
                  </a:srgbClr>
                </a:solidFill>
                <a:prstDash val="sysDot"/>
                <a:miter lim="800000"/>
              </a:ln>
              <a:effectLst>
                <a:outerShdw dir="5400000" rotWithShape="0">
                  <a:srgbClr val="000000">
                    <a:alpha val="0"/>
                  </a:srgbClr>
                </a:outerShdw>
              </a:effectLst>
            </p:spPr>
            <p:txBody>
              <a:bodyPr wrap="square" lIns="45719" tIns="45719" rIns="45719" bIns="45719" numCol="1" anchor="t">
                <a:noAutofit/>
              </a:bodyPr>
              <a:lstStyle/>
              <a:p>
                <a:pPr>
                  <a:defRPr>
                    <a:solidFill>
                      <a:srgbClr val="FFFFFF"/>
                    </a:solidFill>
                  </a:defRPr>
                </a:pPr>
                <a:endParaRPr/>
              </a:p>
            </p:txBody>
          </p:sp>
          <p:sp>
            <p:nvSpPr>
              <p:cNvPr id="12" name="TextBox 11">
                <a:extLst>
                  <a:ext uri="{FF2B5EF4-FFF2-40B4-BE49-F238E27FC236}">
                    <a16:creationId xmlns:a16="http://schemas.microsoft.com/office/drawing/2014/main" id="{B190484A-1621-646A-F328-6A54ED8F3391}"/>
                  </a:ext>
                </a:extLst>
              </p:cNvPr>
              <p:cNvSpPr txBox="1"/>
              <p:nvPr/>
            </p:nvSpPr>
            <p:spPr>
              <a:xfrm>
                <a:off x="169878" y="-1"/>
                <a:ext cx="1920240" cy="228600"/>
              </a:xfrm>
              <a:prstGeom prst="rect">
                <a:avLst/>
              </a:prstGeom>
              <a:solidFill>
                <a:srgbClr val="232F3E"/>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algn="ctr" defTabSz="731502">
                  <a:defRPr sz="1200" b="1">
                    <a:solidFill>
                      <a:srgbClr val="FFFFFF">
                        <a:alpha val="50000"/>
                      </a:srgbClr>
                    </a:solidFill>
                  </a:defRPr>
                </a:pPr>
                <a:r>
                  <a:rPr dirty="0"/>
                  <a:t>MOVE TO MANAGED </a:t>
                </a:r>
                <a:r>
                  <a:rPr sz="1600" dirty="0"/>
                  <a:t>→</a:t>
                </a:r>
              </a:p>
            </p:txBody>
          </p:sp>
        </p:grpSp>
      </p:grpSp>
      <p:pic>
        <p:nvPicPr>
          <p:cNvPr id="27" name="Picture 26" descr="Picture 26">
            <a:extLst>
              <a:ext uri="{FF2B5EF4-FFF2-40B4-BE49-F238E27FC236}">
                <a16:creationId xmlns:a16="http://schemas.microsoft.com/office/drawing/2014/main" id="{19F8643C-B70C-D83E-06A6-2467FF2CC24A}"/>
              </a:ext>
            </a:extLst>
          </p:cNvPr>
          <p:cNvPicPr>
            <a:picLocks noChangeAspect="1"/>
          </p:cNvPicPr>
          <p:nvPr/>
        </p:nvPicPr>
        <p:blipFill>
          <a:blip r:embed="rId5"/>
          <a:stretch>
            <a:fillRect/>
          </a:stretch>
        </p:blipFill>
        <p:spPr>
          <a:xfrm>
            <a:off x="-939969" y="1401981"/>
            <a:ext cx="6486459" cy="4054037"/>
          </a:xfrm>
          <a:prstGeom prst="rect">
            <a:avLst/>
          </a:prstGeom>
          <a:ln w="12700">
            <a:miter lim="400000"/>
          </a:ln>
        </p:spPr>
      </p:pic>
      <p:pic>
        <p:nvPicPr>
          <p:cNvPr id="28" name="Picture 2" descr="Picture 2">
            <a:extLst>
              <a:ext uri="{FF2B5EF4-FFF2-40B4-BE49-F238E27FC236}">
                <a16:creationId xmlns:a16="http://schemas.microsoft.com/office/drawing/2014/main" id="{AB8E3318-EB35-32AB-CD56-5100FFD74FC8}"/>
              </a:ext>
            </a:extLst>
          </p:cNvPr>
          <p:cNvPicPr>
            <a:picLocks noChangeAspect="1"/>
          </p:cNvPicPr>
          <p:nvPr/>
        </p:nvPicPr>
        <p:blipFill>
          <a:blip r:embed="rId6"/>
          <a:stretch>
            <a:fillRect/>
          </a:stretch>
        </p:blipFill>
        <p:spPr>
          <a:xfrm>
            <a:off x="-74262" y="1842134"/>
            <a:ext cx="4863771" cy="2970162"/>
          </a:xfrm>
          <a:prstGeom prst="rect">
            <a:avLst/>
          </a:prstGeom>
          <a:ln w="12700">
            <a:miter lim="400000"/>
          </a:ln>
        </p:spPr>
      </p:pic>
    </p:spTree>
    <p:extLst>
      <p:ext uri="{BB962C8B-B14F-4D97-AF65-F5344CB8AC3E}">
        <p14:creationId xmlns:p14="http://schemas.microsoft.com/office/powerpoint/2010/main" val="332285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45CF37-11DD-41B6-A889-1717B5D96A24}"/>
              </a:ext>
            </a:extLst>
          </p:cNvPr>
          <p:cNvSpPr>
            <a:spLocks noGrp="1"/>
          </p:cNvSpPr>
          <p:nvPr>
            <p:ph type="ctrTitle"/>
          </p:nvPr>
        </p:nvSpPr>
        <p:spPr>
          <a:xfrm>
            <a:off x="381000" y="2608370"/>
            <a:ext cx="9144000" cy="1865126"/>
          </a:xfrm>
        </p:spPr>
        <p:txBody>
          <a:bodyPr/>
          <a:lstStyle/>
          <a:p>
            <a:r>
              <a:rPr lang="es-MX" dirty="0"/>
              <a:t>Babelfish para Aurora PostgreSQL</a:t>
            </a:r>
            <a:br>
              <a:rPr lang="en-US" dirty="0"/>
            </a:br>
            <a:br>
              <a:rPr lang="en-US" sz="1600" dirty="0"/>
            </a:br>
            <a:r>
              <a:rPr lang="es-MX" sz="1600" dirty="0"/>
              <a:t>Babelfish versión 4.1</a:t>
            </a:r>
            <a:endParaRPr lang="en-US" dirty="0"/>
          </a:p>
        </p:txBody>
      </p:sp>
    </p:spTree>
    <p:extLst>
      <p:ext uri="{BB962C8B-B14F-4D97-AF65-F5344CB8AC3E}">
        <p14:creationId xmlns:p14="http://schemas.microsoft.com/office/powerpoint/2010/main" val="21419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5EB219-D343-665B-D857-6FC308788C52}"/>
              </a:ext>
            </a:extLst>
          </p:cNvPr>
          <p:cNvPicPr>
            <a:picLocks noChangeAspect="1"/>
          </p:cNvPicPr>
          <p:nvPr/>
        </p:nvPicPr>
        <p:blipFill>
          <a:blip r:embed="rId3"/>
          <a:stretch>
            <a:fillRect/>
          </a:stretch>
        </p:blipFill>
        <p:spPr>
          <a:xfrm>
            <a:off x="524945" y="1537149"/>
            <a:ext cx="11835287" cy="4521738"/>
          </a:xfrm>
          <a:prstGeom prst="rect">
            <a:avLst/>
          </a:prstGeom>
        </p:spPr>
      </p:pic>
      <p:sp>
        <p:nvSpPr>
          <p:cNvPr id="113" name="Slide Number Placeholder 2">
            <a:extLst>
              <a:ext uri="{FF2B5EF4-FFF2-40B4-BE49-F238E27FC236}">
                <a16:creationId xmlns:a16="http://schemas.microsoft.com/office/drawing/2014/main" id="{42CF074A-FA02-4850-A83F-7D7FF687ED10}"/>
              </a:ext>
            </a:extLst>
          </p:cNvPr>
          <p:cNvSpPr txBox="1">
            <a:spLocks/>
          </p:cNvSpPr>
          <p:nvPr/>
        </p:nvSpPr>
        <p:spPr>
          <a:xfrm>
            <a:off x="11071133" y="6492241"/>
            <a:ext cx="816068" cy="18408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834CDD4-D76F-4459-B025-0310E913C243}" type="slidenum">
              <a:rPr lang="en-US" sz="875"/>
              <a:pPr algn="r"/>
              <a:t>15</a:t>
            </a:fld>
            <a:endParaRPr lang="en-US" sz="875" dirty="0"/>
          </a:p>
        </p:txBody>
      </p:sp>
      <p:cxnSp>
        <p:nvCxnSpPr>
          <p:cNvPr id="8" name="Straight Connector 7">
            <a:extLst>
              <a:ext uri="{FF2B5EF4-FFF2-40B4-BE49-F238E27FC236}">
                <a16:creationId xmlns:a16="http://schemas.microsoft.com/office/drawing/2014/main" id="{F0BCEB61-AD0F-37B3-CB30-99437C308784}"/>
              </a:ext>
            </a:extLst>
          </p:cNvPr>
          <p:cNvCxnSpPr>
            <a:cxnSpLocks/>
          </p:cNvCxnSpPr>
          <p:nvPr/>
        </p:nvCxnSpPr>
        <p:spPr>
          <a:xfrm>
            <a:off x="7424496" y="1425037"/>
            <a:ext cx="0" cy="4895602"/>
          </a:xfrm>
          <a:prstGeom prst="line">
            <a:avLst/>
          </a:prstGeom>
          <a:noFill/>
          <a:ln w="57150" cap="flat" cmpd="sng" algn="ctr">
            <a:solidFill>
              <a:srgbClr val="FFFFFF"/>
            </a:solidFill>
            <a:prstDash val="sysDot"/>
            <a:miter lim="800000"/>
          </a:ln>
          <a:effectLst/>
        </p:spPr>
      </p:cxnSp>
      <p:sp>
        <p:nvSpPr>
          <p:cNvPr id="3" name="Title 2">
            <a:extLst>
              <a:ext uri="{FF2B5EF4-FFF2-40B4-BE49-F238E27FC236}">
                <a16:creationId xmlns:a16="http://schemas.microsoft.com/office/drawing/2014/main" id="{BF4CA68C-FC7F-493A-9005-B5A65A44FD8D}"/>
              </a:ext>
            </a:extLst>
          </p:cNvPr>
          <p:cNvSpPr>
            <a:spLocks noGrp="1"/>
          </p:cNvSpPr>
          <p:nvPr>
            <p:ph type="title"/>
          </p:nvPr>
        </p:nvSpPr>
        <p:spPr>
          <a:xfrm>
            <a:off x="381000" y="304800"/>
            <a:ext cx="11430000" cy="646331"/>
          </a:xfrm>
        </p:spPr>
        <p:txBody>
          <a:bodyPr/>
          <a:lstStyle/>
          <a:p>
            <a:r>
              <a:rPr lang="es-MX" sz="4000" b="1" spc="-100" dirty="0">
                <a:solidFill>
                  <a:srgbClr val="FFFFFF"/>
                </a:solidFill>
                <a:latin typeface="Amazon Ember"/>
              </a:rPr>
              <a:t>Visión general de un proyecto típico de migración</a:t>
            </a:r>
            <a:endParaRPr lang="en-US" dirty="0"/>
          </a:p>
        </p:txBody>
      </p:sp>
    </p:spTree>
    <p:extLst>
      <p:ext uri="{BB962C8B-B14F-4D97-AF65-F5344CB8AC3E}">
        <p14:creationId xmlns:p14="http://schemas.microsoft.com/office/powerpoint/2010/main" val="163883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E383-A325-44DA-9D9F-02DB16F76259}"/>
              </a:ext>
            </a:extLst>
          </p:cNvPr>
          <p:cNvSpPr>
            <a:spLocks noGrp="1"/>
          </p:cNvSpPr>
          <p:nvPr>
            <p:ph type="title"/>
          </p:nvPr>
        </p:nvSpPr>
        <p:spPr>
          <a:xfrm>
            <a:off x="609600" y="306769"/>
            <a:ext cx="11404478" cy="978729"/>
          </a:xfrm>
        </p:spPr>
        <p:txBody>
          <a:bodyPr/>
          <a:lstStyle/>
          <a:p>
            <a:r>
              <a:rPr lang="es-MX" dirty="0"/>
              <a:t>Desafíos para migrar desde lo comercial</a:t>
            </a:r>
            <a:br>
              <a:rPr lang="en-US" dirty="0"/>
            </a:br>
            <a:r>
              <a:rPr lang="es-MX" dirty="0"/>
              <a:t>a código abierto (open </a:t>
            </a:r>
            <a:r>
              <a:rPr lang="es-MX" dirty="0" err="1"/>
              <a:t>source</a:t>
            </a:r>
            <a:r>
              <a:rPr lang="es-MX" dirty="0"/>
              <a:t>)</a:t>
            </a:r>
          </a:p>
        </p:txBody>
      </p:sp>
      <p:grpSp>
        <p:nvGrpSpPr>
          <p:cNvPr id="391" name="Group 390">
            <a:extLst>
              <a:ext uri="{FF2B5EF4-FFF2-40B4-BE49-F238E27FC236}">
                <a16:creationId xmlns:a16="http://schemas.microsoft.com/office/drawing/2014/main" id="{A7DA95EB-9804-47E9-AF7A-DC6484EEB1CF}"/>
              </a:ext>
            </a:extLst>
          </p:cNvPr>
          <p:cNvGrpSpPr/>
          <p:nvPr/>
        </p:nvGrpSpPr>
        <p:grpSpPr>
          <a:xfrm>
            <a:off x="3678069" y="4398821"/>
            <a:ext cx="855300" cy="373800"/>
            <a:chOff x="4582126" y="5644345"/>
            <a:chExt cx="1026360" cy="448560"/>
          </a:xfrm>
        </p:grpSpPr>
        <p:grpSp>
          <p:nvGrpSpPr>
            <p:cNvPr id="1084" name="Group 1083">
              <a:extLst>
                <a:ext uri="{FF2B5EF4-FFF2-40B4-BE49-F238E27FC236}">
                  <a16:creationId xmlns:a16="http://schemas.microsoft.com/office/drawing/2014/main" id="{94314E51-F7D6-41EE-9E65-C68DCCA8BF42}"/>
                </a:ext>
              </a:extLst>
            </p:cNvPr>
            <p:cNvGrpSpPr/>
            <p:nvPr/>
          </p:nvGrpSpPr>
          <p:grpSpPr>
            <a:xfrm>
              <a:off x="4582126" y="5644345"/>
              <a:ext cx="945000" cy="261720"/>
              <a:chOff x="5967010" y="5023293"/>
              <a:chExt cx="945000" cy="261720"/>
            </a:xfrm>
          </p:grpSpPr>
          <mc:AlternateContent xmlns:mc="http://schemas.openxmlformats.org/markup-compatibility/2006" xmlns:p14="http://schemas.microsoft.com/office/powerpoint/2010/main">
            <mc:Choice Requires="p14">
              <p:contentPart p14:bwMode="auto" r:id="rId3">
                <p14:nvContentPartPr>
                  <p14:cNvPr id="1077" name="Ink 1076">
                    <a:extLst>
                      <a:ext uri="{FF2B5EF4-FFF2-40B4-BE49-F238E27FC236}">
                        <a16:creationId xmlns:a16="http://schemas.microsoft.com/office/drawing/2014/main" id="{27410AFD-7A3B-409A-B7A1-7A1D69452415}"/>
                      </a:ext>
                    </a:extLst>
                  </p14:cNvPr>
                  <p14:cNvContentPartPr/>
                  <p14:nvPr/>
                </p14:nvContentPartPr>
                <p14:xfrm>
                  <a:off x="6150970" y="5069013"/>
                  <a:ext cx="27000" cy="216000"/>
                </p14:xfrm>
              </p:contentPart>
            </mc:Choice>
            <mc:Fallback xmlns:a16="http://schemas.microsoft.com/office/drawing/2014/main" xmlns="">
              <p:pic>
                <p:nvPicPr>
                  <p:cNvPr id="1077" name="Ink 1076">
                    <a:extLst>
                      <a:ext uri="{FF2B5EF4-FFF2-40B4-BE49-F238E27FC236}">
                        <a16:creationId xmlns:a16="http://schemas.microsoft.com/office/drawing/2014/main" id="{27410AFD-7A3B-409A-B7A1-7A1D69452415}"/>
                      </a:ext>
                    </a:extLst>
                  </p:cNvPr>
                  <p:cNvPicPr/>
                  <p:nvPr/>
                </p:nvPicPr>
                <p:blipFill>
                  <a:blip r:embed="rId4"/>
                  <a:stretch>
                    <a:fillRect/>
                  </a:stretch>
                </p:blipFill>
                <p:spPr>
                  <a:xfrm>
                    <a:off x="6141250" y="5057493"/>
                    <a:ext cx="51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78" name="Ink 1077">
                    <a:extLst>
                      <a:ext uri="{FF2B5EF4-FFF2-40B4-BE49-F238E27FC236}">
                        <a16:creationId xmlns:a16="http://schemas.microsoft.com/office/drawing/2014/main" id="{14A78E57-6726-4587-AE12-3437D6411960}"/>
                      </a:ext>
                    </a:extLst>
                  </p14:cNvPr>
                  <p14:cNvContentPartPr/>
                  <p14:nvPr/>
                </p14:nvContentPartPr>
                <p14:xfrm>
                  <a:off x="5967010" y="5023293"/>
                  <a:ext cx="381600" cy="42480"/>
                </p14:xfrm>
              </p:contentPart>
            </mc:Choice>
            <mc:Fallback xmlns:a16="http://schemas.microsoft.com/office/drawing/2014/main" xmlns="">
              <p:pic>
                <p:nvPicPr>
                  <p:cNvPr id="1078" name="Ink 1077">
                    <a:extLst>
                      <a:ext uri="{FF2B5EF4-FFF2-40B4-BE49-F238E27FC236}">
                        <a16:creationId xmlns:a16="http://schemas.microsoft.com/office/drawing/2014/main" id="{14A78E57-6726-4587-AE12-3437D6411960}"/>
                      </a:ext>
                    </a:extLst>
                  </p:cNvPr>
                  <p:cNvPicPr/>
                  <p:nvPr/>
                </p:nvPicPr>
                <p:blipFill>
                  <a:blip r:embed="rId6"/>
                  <a:stretch>
                    <a:fillRect/>
                  </a:stretch>
                </p:blipFill>
                <p:spPr>
                  <a:xfrm>
                    <a:off x="5956570" y="5009613"/>
                    <a:ext cx="405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79" name="Ink 1078">
                    <a:extLst>
                      <a:ext uri="{FF2B5EF4-FFF2-40B4-BE49-F238E27FC236}">
                        <a16:creationId xmlns:a16="http://schemas.microsoft.com/office/drawing/2014/main" id="{07B388F5-830D-43A6-A251-0A604797AA2C}"/>
                      </a:ext>
                    </a:extLst>
                  </p14:cNvPr>
                  <p14:cNvContentPartPr/>
                  <p14:nvPr/>
                </p14:nvContentPartPr>
                <p14:xfrm>
                  <a:off x="6293890" y="5187093"/>
                  <a:ext cx="152280" cy="88560"/>
                </p14:xfrm>
              </p:contentPart>
            </mc:Choice>
            <mc:Fallback xmlns:a16="http://schemas.microsoft.com/office/drawing/2014/main" xmlns="">
              <p:pic>
                <p:nvPicPr>
                  <p:cNvPr id="1079" name="Ink 1078">
                    <a:extLst>
                      <a:ext uri="{FF2B5EF4-FFF2-40B4-BE49-F238E27FC236}">
                        <a16:creationId xmlns:a16="http://schemas.microsoft.com/office/drawing/2014/main" id="{07B388F5-830D-43A6-A251-0A604797AA2C}"/>
                      </a:ext>
                    </a:extLst>
                  </p:cNvPr>
                  <p:cNvPicPr/>
                  <p:nvPr/>
                </p:nvPicPr>
                <p:blipFill>
                  <a:blip r:embed="rId8"/>
                  <a:stretch>
                    <a:fillRect/>
                  </a:stretch>
                </p:blipFill>
                <p:spPr>
                  <a:xfrm>
                    <a:off x="6281679" y="5173053"/>
                    <a:ext cx="178857"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80" name="Ink 1079">
                    <a:extLst>
                      <a:ext uri="{FF2B5EF4-FFF2-40B4-BE49-F238E27FC236}">
                        <a16:creationId xmlns:a16="http://schemas.microsoft.com/office/drawing/2014/main" id="{329AA3E7-2609-4D86-9EC6-8B07B67830C5}"/>
                      </a:ext>
                    </a:extLst>
                  </p14:cNvPr>
                  <p14:cNvContentPartPr/>
                  <p14:nvPr/>
                </p14:nvContentPartPr>
                <p14:xfrm>
                  <a:off x="6473170" y="5181693"/>
                  <a:ext cx="155880" cy="84600"/>
                </p14:xfrm>
              </p:contentPart>
            </mc:Choice>
            <mc:Fallback xmlns:a16="http://schemas.microsoft.com/office/drawing/2014/main" xmlns="">
              <p:pic>
                <p:nvPicPr>
                  <p:cNvPr id="1080" name="Ink 1079">
                    <a:extLst>
                      <a:ext uri="{FF2B5EF4-FFF2-40B4-BE49-F238E27FC236}">
                        <a16:creationId xmlns:a16="http://schemas.microsoft.com/office/drawing/2014/main" id="{329AA3E7-2609-4D86-9EC6-8B07B67830C5}"/>
                      </a:ext>
                    </a:extLst>
                  </p:cNvPr>
                  <p:cNvPicPr/>
                  <p:nvPr/>
                </p:nvPicPr>
                <p:blipFill>
                  <a:blip r:embed="rId10"/>
                  <a:stretch>
                    <a:fillRect/>
                  </a:stretch>
                </p:blipFill>
                <p:spPr>
                  <a:xfrm>
                    <a:off x="6459850" y="5171253"/>
                    <a:ext cx="183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81" name="Ink 1080">
                    <a:extLst>
                      <a:ext uri="{FF2B5EF4-FFF2-40B4-BE49-F238E27FC236}">
                        <a16:creationId xmlns:a16="http://schemas.microsoft.com/office/drawing/2014/main" id="{264E628D-8DED-4685-991E-A3D55AF95B36}"/>
                      </a:ext>
                    </a:extLst>
                  </p14:cNvPr>
                  <p14:cNvContentPartPr/>
                  <p14:nvPr/>
                </p14:nvContentPartPr>
                <p14:xfrm>
                  <a:off x="6665050" y="5042013"/>
                  <a:ext cx="53640" cy="225360"/>
                </p14:xfrm>
              </p:contentPart>
            </mc:Choice>
            <mc:Fallback xmlns:a16="http://schemas.microsoft.com/office/drawing/2014/main" xmlns="">
              <p:pic>
                <p:nvPicPr>
                  <p:cNvPr id="1081" name="Ink 1080">
                    <a:extLst>
                      <a:ext uri="{FF2B5EF4-FFF2-40B4-BE49-F238E27FC236}">
                        <a16:creationId xmlns:a16="http://schemas.microsoft.com/office/drawing/2014/main" id="{264E628D-8DED-4685-991E-A3D55AF95B36}"/>
                      </a:ext>
                    </a:extLst>
                  </p:cNvPr>
                  <p:cNvPicPr/>
                  <p:nvPr/>
                </p:nvPicPr>
                <p:blipFill>
                  <a:blip r:embed="rId12"/>
                  <a:stretch>
                    <a:fillRect/>
                  </a:stretch>
                </p:blipFill>
                <p:spPr>
                  <a:xfrm>
                    <a:off x="6654250" y="5030853"/>
                    <a:ext cx="759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2" name="Ink 1081">
                    <a:extLst>
                      <a:ext uri="{FF2B5EF4-FFF2-40B4-BE49-F238E27FC236}">
                        <a16:creationId xmlns:a16="http://schemas.microsoft.com/office/drawing/2014/main" id="{A6576D1C-4CB9-41AD-8C98-B2B41E4D6C45}"/>
                      </a:ext>
                    </a:extLst>
                  </p14:cNvPr>
                  <p14:cNvContentPartPr/>
                  <p14:nvPr/>
                </p14:nvContentPartPr>
                <p14:xfrm>
                  <a:off x="6742810" y="5099613"/>
                  <a:ext cx="169200" cy="177120"/>
                </p14:xfrm>
              </p:contentPart>
            </mc:Choice>
            <mc:Fallback xmlns:a16="http://schemas.microsoft.com/office/drawing/2014/main" xmlns="">
              <p:pic>
                <p:nvPicPr>
                  <p:cNvPr id="1082" name="Ink 1081">
                    <a:extLst>
                      <a:ext uri="{FF2B5EF4-FFF2-40B4-BE49-F238E27FC236}">
                        <a16:creationId xmlns:a16="http://schemas.microsoft.com/office/drawing/2014/main" id="{A6576D1C-4CB9-41AD-8C98-B2B41E4D6C45}"/>
                      </a:ext>
                    </a:extLst>
                  </p:cNvPr>
                  <p:cNvPicPr/>
                  <p:nvPr/>
                </p:nvPicPr>
                <p:blipFill>
                  <a:blip r:embed="rId14"/>
                  <a:stretch>
                    <a:fillRect/>
                  </a:stretch>
                </p:blipFill>
                <p:spPr>
                  <a:xfrm>
                    <a:off x="6728410" y="5086293"/>
                    <a:ext cx="197280" cy="20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083" name="Ink 1082">
                  <a:extLst>
                    <a:ext uri="{FF2B5EF4-FFF2-40B4-BE49-F238E27FC236}">
                      <a16:creationId xmlns:a16="http://schemas.microsoft.com/office/drawing/2014/main" id="{F43CD2B5-2C8A-4370-BF53-812D288D874B}"/>
                    </a:ext>
                  </a:extLst>
                </p14:cNvPr>
                <p14:cNvContentPartPr/>
                <p14:nvPr/>
              </p14:nvContentPartPr>
              <p14:xfrm>
                <a:off x="4807846" y="6019105"/>
                <a:ext cx="800640" cy="73800"/>
              </p14:xfrm>
            </p:contentPart>
          </mc:Choice>
          <mc:Fallback xmlns:a16="http://schemas.microsoft.com/office/drawing/2014/main" xmlns="">
            <p:pic>
              <p:nvPicPr>
                <p:cNvPr id="1083" name="Ink 1082">
                  <a:extLst>
                    <a:ext uri="{FF2B5EF4-FFF2-40B4-BE49-F238E27FC236}">
                      <a16:creationId xmlns:a16="http://schemas.microsoft.com/office/drawing/2014/main" id="{F43CD2B5-2C8A-4370-BF53-812D288D874B}"/>
                    </a:ext>
                  </a:extLst>
                </p:cNvPr>
                <p:cNvPicPr/>
                <p:nvPr/>
              </p:nvPicPr>
              <p:blipFill>
                <a:blip r:embed="rId16"/>
                <a:stretch>
                  <a:fillRect/>
                </a:stretch>
              </p:blipFill>
              <p:spPr>
                <a:xfrm>
                  <a:off x="4795966" y="6003265"/>
                  <a:ext cx="828360" cy="101520"/>
                </a:xfrm>
                <a:prstGeom prst="rect">
                  <a:avLst/>
                </a:prstGeom>
              </p:spPr>
            </p:pic>
          </mc:Fallback>
        </mc:AlternateContent>
      </p:grpSp>
      <p:grpSp>
        <p:nvGrpSpPr>
          <p:cNvPr id="1133" name="Group 1132">
            <a:extLst>
              <a:ext uri="{FF2B5EF4-FFF2-40B4-BE49-F238E27FC236}">
                <a16:creationId xmlns:a16="http://schemas.microsoft.com/office/drawing/2014/main" id="{EA71DF17-2806-4BF1-BB8B-36C95F8EB516}"/>
              </a:ext>
            </a:extLst>
          </p:cNvPr>
          <p:cNvGrpSpPr/>
          <p:nvPr/>
        </p:nvGrpSpPr>
        <p:grpSpPr>
          <a:xfrm>
            <a:off x="1260849" y="1606019"/>
            <a:ext cx="1617600" cy="4707959"/>
            <a:chOff x="1681462" y="2292982"/>
            <a:chExt cx="1941120" cy="5649551"/>
          </a:xfrm>
        </p:grpSpPr>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400D0D93-DDA0-4A6C-BF96-85014FFA1044}"/>
                    </a:ext>
                  </a:extLst>
                </p14:cNvPr>
                <p14:cNvContentPartPr/>
                <p14:nvPr/>
              </p14:nvContentPartPr>
              <p14:xfrm>
                <a:off x="2144278" y="6829053"/>
                <a:ext cx="47520" cy="552960"/>
              </p14:xfrm>
            </p:contentPart>
          </mc:Choice>
          <mc:Fallback xmlns:a16="http://schemas.microsoft.com/office/drawing/2014/main" xmlns="">
            <p:pic>
              <p:nvPicPr>
                <p:cNvPr id="9" name="Ink 8">
                  <a:extLst>
                    <a:ext uri="{FF2B5EF4-FFF2-40B4-BE49-F238E27FC236}">
                      <a16:creationId xmlns:a16="http://schemas.microsoft.com/office/drawing/2014/main" id="{400D0D93-DDA0-4A6C-BF96-85014FFA1044}"/>
                    </a:ext>
                  </a:extLst>
                </p:cNvPr>
                <p:cNvPicPr/>
                <p:nvPr/>
              </p:nvPicPr>
              <p:blipFill>
                <a:blip r:embed="rId18"/>
                <a:stretch>
                  <a:fillRect/>
                </a:stretch>
              </p:blipFill>
              <p:spPr>
                <a:xfrm>
                  <a:off x="2133758" y="6818973"/>
                  <a:ext cx="70736" cy="575640"/>
                </a:xfrm>
                <a:prstGeom prst="rect">
                  <a:avLst/>
                </a:prstGeom>
              </p:spPr>
            </p:pic>
          </mc:Fallback>
        </mc:AlternateContent>
        <p:grpSp>
          <p:nvGrpSpPr>
            <p:cNvPr id="18" name="Group 17">
              <a:extLst>
                <a:ext uri="{FF2B5EF4-FFF2-40B4-BE49-F238E27FC236}">
                  <a16:creationId xmlns:a16="http://schemas.microsoft.com/office/drawing/2014/main" id="{47231DB7-4DB8-4E20-93F1-825E7EE1A135}"/>
                </a:ext>
              </a:extLst>
            </p:cNvPr>
            <p:cNvGrpSpPr/>
            <p:nvPr/>
          </p:nvGrpSpPr>
          <p:grpSpPr>
            <a:xfrm>
              <a:off x="1958518" y="6171439"/>
              <a:ext cx="1245600" cy="1479134"/>
              <a:chOff x="2493226" y="6297150"/>
              <a:chExt cx="1245600" cy="1479134"/>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56044CA0-015A-4C65-9804-B752235EF8AD}"/>
                      </a:ext>
                    </a:extLst>
                  </p14:cNvPr>
                  <p14:cNvContentPartPr/>
                  <p14:nvPr/>
                </p14:nvContentPartPr>
                <p14:xfrm>
                  <a:off x="2514466" y="6297150"/>
                  <a:ext cx="1224360" cy="448560"/>
                </p14:xfrm>
              </p:contentPart>
            </mc:Choice>
            <mc:Fallback xmlns:a16="http://schemas.microsoft.com/office/drawing/2014/main" xmlns="">
              <p:pic>
                <p:nvPicPr>
                  <p:cNvPr id="3" name="Ink 2">
                    <a:extLst>
                      <a:ext uri="{FF2B5EF4-FFF2-40B4-BE49-F238E27FC236}">
                        <a16:creationId xmlns:a16="http://schemas.microsoft.com/office/drawing/2014/main" id="{56044CA0-015A-4C65-9804-B752235EF8AD}"/>
                      </a:ext>
                    </a:extLst>
                  </p:cNvPr>
                  <p:cNvPicPr/>
                  <p:nvPr/>
                </p:nvPicPr>
                <p:blipFill>
                  <a:blip r:embed="rId20"/>
                  <a:stretch>
                    <a:fillRect/>
                  </a:stretch>
                </p:blipFill>
                <p:spPr>
                  <a:xfrm>
                    <a:off x="2501146" y="6283470"/>
                    <a:ext cx="12528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95B0EC1E-C190-482B-94C6-33235BC8242D}"/>
                      </a:ext>
                    </a:extLst>
                  </p14:cNvPr>
                  <p14:cNvContentPartPr/>
                  <p14:nvPr/>
                </p14:nvContentPartPr>
                <p14:xfrm>
                  <a:off x="2493226" y="6656790"/>
                  <a:ext cx="30960" cy="787320"/>
                </p14:xfrm>
              </p:contentPart>
            </mc:Choice>
            <mc:Fallback xmlns:a16="http://schemas.microsoft.com/office/drawing/2014/main" xmlns="">
              <p:pic>
                <p:nvPicPr>
                  <p:cNvPr id="4" name="Ink 3">
                    <a:extLst>
                      <a:ext uri="{FF2B5EF4-FFF2-40B4-BE49-F238E27FC236}">
                        <a16:creationId xmlns:a16="http://schemas.microsoft.com/office/drawing/2014/main" id="{95B0EC1E-C190-482B-94C6-33235BC8242D}"/>
                      </a:ext>
                    </a:extLst>
                  </p:cNvPr>
                  <p:cNvPicPr/>
                  <p:nvPr/>
                </p:nvPicPr>
                <p:blipFill>
                  <a:blip r:embed="rId22"/>
                  <a:stretch>
                    <a:fillRect/>
                  </a:stretch>
                </p:blipFill>
                <p:spPr>
                  <a:xfrm>
                    <a:off x="2483618" y="6647434"/>
                    <a:ext cx="54447" cy="80963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27386571-865D-4B11-ABE8-5926EA2F64AD}"/>
                      </a:ext>
                    </a:extLst>
                  </p14:cNvPr>
                  <p14:cNvContentPartPr/>
                  <p14:nvPr/>
                </p14:nvContentPartPr>
                <p14:xfrm>
                  <a:off x="3664306" y="6621404"/>
                  <a:ext cx="69840" cy="931680"/>
                </p14:xfrm>
              </p:contentPart>
            </mc:Choice>
            <mc:Fallback xmlns:a16="http://schemas.microsoft.com/office/drawing/2014/main" xmlns="">
              <p:pic>
                <p:nvPicPr>
                  <p:cNvPr id="6" name="Ink 5">
                    <a:extLst>
                      <a:ext uri="{FF2B5EF4-FFF2-40B4-BE49-F238E27FC236}">
                        <a16:creationId xmlns:a16="http://schemas.microsoft.com/office/drawing/2014/main" id="{27386571-865D-4B11-ABE8-5926EA2F64AD}"/>
                      </a:ext>
                    </a:extLst>
                  </p:cNvPr>
                  <p:cNvPicPr/>
                  <p:nvPr/>
                </p:nvPicPr>
                <p:blipFill>
                  <a:blip r:embed="rId24"/>
                  <a:stretch>
                    <a:fillRect/>
                  </a:stretch>
                </p:blipFill>
                <p:spPr>
                  <a:xfrm>
                    <a:off x="3649546" y="6611324"/>
                    <a:ext cx="9324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2410CCC5-7C14-494B-B8EC-5BFA43FE4BDB}"/>
                      </a:ext>
                    </a:extLst>
                  </p14:cNvPr>
                  <p14:cNvContentPartPr/>
                  <p14:nvPr/>
                </p14:nvContentPartPr>
                <p14:xfrm>
                  <a:off x="2528146" y="7560644"/>
                  <a:ext cx="1186200" cy="215640"/>
                </p14:xfrm>
              </p:contentPart>
            </mc:Choice>
            <mc:Fallback xmlns:a16="http://schemas.microsoft.com/office/drawing/2014/main" xmlns="">
              <p:pic>
                <p:nvPicPr>
                  <p:cNvPr id="7" name="Ink 6">
                    <a:extLst>
                      <a:ext uri="{FF2B5EF4-FFF2-40B4-BE49-F238E27FC236}">
                        <a16:creationId xmlns:a16="http://schemas.microsoft.com/office/drawing/2014/main" id="{2410CCC5-7C14-494B-B8EC-5BFA43FE4BDB}"/>
                      </a:ext>
                    </a:extLst>
                  </p:cNvPr>
                  <p:cNvPicPr/>
                  <p:nvPr/>
                </p:nvPicPr>
                <p:blipFill>
                  <a:blip r:embed="rId26"/>
                  <a:stretch>
                    <a:fillRect/>
                  </a:stretch>
                </p:blipFill>
                <p:spPr>
                  <a:xfrm>
                    <a:off x="2520946" y="7554164"/>
                    <a:ext cx="1209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Ink 9">
                    <a:extLst>
                      <a:ext uri="{FF2B5EF4-FFF2-40B4-BE49-F238E27FC236}">
                        <a16:creationId xmlns:a16="http://schemas.microsoft.com/office/drawing/2014/main" id="{2FEF551D-44DE-4169-BCA7-899531905640}"/>
                      </a:ext>
                    </a:extLst>
                  </p14:cNvPr>
                  <p14:cNvContentPartPr/>
                  <p14:nvPr/>
                </p14:nvContentPartPr>
                <p14:xfrm>
                  <a:off x="2678986" y="6908324"/>
                  <a:ext cx="797760" cy="639720"/>
                </p14:xfrm>
              </p:contentPart>
            </mc:Choice>
            <mc:Fallback xmlns:a16="http://schemas.microsoft.com/office/drawing/2014/main" xmlns="">
              <p:pic>
                <p:nvPicPr>
                  <p:cNvPr id="10" name="Ink 9">
                    <a:extLst>
                      <a:ext uri="{FF2B5EF4-FFF2-40B4-BE49-F238E27FC236}">
                        <a16:creationId xmlns:a16="http://schemas.microsoft.com/office/drawing/2014/main" id="{2FEF551D-44DE-4169-BCA7-899531905640}"/>
                      </a:ext>
                    </a:extLst>
                  </p:cNvPr>
                  <p:cNvPicPr/>
                  <p:nvPr/>
                </p:nvPicPr>
                <p:blipFill>
                  <a:blip r:embed="rId28"/>
                  <a:stretch>
                    <a:fillRect/>
                  </a:stretch>
                </p:blipFill>
                <p:spPr>
                  <a:xfrm>
                    <a:off x="2665312" y="6893564"/>
                    <a:ext cx="825108"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E7EDEA04-E5D9-4B4E-A8FE-3650576A8103}"/>
                      </a:ext>
                    </a:extLst>
                  </p14:cNvPr>
                  <p14:cNvContentPartPr/>
                  <p14:nvPr/>
                </p14:nvContentPartPr>
                <p14:xfrm>
                  <a:off x="2703826" y="7098764"/>
                  <a:ext cx="717480" cy="49680"/>
                </p14:xfrm>
              </p:contentPart>
            </mc:Choice>
            <mc:Fallback xmlns:a16="http://schemas.microsoft.com/office/drawing/2014/main" xmlns="">
              <p:pic>
                <p:nvPicPr>
                  <p:cNvPr id="13" name="Ink 12">
                    <a:extLst>
                      <a:ext uri="{FF2B5EF4-FFF2-40B4-BE49-F238E27FC236}">
                        <a16:creationId xmlns:a16="http://schemas.microsoft.com/office/drawing/2014/main" id="{E7EDEA04-E5D9-4B4E-A8FE-3650576A8103}"/>
                      </a:ext>
                    </a:extLst>
                  </p:cNvPr>
                  <p:cNvPicPr/>
                  <p:nvPr/>
                </p:nvPicPr>
                <p:blipFill>
                  <a:blip r:embed="rId30"/>
                  <a:stretch>
                    <a:fillRect/>
                  </a:stretch>
                </p:blipFill>
                <p:spPr>
                  <a:xfrm>
                    <a:off x="2696986" y="7085084"/>
                    <a:ext cx="737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67DF550F-E462-4E71-AC73-8C37815A9AFE}"/>
                      </a:ext>
                    </a:extLst>
                  </p14:cNvPr>
                  <p14:cNvContentPartPr/>
                  <p14:nvPr/>
                </p14:nvContentPartPr>
                <p14:xfrm>
                  <a:off x="2739106" y="7315844"/>
                  <a:ext cx="679680" cy="28080"/>
                </p14:xfrm>
              </p:contentPart>
            </mc:Choice>
            <mc:Fallback xmlns:a16="http://schemas.microsoft.com/office/drawing/2014/main" xmlns="">
              <p:pic>
                <p:nvPicPr>
                  <p:cNvPr id="15" name="Ink 14">
                    <a:extLst>
                      <a:ext uri="{FF2B5EF4-FFF2-40B4-BE49-F238E27FC236}">
                        <a16:creationId xmlns:a16="http://schemas.microsoft.com/office/drawing/2014/main" id="{67DF550F-E462-4E71-AC73-8C37815A9AFE}"/>
                      </a:ext>
                    </a:extLst>
                  </p:cNvPr>
                  <p:cNvPicPr/>
                  <p:nvPr/>
                </p:nvPicPr>
                <p:blipFill>
                  <a:blip r:embed="rId32"/>
                  <a:stretch>
                    <a:fillRect/>
                  </a:stretch>
                </p:blipFill>
                <p:spPr>
                  <a:xfrm>
                    <a:off x="2729386" y="7301257"/>
                    <a:ext cx="703800" cy="5251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Ink 15">
                    <a:extLst>
                      <a:ext uri="{FF2B5EF4-FFF2-40B4-BE49-F238E27FC236}">
                        <a16:creationId xmlns:a16="http://schemas.microsoft.com/office/drawing/2014/main" id="{D40BFBC1-CF90-4790-A31E-9D4B3963773F}"/>
                      </a:ext>
                    </a:extLst>
                  </p14:cNvPr>
                  <p14:cNvContentPartPr/>
                  <p14:nvPr/>
                </p14:nvContentPartPr>
                <p14:xfrm>
                  <a:off x="2916946" y="6940364"/>
                  <a:ext cx="64800" cy="594720"/>
                </p14:xfrm>
              </p:contentPart>
            </mc:Choice>
            <mc:Fallback xmlns:a16="http://schemas.microsoft.com/office/drawing/2014/main" xmlns="">
              <p:pic>
                <p:nvPicPr>
                  <p:cNvPr id="16" name="Ink 15">
                    <a:extLst>
                      <a:ext uri="{FF2B5EF4-FFF2-40B4-BE49-F238E27FC236}">
                        <a16:creationId xmlns:a16="http://schemas.microsoft.com/office/drawing/2014/main" id="{D40BFBC1-CF90-4790-A31E-9D4B3963773F}"/>
                      </a:ext>
                    </a:extLst>
                  </p:cNvPr>
                  <p:cNvPicPr/>
                  <p:nvPr/>
                </p:nvPicPr>
                <p:blipFill>
                  <a:blip r:embed="rId34"/>
                  <a:stretch>
                    <a:fillRect/>
                  </a:stretch>
                </p:blipFill>
                <p:spPr>
                  <a:xfrm>
                    <a:off x="2906564" y="6929924"/>
                    <a:ext cx="87713"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F86B879D-DCE6-427F-A1D1-11F96A9D9625}"/>
                      </a:ext>
                    </a:extLst>
                  </p14:cNvPr>
                  <p14:cNvContentPartPr/>
                  <p14:nvPr/>
                </p14:nvContentPartPr>
                <p14:xfrm>
                  <a:off x="3189826" y="6927044"/>
                  <a:ext cx="39240" cy="604080"/>
                </p14:xfrm>
              </p:contentPart>
            </mc:Choice>
            <mc:Fallback xmlns:a16="http://schemas.microsoft.com/office/drawing/2014/main" xmlns="">
              <p:pic>
                <p:nvPicPr>
                  <p:cNvPr id="17" name="Ink 16">
                    <a:extLst>
                      <a:ext uri="{FF2B5EF4-FFF2-40B4-BE49-F238E27FC236}">
                        <a16:creationId xmlns:a16="http://schemas.microsoft.com/office/drawing/2014/main" id="{F86B879D-DCE6-427F-A1D1-11F96A9D9625}"/>
                      </a:ext>
                    </a:extLst>
                  </p:cNvPr>
                  <p:cNvPicPr/>
                  <p:nvPr/>
                </p:nvPicPr>
                <p:blipFill>
                  <a:blip r:embed="rId36"/>
                  <a:stretch>
                    <a:fillRect/>
                  </a:stretch>
                </p:blipFill>
                <p:spPr>
                  <a:xfrm>
                    <a:off x="3179746" y="6917324"/>
                    <a:ext cx="62640" cy="627480"/>
                  </a:xfrm>
                  <a:prstGeom prst="rect">
                    <a:avLst/>
                  </a:prstGeom>
                </p:spPr>
              </p:pic>
            </mc:Fallback>
          </mc:AlternateContent>
        </p:grpSp>
        <p:grpSp>
          <p:nvGrpSpPr>
            <p:cNvPr id="30" name="Group 29">
              <a:extLst>
                <a:ext uri="{FF2B5EF4-FFF2-40B4-BE49-F238E27FC236}">
                  <a16:creationId xmlns:a16="http://schemas.microsoft.com/office/drawing/2014/main" id="{9DFA4AAA-55E9-4A94-8FCB-8B9B3A29DA52}"/>
                </a:ext>
              </a:extLst>
            </p:cNvPr>
            <p:cNvGrpSpPr/>
            <p:nvPr/>
          </p:nvGrpSpPr>
          <p:grpSpPr>
            <a:xfrm>
              <a:off x="1782478" y="7730853"/>
              <a:ext cx="1599120" cy="211680"/>
              <a:chOff x="2317186" y="7856564"/>
              <a:chExt cx="1599120" cy="211680"/>
            </a:xfrm>
          </p:grpSpPr>
          <mc:AlternateContent xmlns:mc="http://schemas.openxmlformats.org/markup-compatibility/2006" xmlns:p14="http://schemas.microsoft.com/office/powerpoint/2010/main">
            <mc:Choice Requires="p14">
              <p:contentPart p14:bwMode="auto" r:id="rId37">
                <p14:nvContentPartPr>
                  <p14:cNvPr id="19" name="Ink 18">
                    <a:extLst>
                      <a:ext uri="{FF2B5EF4-FFF2-40B4-BE49-F238E27FC236}">
                        <a16:creationId xmlns:a16="http://schemas.microsoft.com/office/drawing/2014/main" id="{DFB0E037-06DC-416F-9410-CF0CC031CF2E}"/>
                      </a:ext>
                    </a:extLst>
                  </p14:cNvPr>
                  <p14:cNvContentPartPr/>
                  <p14:nvPr/>
                </p14:nvContentPartPr>
                <p14:xfrm>
                  <a:off x="2317186" y="7856564"/>
                  <a:ext cx="164880" cy="199800"/>
                </p14:xfrm>
              </p:contentPart>
            </mc:Choice>
            <mc:Fallback xmlns:a16="http://schemas.microsoft.com/office/drawing/2014/main" xmlns="">
              <p:pic>
                <p:nvPicPr>
                  <p:cNvPr id="19" name="Ink 18">
                    <a:extLst>
                      <a:ext uri="{FF2B5EF4-FFF2-40B4-BE49-F238E27FC236}">
                        <a16:creationId xmlns:a16="http://schemas.microsoft.com/office/drawing/2014/main" id="{DFB0E037-06DC-416F-9410-CF0CC031CF2E}"/>
                      </a:ext>
                    </a:extLst>
                  </p:cNvPr>
                  <p:cNvPicPr/>
                  <p:nvPr/>
                </p:nvPicPr>
                <p:blipFill>
                  <a:blip r:embed="rId38"/>
                  <a:stretch>
                    <a:fillRect/>
                  </a:stretch>
                </p:blipFill>
                <p:spPr>
                  <a:xfrm>
                    <a:off x="2302426" y="7844684"/>
                    <a:ext cx="188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Ink 19">
                    <a:extLst>
                      <a:ext uri="{FF2B5EF4-FFF2-40B4-BE49-F238E27FC236}">
                        <a16:creationId xmlns:a16="http://schemas.microsoft.com/office/drawing/2014/main" id="{FF9731AD-B136-4679-A4A8-2D9010C02339}"/>
                      </a:ext>
                    </a:extLst>
                  </p14:cNvPr>
                  <p14:cNvContentPartPr/>
                  <p14:nvPr/>
                </p14:nvContentPartPr>
                <p14:xfrm>
                  <a:off x="2508346" y="7910204"/>
                  <a:ext cx="178200" cy="132840"/>
                </p14:xfrm>
              </p:contentPart>
            </mc:Choice>
            <mc:Fallback xmlns:a16="http://schemas.microsoft.com/office/drawing/2014/main" xmlns="">
              <p:pic>
                <p:nvPicPr>
                  <p:cNvPr id="20" name="Ink 19">
                    <a:extLst>
                      <a:ext uri="{FF2B5EF4-FFF2-40B4-BE49-F238E27FC236}">
                        <a16:creationId xmlns:a16="http://schemas.microsoft.com/office/drawing/2014/main" id="{FF9731AD-B136-4679-A4A8-2D9010C02339}"/>
                      </a:ext>
                    </a:extLst>
                  </p:cNvPr>
                  <p:cNvPicPr/>
                  <p:nvPr/>
                </p:nvPicPr>
                <p:blipFill>
                  <a:blip r:embed="rId40"/>
                  <a:stretch>
                    <a:fillRect/>
                  </a:stretch>
                </p:blipFill>
                <p:spPr>
                  <a:xfrm>
                    <a:off x="2495026" y="7895804"/>
                    <a:ext cx="205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Ink 20">
                    <a:extLst>
                      <a:ext uri="{FF2B5EF4-FFF2-40B4-BE49-F238E27FC236}">
                        <a16:creationId xmlns:a16="http://schemas.microsoft.com/office/drawing/2014/main" id="{935B8398-9F4C-4F17-987A-E1B454318C90}"/>
                      </a:ext>
                    </a:extLst>
                  </p14:cNvPr>
                  <p14:cNvContentPartPr/>
                  <p14:nvPr/>
                </p14:nvContentPartPr>
                <p14:xfrm>
                  <a:off x="2590066" y="7973204"/>
                  <a:ext cx="78120" cy="88920"/>
                </p14:xfrm>
              </p:contentPart>
            </mc:Choice>
            <mc:Fallback xmlns:a16="http://schemas.microsoft.com/office/drawing/2014/main" xmlns="">
              <p:pic>
                <p:nvPicPr>
                  <p:cNvPr id="21" name="Ink 20">
                    <a:extLst>
                      <a:ext uri="{FF2B5EF4-FFF2-40B4-BE49-F238E27FC236}">
                        <a16:creationId xmlns:a16="http://schemas.microsoft.com/office/drawing/2014/main" id="{935B8398-9F4C-4F17-987A-E1B454318C90}"/>
                      </a:ext>
                    </a:extLst>
                  </p:cNvPr>
                  <p:cNvPicPr/>
                  <p:nvPr/>
                </p:nvPicPr>
                <p:blipFill>
                  <a:blip r:embed="rId42"/>
                  <a:stretch>
                    <a:fillRect/>
                  </a:stretch>
                </p:blipFill>
                <p:spPr>
                  <a:xfrm>
                    <a:off x="2578546" y="7961684"/>
                    <a:ext cx="102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Ink 21">
                    <a:extLst>
                      <a:ext uri="{FF2B5EF4-FFF2-40B4-BE49-F238E27FC236}">
                        <a16:creationId xmlns:a16="http://schemas.microsoft.com/office/drawing/2014/main" id="{D0006F97-3947-4CEB-8D9B-A475C24E5E63}"/>
                      </a:ext>
                    </a:extLst>
                  </p14:cNvPr>
                  <p14:cNvContentPartPr/>
                  <p14:nvPr/>
                </p14:nvContentPartPr>
                <p14:xfrm>
                  <a:off x="2727946" y="7919564"/>
                  <a:ext cx="149040" cy="140760"/>
                </p14:xfrm>
              </p:contentPart>
            </mc:Choice>
            <mc:Fallback xmlns:a16="http://schemas.microsoft.com/office/drawing/2014/main" xmlns="">
              <p:pic>
                <p:nvPicPr>
                  <p:cNvPr id="22" name="Ink 21">
                    <a:extLst>
                      <a:ext uri="{FF2B5EF4-FFF2-40B4-BE49-F238E27FC236}">
                        <a16:creationId xmlns:a16="http://schemas.microsoft.com/office/drawing/2014/main" id="{D0006F97-3947-4CEB-8D9B-A475C24E5E63}"/>
                      </a:ext>
                    </a:extLst>
                  </p:cNvPr>
                  <p:cNvPicPr/>
                  <p:nvPr/>
                </p:nvPicPr>
                <p:blipFill>
                  <a:blip r:embed="rId44"/>
                  <a:stretch>
                    <a:fillRect/>
                  </a:stretch>
                </p:blipFill>
                <p:spPr>
                  <a:xfrm>
                    <a:off x="2717866" y="7908764"/>
                    <a:ext cx="173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Ink 22">
                    <a:extLst>
                      <a:ext uri="{FF2B5EF4-FFF2-40B4-BE49-F238E27FC236}">
                        <a16:creationId xmlns:a16="http://schemas.microsoft.com/office/drawing/2014/main" id="{A936BC6F-E439-4CB8-845A-2D5ED189757C}"/>
                      </a:ext>
                    </a:extLst>
                  </p14:cNvPr>
                  <p14:cNvContentPartPr/>
                  <p14:nvPr/>
                </p14:nvContentPartPr>
                <p14:xfrm>
                  <a:off x="3040786" y="7881404"/>
                  <a:ext cx="129600" cy="186840"/>
                </p14:xfrm>
              </p:contentPart>
            </mc:Choice>
            <mc:Fallback xmlns:a16="http://schemas.microsoft.com/office/drawing/2014/main" xmlns="">
              <p:pic>
                <p:nvPicPr>
                  <p:cNvPr id="23" name="Ink 22">
                    <a:extLst>
                      <a:ext uri="{FF2B5EF4-FFF2-40B4-BE49-F238E27FC236}">
                        <a16:creationId xmlns:a16="http://schemas.microsoft.com/office/drawing/2014/main" id="{A936BC6F-E439-4CB8-845A-2D5ED189757C}"/>
                      </a:ext>
                    </a:extLst>
                  </p:cNvPr>
                  <p:cNvPicPr/>
                  <p:nvPr/>
                </p:nvPicPr>
                <p:blipFill>
                  <a:blip r:embed="rId46"/>
                  <a:stretch>
                    <a:fillRect/>
                  </a:stretch>
                </p:blipFill>
                <p:spPr>
                  <a:xfrm>
                    <a:off x="3026026" y="7868804"/>
                    <a:ext cx="154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Ink 23">
                    <a:extLst>
                      <a:ext uri="{FF2B5EF4-FFF2-40B4-BE49-F238E27FC236}">
                        <a16:creationId xmlns:a16="http://schemas.microsoft.com/office/drawing/2014/main" id="{C45A8B8F-9E64-4932-8F99-EB7C9EB15D84}"/>
                      </a:ext>
                    </a:extLst>
                  </p14:cNvPr>
                  <p14:cNvContentPartPr/>
                  <p14:nvPr/>
                </p14:nvContentPartPr>
                <p14:xfrm>
                  <a:off x="3183346" y="7942964"/>
                  <a:ext cx="198000" cy="123480"/>
                </p14:xfrm>
              </p:contentPart>
            </mc:Choice>
            <mc:Fallback xmlns:a16="http://schemas.microsoft.com/office/drawing/2014/main" xmlns="">
              <p:pic>
                <p:nvPicPr>
                  <p:cNvPr id="24" name="Ink 23">
                    <a:extLst>
                      <a:ext uri="{FF2B5EF4-FFF2-40B4-BE49-F238E27FC236}">
                        <a16:creationId xmlns:a16="http://schemas.microsoft.com/office/drawing/2014/main" id="{C45A8B8F-9E64-4932-8F99-EB7C9EB15D84}"/>
                      </a:ext>
                    </a:extLst>
                  </p:cNvPr>
                  <p:cNvPicPr/>
                  <p:nvPr/>
                </p:nvPicPr>
                <p:blipFill>
                  <a:blip r:embed="rId48"/>
                  <a:stretch>
                    <a:fillRect/>
                  </a:stretch>
                </p:blipFill>
                <p:spPr>
                  <a:xfrm>
                    <a:off x="3174362" y="7928924"/>
                    <a:ext cx="218842"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Ink 24">
                    <a:extLst>
                      <a:ext uri="{FF2B5EF4-FFF2-40B4-BE49-F238E27FC236}">
                        <a16:creationId xmlns:a16="http://schemas.microsoft.com/office/drawing/2014/main" id="{62AF901E-E03D-4341-BF5B-B4C63EAD0F64}"/>
                      </a:ext>
                    </a:extLst>
                  </p14:cNvPr>
                  <p14:cNvContentPartPr/>
                  <p14:nvPr/>
                </p14:nvContentPartPr>
                <p14:xfrm>
                  <a:off x="3353986" y="7959524"/>
                  <a:ext cx="64800" cy="87120"/>
                </p14:xfrm>
              </p:contentPart>
            </mc:Choice>
            <mc:Fallback xmlns:a16="http://schemas.microsoft.com/office/drawing/2014/main" xmlns="">
              <p:pic>
                <p:nvPicPr>
                  <p:cNvPr id="25" name="Ink 24">
                    <a:extLst>
                      <a:ext uri="{FF2B5EF4-FFF2-40B4-BE49-F238E27FC236}">
                        <a16:creationId xmlns:a16="http://schemas.microsoft.com/office/drawing/2014/main" id="{62AF901E-E03D-4341-BF5B-B4C63EAD0F64}"/>
                      </a:ext>
                    </a:extLst>
                  </p:cNvPr>
                  <p:cNvPicPr/>
                  <p:nvPr/>
                </p:nvPicPr>
                <p:blipFill>
                  <a:blip r:embed="rId50"/>
                  <a:stretch>
                    <a:fillRect/>
                  </a:stretch>
                </p:blipFill>
                <p:spPr>
                  <a:xfrm>
                    <a:off x="3344266" y="7945124"/>
                    <a:ext cx="88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Ink 25">
                    <a:extLst>
                      <a:ext uri="{FF2B5EF4-FFF2-40B4-BE49-F238E27FC236}">
                        <a16:creationId xmlns:a16="http://schemas.microsoft.com/office/drawing/2014/main" id="{48C11E8C-6AF8-45E5-B2CE-550D55156853}"/>
                      </a:ext>
                    </a:extLst>
                  </p14:cNvPr>
                  <p14:cNvContentPartPr/>
                  <p14:nvPr/>
                </p14:nvContentPartPr>
                <p14:xfrm>
                  <a:off x="3460906" y="7953404"/>
                  <a:ext cx="71280" cy="99000"/>
                </p14:xfrm>
              </p:contentPart>
            </mc:Choice>
            <mc:Fallback xmlns:a16="http://schemas.microsoft.com/office/drawing/2014/main" xmlns="">
              <p:pic>
                <p:nvPicPr>
                  <p:cNvPr id="26" name="Ink 25">
                    <a:extLst>
                      <a:ext uri="{FF2B5EF4-FFF2-40B4-BE49-F238E27FC236}">
                        <a16:creationId xmlns:a16="http://schemas.microsoft.com/office/drawing/2014/main" id="{48C11E8C-6AF8-45E5-B2CE-550D55156853}"/>
                      </a:ext>
                    </a:extLst>
                  </p:cNvPr>
                  <p:cNvPicPr/>
                  <p:nvPr/>
                </p:nvPicPr>
                <p:blipFill>
                  <a:blip r:embed="rId52"/>
                  <a:stretch>
                    <a:fillRect/>
                  </a:stretch>
                </p:blipFill>
                <p:spPr>
                  <a:xfrm>
                    <a:off x="3449026" y="7941524"/>
                    <a:ext cx="972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Ink 26">
                    <a:extLst>
                      <a:ext uri="{FF2B5EF4-FFF2-40B4-BE49-F238E27FC236}">
                        <a16:creationId xmlns:a16="http://schemas.microsoft.com/office/drawing/2014/main" id="{F4DD75DE-2086-4870-88E7-E8C4FACF0A78}"/>
                      </a:ext>
                    </a:extLst>
                  </p14:cNvPr>
                  <p14:cNvContentPartPr/>
                  <p14:nvPr/>
                </p14:nvContentPartPr>
                <p14:xfrm>
                  <a:off x="3534346" y="7926044"/>
                  <a:ext cx="20520" cy="120240"/>
                </p14:xfrm>
              </p:contentPart>
            </mc:Choice>
            <mc:Fallback xmlns:a16="http://schemas.microsoft.com/office/drawing/2014/main" xmlns="">
              <p:pic>
                <p:nvPicPr>
                  <p:cNvPr id="27" name="Ink 26">
                    <a:extLst>
                      <a:ext uri="{FF2B5EF4-FFF2-40B4-BE49-F238E27FC236}">
                        <a16:creationId xmlns:a16="http://schemas.microsoft.com/office/drawing/2014/main" id="{F4DD75DE-2086-4870-88E7-E8C4FACF0A78}"/>
                      </a:ext>
                    </a:extLst>
                  </p:cNvPr>
                  <p:cNvPicPr/>
                  <p:nvPr/>
                </p:nvPicPr>
                <p:blipFill>
                  <a:blip r:embed="rId54"/>
                  <a:stretch>
                    <a:fillRect/>
                  </a:stretch>
                </p:blipFill>
                <p:spPr>
                  <a:xfrm>
                    <a:off x="3520666" y="7915244"/>
                    <a:ext cx="4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8" name="Ink 27">
                    <a:extLst>
                      <a:ext uri="{FF2B5EF4-FFF2-40B4-BE49-F238E27FC236}">
                        <a16:creationId xmlns:a16="http://schemas.microsoft.com/office/drawing/2014/main" id="{9EBBE622-6D44-430F-94C0-393A40C02372}"/>
                      </a:ext>
                    </a:extLst>
                  </p14:cNvPr>
                  <p14:cNvContentPartPr/>
                  <p14:nvPr/>
                </p14:nvContentPartPr>
                <p14:xfrm>
                  <a:off x="3600946" y="7930724"/>
                  <a:ext cx="146880" cy="118080"/>
                </p14:xfrm>
              </p:contentPart>
            </mc:Choice>
            <mc:Fallback xmlns:a16="http://schemas.microsoft.com/office/drawing/2014/main" xmlns="">
              <p:pic>
                <p:nvPicPr>
                  <p:cNvPr id="28" name="Ink 27">
                    <a:extLst>
                      <a:ext uri="{FF2B5EF4-FFF2-40B4-BE49-F238E27FC236}">
                        <a16:creationId xmlns:a16="http://schemas.microsoft.com/office/drawing/2014/main" id="{9EBBE622-6D44-430F-94C0-393A40C02372}"/>
                      </a:ext>
                    </a:extLst>
                  </p:cNvPr>
                  <p:cNvPicPr/>
                  <p:nvPr/>
                </p:nvPicPr>
                <p:blipFill>
                  <a:blip r:embed="rId56"/>
                  <a:stretch>
                    <a:fillRect/>
                  </a:stretch>
                </p:blipFill>
                <p:spPr>
                  <a:xfrm>
                    <a:off x="3587266" y="7917044"/>
                    <a:ext cx="1728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9" name="Ink 28">
                    <a:extLst>
                      <a:ext uri="{FF2B5EF4-FFF2-40B4-BE49-F238E27FC236}">
                        <a16:creationId xmlns:a16="http://schemas.microsoft.com/office/drawing/2014/main" id="{24C1EA93-B36F-4A8D-B7E5-D324CB7698BB}"/>
                      </a:ext>
                    </a:extLst>
                  </p14:cNvPr>
                  <p14:cNvContentPartPr/>
                  <p14:nvPr/>
                </p14:nvContentPartPr>
                <p14:xfrm>
                  <a:off x="3782746" y="7898324"/>
                  <a:ext cx="133560" cy="141480"/>
                </p14:xfrm>
              </p:contentPart>
            </mc:Choice>
            <mc:Fallback xmlns:a16="http://schemas.microsoft.com/office/drawing/2014/main" xmlns="">
              <p:pic>
                <p:nvPicPr>
                  <p:cNvPr id="29" name="Ink 28">
                    <a:extLst>
                      <a:ext uri="{FF2B5EF4-FFF2-40B4-BE49-F238E27FC236}">
                        <a16:creationId xmlns:a16="http://schemas.microsoft.com/office/drawing/2014/main" id="{24C1EA93-B36F-4A8D-B7E5-D324CB7698BB}"/>
                      </a:ext>
                    </a:extLst>
                  </p:cNvPr>
                  <p:cNvPicPr/>
                  <p:nvPr/>
                </p:nvPicPr>
                <p:blipFill>
                  <a:blip r:embed="rId58"/>
                  <a:stretch>
                    <a:fillRect/>
                  </a:stretch>
                </p:blipFill>
                <p:spPr>
                  <a:xfrm>
                    <a:off x="3770506" y="7889324"/>
                    <a:ext cx="153360" cy="165600"/>
                  </a:xfrm>
                  <a:prstGeom prst="rect">
                    <a:avLst/>
                  </a:prstGeom>
                </p:spPr>
              </p:pic>
            </mc:Fallback>
          </mc:AlternateContent>
        </p:grpSp>
        <p:grpSp>
          <p:nvGrpSpPr>
            <p:cNvPr id="33" name="Group 32">
              <a:extLst>
                <a:ext uri="{FF2B5EF4-FFF2-40B4-BE49-F238E27FC236}">
                  <a16:creationId xmlns:a16="http://schemas.microsoft.com/office/drawing/2014/main" id="{49F93D37-AFF0-404E-BE31-4BF97470DFEF}"/>
                </a:ext>
              </a:extLst>
            </p:cNvPr>
            <p:cNvGrpSpPr/>
            <p:nvPr/>
          </p:nvGrpSpPr>
          <p:grpSpPr>
            <a:xfrm>
              <a:off x="1960822" y="5210422"/>
              <a:ext cx="1043280" cy="233640"/>
              <a:chOff x="2495530" y="5336133"/>
              <a:chExt cx="1043280" cy="233640"/>
            </a:xfrm>
          </p:grpSpPr>
          <mc:AlternateContent xmlns:mc="http://schemas.openxmlformats.org/markup-compatibility/2006" xmlns:p14="http://schemas.microsoft.com/office/powerpoint/2010/main">
            <mc:Choice Requires="p14">
              <p:contentPart p14:bwMode="auto" r:id="rId59">
                <p14:nvContentPartPr>
                  <p14:cNvPr id="5" name="Ink 4">
                    <a:extLst>
                      <a:ext uri="{FF2B5EF4-FFF2-40B4-BE49-F238E27FC236}">
                        <a16:creationId xmlns:a16="http://schemas.microsoft.com/office/drawing/2014/main" id="{790322C3-77BE-4C64-B0CD-C31D2CFE27D1}"/>
                      </a:ext>
                    </a:extLst>
                  </p14:cNvPr>
                  <p14:cNvContentPartPr/>
                  <p14:nvPr/>
                </p14:nvContentPartPr>
                <p14:xfrm>
                  <a:off x="2601010" y="5366013"/>
                  <a:ext cx="32760" cy="203760"/>
                </p14:xfrm>
              </p:contentPart>
            </mc:Choice>
            <mc:Fallback xmlns:a16="http://schemas.microsoft.com/office/drawing/2014/main" xmlns="">
              <p:pic>
                <p:nvPicPr>
                  <p:cNvPr id="5" name="Ink 4">
                    <a:extLst>
                      <a:ext uri="{FF2B5EF4-FFF2-40B4-BE49-F238E27FC236}">
                        <a16:creationId xmlns:a16="http://schemas.microsoft.com/office/drawing/2014/main" id="{790322C3-77BE-4C64-B0CD-C31D2CFE27D1}"/>
                      </a:ext>
                    </a:extLst>
                  </p:cNvPr>
                  <p:cNvPicPr/>
                  <p:nvPr/>
                </p:nvPicPr>
                <p:blipFill>
                  <a:blip r:embed="rId60"/>
                  <a:stretch>
                    <a:fillRect/>
                  </a:stretch>
                </p:blipFill>
                <p:spPr>
                  <a:xfrm>
                    <a:off x="2586610" y="5354853"/>
                    <a:ext cx="54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 name="Ink 7">
                    <a:extLst>
                      <a:ext uri="{FF2B5EF4-FFF2-40B4-BE49-F238E27FC236}">
                        <a16:creationId xmlns:a16="http://schemas.microsoft.com/office/drawing/2014/main" id="{9DC0ED87-B28D-4909-B091-EF73A955D351}"/>
                      </a:ext>
                    </a:extLst>
                  </p14:cNvPr>
                  <p14:cNvContentPartPr/>
                  <p14:nvPr/>
                </p14:nvContentPartPr>
                <p14:xfrm>
                  <a:off x="2495530" y="5336133"/>
                  <a:ext cx="231120" cy="58320"/>
                </p14:xfrm>
              </p:contentPart>
            </mc:Choice>
            <mc:Fallback xmlns:a16="http://schemas.microsoft.com/office/drawing/2014/main" xmlns="">
              <p:pic>
                <p:nvPicPr>
                  <p:cNvPr id="8" name="Ink 7">
                    <a:extLst>
                      <a:ext uri="{FF2B5EF4-FFF2-40B4-BE49-F238E27FC236}">
                        <a16:creationId xmlns:a16="http://schemas.microsoft.com/office/drawing/2014/main" id="{9DC0ED87-B28D-4909-B091-EF73A955D351}"/>
                      </a:ext>
                    </a:extLst>
                  </p:cNvPr>
                  <p:cNvPicPr/>
                  <p:nvPr/>
                </p:nvPicPr>
                <p:blipFill>
                  <a:blip r:embed="rId62"/>
                  <a:stretch>
                    <a:fillRect/>
                  </a:stretch>
                </p:blipFill>
                <p:spPr>
                  <a:xfrm>
                    <a:off x="2484370" y="5321733"/>
                    <a:ext cx="2563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 name="Ink 10">
                    <a:extLst>
                      <a:ext uri="{FF2B5EF4-FFF2-40B4-BE49-F238E27FC236}">
                        <a16:creationId xmlns:a16="http://schemas.microsoft.com/office/drawing/2014/main" id="{2725E158-5468-4DE0-AA5F-18700995D793}"/>
                      </a:ext>
                    </a:extLst>
                  </p14:cNvPr>
                  <p14:cNvContentPartPr/>
                  <p14:nvPr/>
                </p14:nvContentPartPr>
                <p14:xfrm>
                  <a:off x="2731690" y="5463213"/>
                  <a:ext cx="104760" cy="30960"/>
                </p14:xfrm>
              </p:contentPart>
            </mc:Choice>
            <mc:Fallback xmlns:a16="http://schemas.microsoft.com/office/drawing/2014/main" xmlns="">
              <p:pic>
                <p:nvPicPr>
                  <p:cNvPr id="11" name="Ink 10">
                    <a:extLst>
                      <a:ext uri="{FF2B5EF4-FFF2-40B4-BE49-F238E27FC236}">
                        <a16:creationId xmlns:a16="http://schemas.microsoft.com/office/drawing/2014/main" id="{2725E158-5468-4DE0-AA5F-18700995D793}"/>
                      </a:ext>
                    </a:extLst>
                  </p:cNvPr>
                  <p:cNvPicPr/>
                  <p:nvPr/>
                </p:nvPicPr>
                <p:blipFill>
                  <a:blip r:embed="rId64"/>
                  <a:stretch>
                    <a:fillRect/>
                  </a:stretch>
                </p:blipFill>
                <p:spPr>
                  <a:xfrm>
                    <a:off x="2721250" y="5450973"/>
                    <a:ext cx="126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 name="Ink 11">
                    <a:extLst>
                      <a:ext uri="{FF2B5EF4-FFF2-40B4-BE49-F238E27FC236}">
                        <a16:creationId xmlns:a16="http://schemas.microsoft.com/office/drawing/2014/main" id="{F7F7CF89-84FE-4E4A-B504-39A61049A8EB}"/>
                      </a:ext>
                    </a:extLst>
                  </p14:cNvPr>
                  <p14:cNvContentPartPr/>
                  <p14:nvPr/>
                </p14:nvContentPartPr>
                <p14:xfrm>
                  <a:off x="2908450" y="5336133"/>
                  <a:ext cx="165600" cy="215280"/>
                </p14:xfrm>
              </p:contentPart>
            </mc:Choice>
            <mc:Fallback xmlns:a16="http://schemas.microsoft.com/office/drawing/2014/main" xmlns="">
              <p:pic>
                <p:nvPicPr>
                  <p:cNvPr id="12" name="Ink 11">
                    <a:extLst>
                      <a:ext uri="{FF2B5EF4-FFF2-40B4-BE49-F238E27FC236}">
                        <a16:creationId xmlns:a16="http://schemas.microsoft.com/office/drawing/2014/main" id="{F7F7CF89-84FE-4E4A-B504-39A61049A8EB}"/>
                      </a:ext>
                    </a:extLst>
                  </p:cNvPr>
                  <p:cNvPicPr/>
                  <p:nvPr/>
                </p:nvPicPr>
                <p:blipFill>
                  <a:blip r:embed="rId66"/>
                  <a:stretch>
                    <a:fillRect/>
                  </a:stretch>
                </p:blipFill>
                <p:spPr>
                  <a:xfrm>
                    <a:off x="2895490" y="5324594"/>
                    <a:ext cx="191520" cy="24124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 name="Ink 13">
                    <a:extLst>
                      <a:ext uri="{FF2B5EF4-FFF2-40B4-BE49-F238E27FC236}">
                        <a16:creationId xmlns:a16="http://schemas.microsoft.com/office/drawing/2014/main" id="{0E1121FD-F11C-484E-9BBA-74B637273FA0}"/>
                      </a:ext>
                    </a:extLst>
                  </p14:cNvPr>
                  <p14:cNvContentPartPr/>
                  <p14:nvPr/>
                </p14:nvContentPartPr>
                <p14:xfrm>
                  <a:off x="3137770" y="5342613"/>
                  <a:ext cx="146520" cy="166680"/>
                </p14:xfrm>
              </p:contentPart>
            </mc:Choice>
            <mc:Fallback xmlns:a16="http://schemas.microsoft.com/office/drawing/2014/main" xmlns="">
              <p:pic>
                <p:nvPicPr>
                  <p:cNvPr id="14" name="Ink 13">
                    <a:extLst>
                      <a:ext uri="{FF2B5EF4-FFF2-40B4-BE49-F238E27FC236}">
                        <a16:creationId xmlns:a16="http://schemas.microsoft.com/office/drawing/2014/main" id="{0E1121FD-F11C-484E-9BBA-74B637273FA0}"/>
                      </a:ext>
                    </a:extLst>
                  </p:cNvPr>
                  <p:cNvPicPr/>
                  <p:nvPr/>
                </p:nvPicPr>
                <p:blipFill>
                  <a:blip r:embed="rId68"/>
                  <a:stretch>
                    <a:fillRect/>
                  </a:stretch>
                </p:blipFill>
                <p:spPr>
                  <a:xfrm>
                    <a:off x="3124450" y="5328213"/>
                    <a:ext cx="174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1" name="Ink 30">
                    <a:extLst>
                      <a:ext uri="{FF2B5EF4-FFF2-40B4-BE49-F238E27FC236}">
                        <a16:creationId xmlns:a16="http://schemas.microsoft.com/office/drawing/2014/main" id="{3A02CCEF-4E61-4FA9-81BE-0A1B89932FE4}"/>
                      </a:ext>
                    </a:extLst>
                  </p14:cNvPr>
                  <p14:cNvContentPartPr/>
                  <p14:nvPr/>
                </p14:nvContentPartPr>
                <p14:xfrm>
                  <a:off x="3175570" y="5430813"/>
                  <a:ext cx="91440" cy="84960"/>
                </p14:xfrm>
              </p:contentPart>
            </mc:Choice>
            <mc:Fallback xmlns:a16="http://schemas.microsoft.com/office/drawing/2014/main" xmlns="">
              <p:pic>
                <p:nvPicPr>
                  <p:cNvPr id="31" name="Ink 30">
                    <a:extLst>
                      <a:ext uri="{FF2B5EF4-FFF2-40B4-BE49-F238E27FC236}">
                        <a16:creationId xmlns:a16="http://schemas.microsoft.com/office/drawing/2014/main" id="{3A02CCEF-4E61-4FA9-81BE-0A1B89932FE4}"/>
                      </a:ext>
                    </a:extLst>
                  </p:cNvPr>
                  <p:cNvPicPr/>
                  <p:nvPr/>
                </p:nvPicPr>
                <p:blipFill>
                  <a:blip r:embed="rId70"/>
                  <a:stretch>
                    <a:fillRect/>
                  </a:stretch>
                </p:blipFill>
                <p:spPr>
                  <a:xfrm>
                    <a:off x="3164410" y="5418573"/>
                    <a:ext cx="1155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Ink 31">
                    <a:extLst>
                      <a:ext uri="{FF2B5EF4-FFF2-40B4-BE49-F238E27FC236}">
                        <a16:creationId xmlns:a16="http://schemas.microsoft.com/office/drawing/2014/main" id="{4942AE29-279A-4028-A204-9D77A273A9D8}"/>
                      </a:ext>
                    </a:extLst>
                  </p14:cNvPr>
                  <p14:cNvContentPartPr/>
                  <p14:nvPr/>
                </p14:nvContentPartPr>
                <p14:xfrm>
                  <a:off x="3327130" y="5336853"/>
                  <a:ext cx="211680" cy="191160"/>
                </p14:xfrm>
              </p:contentPart>
            </mc:Choice>
            <mc:Fallback xmlns:a16="http://schemas.microsoft.com/office/drawing/2014/main" xmlns="">
              <p:pic>
                <p:nvPicPr>
                  <p:cNvPr id="32" name="Ink 31">
                    <a:extLst>
                      <a:ext uri="{FF2B5EF4-FFF2-40B4-BE49-F238E27FC236}">
                        <a16:creationId xmlns:a16="http://schemas.microsoft.com/office/drawing/2014/main" id="{4942AE29-279A-4028-A204-9D77A273A9D8}"/>
                      </a:ext>
                    </a:extLst>
                  </p:cNvPr>
                  <p:cNvPicPr/>
                  <p:nvPr/>
                </p:nvPicPr>
                <p:blipFill>
                  <a:blip r:embed="rId72"/>
                  <a:stretch>
                    <a:fillRect/>
                  </a:stretch>
                </p:blipFill>
                <p:spPr>
                  <a:xfrm>
                    <a:off x="3315250" y="5324973"/>
                    <a:ext cx="239040" cy="218160"/>
                  </a:xfrm>
                  <a:prstGeom prst="rect">
                    <a:avLst/>
                  </a:prstGeom>
                </p:spPr>
              </p:pic>
            </mc:Fallback>
          </mc:AlternateContent>
        </p:grpSp>
        <p:grpSp>
          <p:nvGrpSpPr>
            <p:cNvPr id="39" name="Group 38">
              <a:extLst>
                <a:ext uri="{FF2B5EF4-FFF2-40B4-BE49-F238E27FC236}">
                  <a16:creationId xmlns:a16="http://schemas.microsoft.com/office/drawing/2014/main" id="{409CB618-9E5D-4F61-9B18-A00ED8D4B224}"/>
                </a:ext>
              </a:extLst>
            </p:cNvPr>
            <p:cNvGrpSpPr/>
            <p:nvPr/>
          </p:nvGrpSpPr>
          <p:grpSpPr>
            <a:xfrm>
              <a:off x="1807822" y="4410142"/>
              <a:ext cx="509400" cy="221400"/>
              <a:chOff x="2342530" y="4535853"/>
              <a:chExt cx="509400" cy="221400"/>
            </a:xfrm>
          </p:grpSpPr>
          <mc:AlternateContent xmlns:mc="http://schemas.openxmlformats.org/markup-compatibility/2006" xmlns:p14="http://schemas.microsoft.com/office/powerpoint/2010/main">
            <mc:Choice Requires="p14">
              <p:contentPart p14:bwMode="auto" r:id="rId73">
                <p14:nvContentPartPr>
                  <p14:cNvPr id="34" name="Ink 33">
                    <a:extLst>
                      <a:ext uri="{FF2B5EF4-FFF2-40B4-BE49-F238E27FC236}">
                        <a16:creationId xmlns:a16="http://schemas.microsoft.com/office/drawing/2014/main" id="{7CA51104-C673-478E-8CB9-0544122484EC}"/>
                      </a:ext>
                    </a:extLst>
                  </p14:cNvPr>
                  <p14:cNvContentPartPr/>
                  <p14:nvPr/>
                </p14:nvContentPartPr>
                <p14:xfrm>
                  <a:off x="2457010" y="4585173"/>
                  <a:ext cx="14040" cy="155880"/>
                </p14:xfrm>
              </p:contentPart>
            </mc:Choice>
            <mc:Fallback xmlns:a16="http://schemas.microsoft.com/office/drawing/2014/main" xmlns="">
              <p:pic>
                <p:nvPicPr>
                  <p:cNvPr id="34" name="Ink 33">
                    <a:extLst>
                      <a:ext uri="{FF2B5EF4-FFF2-40B4-BE49-F238E27FC236}">
                        <a16:creationId xmlns:a16="http://schemas.microsoft.com/office/drawing/2014/main" id="{7CA51104-C673-478E-8CB9-0544122484EC}"/>
                      </a:ext>
                    </a:extLst>
                  </p:cNvPr>
                  <p:cNvPicPr/>
                  <p:nvPr/>
                </p:nvPicPr>
                <p:blipFill>
                  <a:blip r:embed="rId74"/>
                  <a:stretch>
                    <a:fillRect/>
                  </a:stretch>
                </p:blipFill>
                <p:spPr>
                  <a:xfrm>
                    <a:off x="2442970" y="4574013"/>
                    <a:ext cx="41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5" name="Ink 34">
                    <a:extLst>
                      <a:ext uri="{FF2B5EF4-FFF2-40B4-BE49-F238E27FC236}">
                        <a16:creationId xmlns:a16="http://schemas.microsoft.com/office/drawing/2014/main" id="{ADEA345A-8A13-497A-A1C7-CB2CCF382C9A}"/>
                      </a:ext>
                    </a:extLst>
                  </p14:cNvPr>
                  <p14:cNvContentPartPr/>
                  <p14:nvPr/>
                </p14:nvContentPartPr>
                <p14:xfrm>
                  <a:off x="2342530" y="4539453"/>
                  <a:ext cx="209520" cy="62640"/>
                </p14:xfrm>
              </p:contentPart>
            </mc:Choice>
            <mc:Fallback xmlns:a16="http://schemas.microsoft.com/office/drawing/2014/main" xmlns="">
              <p:pic>
                <p:nvPicPr>
                  <p:cNvPr id="35" name="Ink 34">
                    <a:extLst>
                      <a:ext uri="{FF2B5EF4-FFF2-40B4-BE49-F238E27FC236}">
                        <a16:creationId xmlns:a16="http://schemas.microsoft.com/office/drawing/2014/main" id="{ADEA345A-8A13-497A-A1C7-CB2CCF382C9A}"/>
                      </a:ext>
                    </a:extLst>
                  </p:cNvPr>
                  <p:cNvPicPr/>
                  <p:nvPr/>
                </p:nvPicPr>
                <p:blipFill>
                  <a:blip r:embed="rId76"/>
                  <a:stretch>
                    <a:fillRect/>
                  </a:stretch>
                </p:blipFill>
                <p:spPr>
                  <a:xfrm>
                    <a:off x="2331030" y="4526133"/>
                    <a:ext cx="23395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6" name="Ink 35">
                    <a:extLst>
                      <a:ext uri="{FF2B5EF4-FFF2-40B4-BE49-F238E27FC236}">
                        <a16:creationId xmlns:a16="http://schemas.microsoft.com/office/drawing/2014/main" id="{B896CEBB-38E2-41B9-B952-0DF2099306B1}"/>
                      </a:ext>
                    </a:extLst>
                  </p14:cNvPr>
                  <p14:cNvContentPartPr/>
                  <p14:nvPr/>
                </p14:nvContentPartPr>
                <p14:xfrm>
                  <a:off x="2585530" y="4568973"/>
                  <a:ext cx="23400" cy="136080"/>
                </p14:xfrm>
              </p:contentPart>
            </mc:Choice>
            <mc:Fallback xmlns:a16="http://schemas.microsoft.com/office/drawing/2014/main" xmlns="">
              <p:pic>
                <p:nvPicPr>
                  <p:cNvPr id="36" name="Ink 35">
                    <a:extLst>
                      <a:ext uri="{FF2B5EF4-FFF2-40B4-BE49-F238E27FC236}">
                        <a16:creationId xmlns:a16="http://schemas.microsoft.com/office/drawing/2014/main" id="{B896CEBB-38E2-41B9-B952-0DF2099306B1}"/>
                      </a:ext>
                    </a:extLst>
                  </p:cNvPr>
                  <p:cNvPicPr/>
                  <p:nvPr/>
                </p:nvPicPr>
                <p:blipFill>
                  <a:blip r:embed="rId78"/>
                  <a:stretch>
                    <a:fillRect/>
                  </a:stretch>
                </p:blipFill>
                <p:spPr>
                  <a:xfrm>
                    <a:off x="2572210" y="4557813"/>
                    <a:ext cx="46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7" name="Ink 36">
                    <a:extLst>
                      <a:ext uri="{FF2B5EF4-FFF2-40B4-BE49-F238E27FC236}">
                        <a16:creationId xmlns:a16="http://schemas.microsoft.com/office/drawing/2014/main" id="{6C19FA2C-4D04-488D-B1C7-FEC021693433}"/>
                      </a:ext>
                    </a:extLst>
                  </p14:cNvPr>
                  <p14:cNvContentPartPr/>
                  <p14:nvPr/>
                </p14:nvContentPartPr>
                <p14:xfrm>
                  <a:off x="2598850" y="4540893"/>
                  <a:ext cx="105840" cy="189360"/>
                </p14:xfrm>
              </p:contentPart>
            </mc:Choice>
            <mc:Fallback xmlns:a16="http://schemas.microsoft.com/office/drawing/2014/main" xmlns="">
              <p:pic>
                <p:nvPicPr>
                  <p:cNvPr id="37" name="Ink 36">
                    <a:extLst>
                      <a:ext uri="{FF2B5EF4-FFF2-40B4-BE49-F238E27FC236}">
                        <a16:creationId xmlns:a16="http://schemas.microsoft.com/office/drawing/2014/main" id="{6C19FA2C-4D04-488D-B1C7-FEC021693433}"/>
                      </a:ext>
                    </a:extLst>
                  </p:cNvPr>
                  <p:cNvPicPr/>
                  <p:nvPr/>
                </p:nvPicPr>
                <p:blipFill>
                  <a:blip r:embed="rId80"/>
                  <a:stretch>
                    <a:fillRect/>
                  </a:stretch>
                </p:blipFill>
                <p:spPr>
                  <a:xfrm>
                    <a:off x="2585890" y="4530093"/>
                    <a:ext cx="1317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8" name="Ink 37">
                    <a:extLst>
                      <a:ext uri="{FF2B5EF4-FFF2-40B4-BE49-F238E27FC236}">
                        <a16:creationId xmlns:a16="http://schemas.microsoft.com/office/drawing/2014/main" id="{B9FE5D92-7D9A-447C-9527-F5F0E9303D4F}"/>
                      </a:ext>
                    </a:extLst>
                  </p14:cNvPr>
                  <p14:cNvContentPartPr/>
                  <p14:nvPr/>
                </p14:nvContentPartPr>
                <p14:xfrm>
                  <a:off x="2722330" y="4535853"/>
                  <a:ext cx="129600" cy="221400"/>
                </p14:xfrm>
              </p:contentPart>
            </mc:Choice>
            <mc:Fallback xmlns:a16="http://schemas.microsoft.com/office/drawing/2014/main" xmlns="">
              <p:pic>
                <p:nvPicPr>
                  <p:cNvPr id="38" name="Ink 37">
                    <a:extLst>
                      <a:ext uri="{FF2B5EF4-FFF2-40B4-BE49-F238E27FC236}">
                        <a16:creationId xmlns:a16="http://schemas.microsoft.com/office/drawing/2014/main" id="{B9FE5D92-7D9A-447C-9527-F5F0E9303D4F}"/>
                      </a:ext>
                    </a:extLst>
                  </p:cNvPr>
                  <p:cNvPicPr/>
                  <p:nvPr/>
                </p:nvPicPr>
                <p:blipFill>
                  <a:blip r:embed="rId82"/>
                  <a:stretch>
                    <a:fillRect/>
                  </a:stretch>
                </p:blipFill>
                <p:spPr>
                  <a:xfrm>
                    <a:off x="2707930" y="4527213"/>
                    <a:ext cx="157680" cy="245160"/>
                  </a:xfrm>
                  <a:prstGeom prst="rect">
                    <a:avLst/>
                  </a:prstGeom>
                </p:spPr>
              </p:pic>
            </mc:Fallback>
          </mc:AlternateContent>
        </p:grpSp>
        <p:grpSp>
          <p:nvGrpSpPr>
            <p:cNvPr id="55" name="Group 54">
              <a:extLst>
                <a:ext uri="{FF2B5EF4-FFF2-40B4-BE49-F238E27FC236}">
                  <a16:creationId xmlns:a16="http://schemas.microsoft.com/office/drawing/2014/main" id="{C5E0BD74-F41B-4C6B-9013-7064E46ACCFD}"/>
                </a:ext>
              </a:extLst>
            </p:cNvPr>
            <p:cNvGrpSpPr/>
            <p:nvPr/>
          </p:nvGrpSpPr>
          <p:grpSpPr>
            <a:xfrm>
              <a:off x="2487502" y="4292422"/>
              <a:ext cx="1094760" cy="383760"/>
              <a:chOff x="3022210" y="4418133"/>
              <a:chExt cx="1094760" cy="383760"/>
            </a:xfrm>
          </p:grpSpPr>
          <mc:AlternateContent xmlns:mc="http://schemas.openxmlformats.org/markup-compatibility/2006" xmlns:p14="http://schemas.microsoft.com/office/powerpoint/2010/main">
            <mc:Choice Requires="p14">
              <p:contentPart p14:bwMode="auto" r:id="rId83">
                <p14:nvContentPartPr>
                  <p14:cNvPr id="40" name="Ink 39">
                    <a:extLst>
                      <a:ext uri="{FF2B5EF4-FFF2-40B4-BE49-F238E27FC236}">
                        <a16:creationId xmlns:a16="http://schemas.microsoft.com/office/drawing/2014/main" id="{806EFDC2-738E-43DD-8201-C2A95CD1A9AF}"/>
                      </a:ext>
                    </a:extLst>
                  </p14:cNvPr>
                  <p14:cNvContentPartPr/>
                  <p14:nvPr/>
                </p14:nvContentPartPr>
                <p14:xfrm>
                  <a:off x="3050290" y="4553133"/>
                  <a:ext cx="7920" cy="143640"/>
                </p14:xfrm>
              </p:contentPart>
            </mc:Choice>
            <mc:Fallback xmlns:a16="http://schemas.microsoft.com/office/drawing/2014/main" xmlns="">
              <p:pic>
                <p:nvPicPr>
                  <p:cNvPr id="40" name="Ink 39">
                    <a:extLst>
                      <a:ext uri="{FF2B5EF4-FFF2-40B4-BE49-F238E27FC236}">
                        <a16:creationId xmlns:a16="http://schemas.microsoft.com/office/drawing/2014/main" id="{806EFDC2-738E-43DD-8201-C2A95CD1A9AF}"/>
                      </a:ext>
                    </a:extLst>
                  </p:cNvPr>
                  <p:cNvPicPr/>
                  <p:nvPr/>
                </p:nvPicPr>
                <p:blipFill>
                  <a:blip r:embed="rId84"/>
                  <a:stretch>
                    <a:fillRect/>
                  </a:stretch>
                </p:blipFill>
                <p:spPr>
                  <a:xfrm>
                    <a:off x="3036610" y="4542333"/>
                    <a:ext cx="30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Ink 40">
                    <a:extLst>
                      <a:ext uri="{FF2B5EF4-FFF2-40B4-BE49-F238E27FC236}">
                        <a16:creationId xmlns:a16="http://schemas.microsoft.com/office/drawing/2014/main" id="{576A30BC-39F3-4DA0-90E1-83D4F4E4A207}"/>
                      </a:ext>
                    </a:extLst>
                  </p14:cNvPr>
                  <p14:cNvContentPartPr/>
                  <p14:nvPr/>
                </p14:nvContentPartPr>
                <p14:xfrm>
                  <a:off x="3071170" y="4482213"/>
                  <a:ext cx="144360" cy="60840"/>
                </p14:xfrm>
              </p:contentPart>
            </mc:Choice>
            <mc:Fallback xmlns:a16="http://schemas.microsoft.com/office/drawing/2014/main" xmlns="">
              <p:pic>
                <p:nvPicPr>
                  <p:cNvPr id="41" name="Ink 40">
                    <a:extLst>
                      <a:ext uri="{FF2B5EF4-FFF2-40B4-BE49-F238E27FC236}">
                        <a16:creationId xmlns:a16="http://schemas.microsoft.com/office/drawing/2014/main" id="{576A30BC-39F3-4DA0-90E1-83D4F4E4A207}"/>
                      </a:ext>
                    </a:extLst>
                  </p:cNvPr>
                  <p:cNvPicPr/>
                  <p:nvPr/>
                </p:nvPicPr>
                <p:blipFill>
                  <a:blip r:embed="rId86"/>
                  <a:stretch>
                    <a:fillRect/>
                  </a:stretch>
                </p:blipFill>
                <p:spPr>
                  <a:xfrm>
                    <a:off x="3064330" y="4470693"/>
                    <a:ext cx="162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2" name="Ink 41">
                    <a:extLst>
                      <a:ext uri="{FF2B5EF4-FFF2-40B4-BE49-F238E27FC236}">
                        <a16:creationId xmlns:a16="http://schemas.microsoft.com/office/drawing/2014/main" id="{7ABF59A2-6027-47C6-BF02-26E7A424CFD3}"/>
                      </a:ext>
                    </a:extLst>
                  </p14:cNvPr>
                  <p14:cNvContentPartPr/>
                  <p14:nvPr/>
                </p14:nvContentPartPr>
                <p14:xfrm>
                  <a:off x="3022210" y="4610373"/>
                  <a:ext cx="136800" cy="59040"/>
                </p14:xfrm>
              </p:contentPart>
            </mc:Choice>
            <mc:Fallback xmlns:a16="http://schemas.microsoft.com/office/drawing/2014/main" xmlns="">
              <p:pic>
                <p:nvPicPr>
                  <p:cNvPr id="42" name="Ink 41">
                    <a:extLst>
                      <a:ext uri="{FF2B5EF4-FFF2-40B4-BE49-F238E27FC236}">
                        <a16:creationId xmlns:a16="http://schemas.microsoft.com/office/drawing/2014/main" id="{7ABF59A2-6027-47C6-BF02-26E7A424CFD3}"/>
                      </a:ext>
                    </a:extLst>
                  </p:cNvPr>
                  <p:cNvPicPr/>
                  <p:nvPr/>
                </p:nvPicPr>
                <p:blipFill>
                  <a:blip r:embed="rId88"/>
                  <a:stretch>
                    <a:fillRect/>
                  </a:stretch>
                </p:blipFill>
                <p:spPr>
                  <a:xfrm>
                    <a:off x="3011770" y="4598133"/>
                    <a:ext cx="158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3" name="Ink 42">
                    <a:extLst>
                      <a:ext uri="{FF2B5EF4-FFF2-40B4-BE49-F238E27FC236}">
                        <a16:creationId xmlns:a16="http://schemas.microsoft.com/office/drawing/2014/main" id="{A8FF4419-0F27-48C9-AED4-69E7F2477C4E}"/>
                      </a:ext>
                    </a:extLst>
                  </p14:cNvPr>
                  <p14:cNvContentPartPr/>
                  <p14:nvPr/>
                </p14:nvContentPartPr>
                <p14:xfrm>
                  <a:off x="3024010" y="4687773"/>
                  <a:ext cx="138960" cy="47520"/>
                </p14:xfrm>
              </p:contentPart>
            </mc:Choice>
            <mc:Fallback xmlns:a16="http://schemas.microsoft.com/office/drawing/2014/main" xmlns="">
              <p:pic>
                <p:nvPicPr>
                  <p:cNvPr id="43" name="Ink 42">
                    <a:extLst>
                      <a:ext uri="{FF2B5EF4-FFF2-40B4-BE49-F238E27FC236}">
                        <a16:creationId xmlns:a16="http://schemas.microsoft.com/office/drawing/2014/main" id="{A8FF4419-0F27-48C9-AED4-69E7F2477C4E}"/>
                      </a:ext>
                    </a:extLst>
                  </p:cNvPr>
                  <p:cNvPicPr/>
                  <p:nvPr/>
                </p:nvPicPr>
                <p:blipFill>
                  <a:blip r:embed="rId90"/>
                  <a:stretch>
                    <a:fillRect/>
                  </a:stretch>
                </p:blipFill>
                <p:spPr>
                  <a:xfrm>
                    <a:off x="3014650" y="4674714"/>
                    <a:ext cx="161280" cy="7073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4" name="Ink 43">
                    <a:extLst>
                      <a:ext uri="{FF2B5EF4-FFF2-40B4-BE49-F238E27FC236}">
                        <a16:creationId xmlns:a16="http://schemas.microsoft.com/office/drawing/2014/main" id="{20430E77-16D4-43B3-968D-9E26207484EE}"/>
                      </a:ext>
                    </a:extLst>
                  </p14:cNvPr>
                  <p14:cNvContentPartPr/>
                  <p14:nvPr/>
                </p14:nvContentPartPr>
                <p14:xfrm>
                  <a:off x="3202210" y="4587333"/>
                  <a:ext cx="104760" cy="131040"/>
                </p14:xfrm>
              </p:contentPart>
            </mc:Choice>
            <mc:Fallback xmlns:a16="http://schemas.microsoft.com/office/drawing/2014/main" xmlns="">
              <p:pic>
                <p:nvPicPr>
                  <p:cNvPr id="44" name="Ink 43">
                    <a:extLst>
                      <a:ext uri="{FF2B5EF4-FFF2-40B4-BE49-F238E27FC236}">
                        <a16:creationId xmlns:a16="http://schemas.microsoft.com/office/drawing/2014/main" id="{20430E77-16D4-43B3-968D-9E26207484EE}"/>
                      </a:ext>
                    </a:extLst>
                  </p:cNvPr>
                  <p:cNvPicPr/>
                  <p:nvPr/>
                </p:nvPicPr>
                <p:blipFill>
                  <a:blip r:embed="rId92"/>
                  <a:stretch>
                    <a:fillRect/>
                  </a:stretch>
                </p:blipFill>
                <p:spPr>
                  <a:xfrm>
                    <a:off x="3189567" y="4574409"/>
                    <a:ext cx="128963" cy="15653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5" name="Ink 44">
                    <a:extLst>
                      <a:ext uri="{FF2B5EF4-FFF2-40B4-BE49-F238E27FC236}">
                        <a16:creationId xmlns:a16="http://schemas.microsoft.com/office/drawing/2014/main" id="{5D280911-5F03-48E1-8B5E-9C6AFE34B7DD}"/>
                      </a:ext>
                    </a:extLst>
                  </p14:cNvPr>
                  <p14:cNvContentPartPr/>
                  <p14:nvPr/>
                </p14:nvContentPartPr>
                <p14:xfrm>
                  <a:off x="3338290" y="4441533"/>
                  <a:ext cx="88200" cy="253800"/>
                </p14:xfrm>
              </p:contentPart>
            </mc:Choice>
            <mc:Fallback xmlns:a16="http://schemas.microsoft.com/office/drawing/2014/main" xmlns="">
              <p:pic>
                <p:nvPicPr>
                  <p:cNvPr id="45" name="Ink 44">
                    <a:extLst>
                      <a:ext uri="{FF2B5EF4-FFF2-40B4-BE49-F238E27FC236}">
                        <a16:creationId xmlns:a16="http://schemas.microsoft.com/office/drawing/2014/main" id="{5D280911-5F03-48E1-8B5E-9C6AFE34B7DD}"/>
                      </a:ext>
                    </a:extLst>
                  </p:cNvPr>
                  <p:cNvPicPr/>
                  <p:nvPr/>
                </p:nvPicPr>
                <p:blipFill>
                  <a:blip r:embed="rId94"/>
                  <a:stretch>
                    <a:fillRect/>
                  </a:stretch>
                </p:blipFill>
                <p:spPr>
                  <a:xfrm>
                    <a:off x="3324554" y="4430373"/>
                    <a:ext cx="1127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7" name="Ink 46">
                    <a:extLst>
                      <a:ext uri="{FF2B5EF4-FFF2-40B4-BE49-F238E27FC236}">
                        <a16:creationId xmlns:a16="http://schemas.microsoft.com/office/drawing/2014/main" id="{C962544B-E08F-480D-A52E-B40006369C0E}"/>
                      </a:ext>
                    </a:extLst>
                  </p14:cNvPr>
                  <p14:cNvContentPartPr/>
                  <p14:nvPr/>
                </p14:nvContentPartPr>
                <p14:xfrm>
                  <a:off x="3495970" y="4651053"/>
                  <a:ext cx="19440" cy="150840"/>
                </p14:xfrm>
              </p:contentPart>
            </mc:Choice>
            <mc:Fallback xmlns:a16="http://schemas.microsoft.com/office/drawing/2014/main" xmlns="">
              <p:pic>
                <p:nvPicPr>
                  <p:cNvPr id="47" name="Ink 46">
                    <a:extLst>
                      <a:ext uri="{FF2B5EF4-FFF2-40B4-BE49-F238E27FC236}">
                        <a16:creationId xmlns:a16="http://schemas.microsoft.com/office/drawing/2014/main" id="{C962544B-E08F-480D-A52E-B40006369C0E}"/>
                      </a:ext>
                    </a:extLst>
                  </p:cNvPr>
                  <p:cNvPicPr/>
                  <p:nvPr/>
                </p:nvPicPr>
                <p:blipFill>
                  <a:blip r:embed="rId96"/>
                  <a:stretch>
                    <a:fillRect/>
                  </a:stretch>
                </p:blipFill>
                <p:spPr>
                  <a:xfrm>
                    <a:off x="3489490" y="4641310"/>
                    <a:ext cx="38880" cy="17357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8" name="Ink 47">
                    <a:extLst>
                      <a:ext uri="{FF2B5EF4-FFF2-40B4-BE49-F238E27FC236}">
                        <a16:creationId xmlns:a16="http://schemas.microsoft.com/office/drawing/2014/main" id="{2004932E-EE5F-4757-AE5C-A6BE6610CBF3}"/>
                      </a:ext>
                    </a:extLst>
                  </p14:cNvPr>
                  <p14:cNvContentPartPr/>
                  <p14:nvPr/>
                </p14:nvContentPartPr>
                <p14:xfrm>
                  <a:off x="3511450" y="4532973"/>
                  <a:ext cx="81720" cy="158760"/>
                </p14:xfrm>
              </p:contentPart>
            </mc:Choice>
            <mc:Fallback xmlns:a16="http://schemas.microsoft.com/office/drawing/2014/main" xmlns="">
              <p:pic>
                <p:nvPicPr>
                  <p:cNvPr id="48" name="Ink 47">
                    <a:extLst>
                      <a:ext uri="{FF2B5EF4-FFF2-40B4-BE49-F238E27FC236}">
                        <a16:creationId xmlns:a16="http://schemas.microsoft.com/office/drawing/2014/main" id="{2004932E-EE5F-4757-AE5C-A6BE6610CBF3}"/>
                      </a:ext>
                    </a:extLst>
                  </p:cNvPr>
                  <p:cNvPicPr/>
                  <p:nvPr/>
                </p:nvPicPr>
                <p:blipFill>
                  <a:blip r:embed="rId98"/>
                  <a:stretch>
                    <a:fillRect/>
                  </a:stretch>
                </p:blipFill>
                <p:spPr>
                  <a:xfrm>
                    <a:off x="3499570" y="4521813"/>
                    <a:ext cx="1058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 name="Ink 48">
                    <a:extLst>
                      <a:ext uri="{FF2B5EF4-FFF2-40B4-BE49-F238E27FC236}">
                        <a16:creationId xmlns:a16="http://schemas.microsoft.com/office/drawing/2014/main" id="{248B843D-1244-47F1-966E-ABF7E1975696}"/>
                      </a:ext>
                    </a:extLst>
                  </p14:cNvPr>
                  <p14:cNvContentPartPr/>
                  <p14:nvPr/>
                </p14:nvContentPartPr>
                <p14:xfrm>
                  <a:off x="3592810" y="4561773"/>
                  <a:ext cx="115920" cy="113400"/>
                </p14:xfrm>
              </p:contentPart>
            </mc:Choice>
            <mc:Fallback xmlns:a16="http://schemas.microsoft.com/office/drawing/2014/main" xmlns="">
              <p:pic>
                <p:nvPicPr>
                  <p:cNvPr id="49" name="Ink 48">
                    <a:extLst>
                      <a:ext uri="{FF2B5EF4-FFF2-40B4-BE49-F238E27FC236}">
                        <a16:creationId xmlns:a16="http://schemas.microsoft.com/office/drawing/2014/main" id="{248B843D-1244-47F1-966E-ABF7E1975696}"/>
                      </a:ext>
                    </a:extLst>
                  </p:cNvPr>
                  <p:cNvPicPr/>
                  <p:nvPr/>
                </p:nvPicPr>
                <p:blipFill>
                  <a:blip r:embed="rId100"/>
                  <a:stretch>
                    <a:fillRect/>
                  </a:stretch>
                </p:blipFill>
                <p:spPr>
                  <a:xfrm>
                    <a:off x="3579890" y="4547419"/>
                    <a:ext cx="142836" cy="141032"/>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 name="Ink 49">
                    <a:extLst>
                      <a:ext uri="{FF2B5EF4-FFF2-40B4-BE49-F238E27FC236}">
                        <a16:creationId xmlns:a16="http://schemas.microsoft.com/office/drawing/2014/main" id="{431DED93-90B2-4634-A9A4-E408BF7C61D2}"/>
                      </a:ext>
                    </a:extLst>
                  </p14:cNvPr>
                  <p14:cNvContentPartPr/>
                  <p14:nvPr/>
                </p14:nvContentPartPr>
                <p14:xfrm>
                  <a:off x="3778570" y="4566453"/>
                  <a:ext cx="5760" cy="96120"/>
                </p14:xfrm>
              </p:contentPart>
            </mc:Choice>
            <mc:Fallback xmlns:a16="http://schemas.microsoft.com/office/drawing/2014/main" xmlns="">
              <p:pic>
                <p:nvPicPr>
                  <p:cNvPr id="50" name="Ink 49">
                    <a:extLst>
                      <a:ext uri="{FF2B5EF4-FFF2-40B4-BE49-F238E27FC236}">
                        <a16:creationId xmlns:a16="http://schemas.microsoft.com/office/drawing/2014/main" id="{431DED93-90B2-4634-A9A4-E408BF7C61D2}"/>
                      </a:ext>
                    </a:extLst>
                  </p:cNvPr>
                  <p:cNvPicPr/>
                  <p:nvPr/>
                </p:nvPicPr>
                <p:blipFill>
                  <a:blip r:embed="rId102"/>
                  <a:stretch>
                    <a:fillRect/>
                  </a:stretch>
                </p:blipFill>
                <p:spPr>
                  <a:xfrm>
                    <a:off x="3765250" y="4557093"/>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1" name="Ink 50">
                    <a:extLst>
                      <a:ext uri="{FF2B5EF4-FFF2-40B4-BE49-F238E27FC236}">
                        <a16:creationId xmlns:a16="http://schemas.microsoft.com/office/drawing/2014/main" id="{5ABE5DB3-2FCA-4D12-A2D9-6853BE5B3AAD}"/>
                      </a:ext>
                    </a:extLst>
                  </p14:cNvPr>
                  <p14:cNvContentPartPr/>
                  <p14:nvPr/>
                </p14:nvContentPartPr>
                <p14:xfrm>
                  <a:off x="3742570" y="4451613"/>
                  <a:ext cx="13680" cy="13680"/>
                </p14:xfrm>
              </p:contentPart>
            </mc:Choice>
            <mc:Fallback xmlns:a16="http://schemas.microsoft.com/office/drawing/2014/main" xmlns="">
              <p:pic>
                <p:nvPicPr>
                  <p:cNvPr id="51" name="Ink 50">
                    <a:extLst>
                      <a:ext uri="{FF2B5EF4-FFF2-40B4-BE49-F238E27FC236}">
                        <a16:creationId xmlns:a16="http://schemas.microsoft.com/office/drawing/2014/main" id="{5ABE5DB3-2FCA-4D12-A2D9-6853BE5B3AAD}"/>
                      </a:ext>
                    </a:extLst>
                  </p:cNvPr>
                  <p:cNvPicPr/>
                  <p:nvPr/>
                </p:nvPicPr>
                <p:blipFill>
                  <a:blip r:embed="rId104"/>
                  <a:stretch>
                    <a:fillRect/>
                  </a:stretch>
                </p:blipFill>
                <p:spPr>
                  <a:xfrm>
                    <a:off x="3729629" y="4439013"/>
                    <a:ext cx="38452"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2" name="Ink 51">
                    <a:extLst>
                      <a:ext uri="{FF2B5EF4-FFF2-40B4-BE49-F238E27FC236}">
                        <a16:creationId xmlns:a16="http://schemas.microsoft.com/office/drawing/2014/main" id="{58DFB7A2-4E90-48E7-AD7B-39F199C4972B}"/>
                      </a:ext>
                    </a:extLst>
                  </p14:cNvPr>
                  <p14:cNvContentPartPr/>
                  <p14:nvPr/>
                </p14:nvContentPartPr>
                <p14:xfrm>
                  <a:off x="3854170" y="4532613"/>
                  <a:ext cx="82440" cy="116640"/>
                </p14:xfrm>
              </p:contentPart>
            </mc:Choice>
            <mc:Fallback xmlns:a16="http://schemas.microsoft.com/office/drawing/2014/main" xmlns="">
              <p:pic>
                <p:nvPicPr>
                  <p:cNvPr id="52" name="Ink 51">
                    <a:extLst>
                      <a:ext uri="{FF2B5EF4-FFF2-40B4-BE49-F238E27FC236}">
                        <a16:creationId xmlns:a16="http://schemas.microsoft.com/office/drawing/2014/main" id="{58DFB7A2-4E90-48E7-AD7B-39F199C4972B}"/>
                      </a:ext>
                    </a:extLst>
                  </p:cNvPr>
                  <p:cNvPicPr/>
                  <p:nvPr/>
                </p:nvPicPr>
                <p:blipFill>
                  <a:blip r:embed="rId106"/>
                  <a:stretch>
                    <a:fillRect/>
                  </a:stretch>
                </p:blipFill>
                <p:spPr>
                  <a:xfrm>
                    <a:off x="3843323" y="4519293"/>
                    <a:ext cx="106304"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3" name="Ink 52">
                    <a:extLst>
                      <a:ext uri="{FF2B5EF4-FFF2-40B4-BE49-F238E27FC236}">
                        <a16:creationId xmlns:a16="http://schemas.microsoft.com/office/drawing/2014/main" id="{D040C85D-0518-4AAC-88CA-62D74E3471A2}"/>
                      </a:ext>
                    </a:extLst>
                  </p14:cNvPr>
                  <p14:cNvContentPartPr/>
                  <p14:nvPr/>
                </p14:nvContentPartPr>
                <p14:xfrm>
                  <a:off x="3998530" y="4418133"/>
                  <a:ext cx="95040" cy="241560"/>
                </p14:xfrm>
              </p:contentPart>
            </mc:Choice>
            <mc:Fallback xmlns:a16="http://schemas.microsoft.com/office/drawing/2014/main" xmlns="">
              <p:pic>
                <p:nvPicPr>
                  <p:cNvPr id="53" name="Ink 52">
                    <a:extLst>
                      <a:ext uri="{FF2B5EF4-FFF2-40B4-BE49-F238E27FC236}">
                        <a16:creationId xmlns:a16="http://schemas.microsoft.com/office/drawing/2014/main" id="{D040C85D-0518-4AAC-88CA-62D74E3471A2}"/>
                      </a:ext>
                    </a:extLst>
                  </p:cNvPr>
                  <p:cNvPicPr/>
                  <p:nvPr/>
                </p:nvPicPr>
                <p:blipFill>
                  <a:blip r:embed="rId108"/>
                  <a:stretch>
                    <a:fillRect/>
                  </a:stretch>
                </p:blipFill>
                <p:spPr>
                  <a:xfrm>
                    <a:off x="3987010" y="4406990"/>
                    <a:ext cx="118800" cy="267082"/>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4" name="Ink 53">
                    <a:extLst>
                      <a:ext uri="{FF2B5EF4-FFF2-40B4-BE49-F238E27FC236}">
                        <a16:creationId xmlns:a16="http://schemas.microsoft.com/office/drawing/2014/main" id="{902EB9EE-588E-47C2-AA7F-287EE0A913AB}"/>
                      </a:ext>
                    </a:extLst>
                  </p14:cNvPr>
                  <p14:cNvContentPartPr/>
                  <p14:nvPr/>
                </p14:nvContentPartPr>
                <p14:xfrm>
                  <a:off x="3930490" y="4522893"/>
                  <a:ext cx="186480" cy="16920"/>
                </p14:xfrm>
              </p:contentPart>
            </mc:Choice>
            <mc:Fallback xmlns:a16="http://schemas.microsoft.com/office/drawing/2014/main" xmlns="">
              <p:pic>
                <p:nvPicPr>
                  <p:cNvPr id="54" name="Ink 53">
                    <a:extLst>
                      <a:ext uri="{FF2B5EF4-FFF2-40B4-BE49-F238E27FC236}">
                        <a16:creationId xmlns:a16="http://schemas.microsoft.com/office/drawing/2014/main" id="{902EB9EE-588E-47C2-AA7F-287EE0A913AB}"/>
                      </a:ext>
                    </a:extLst>
                  </p:cNvPr>
                  <p:cNvPicPr/>
                  <p:nvPr/>
                </p:nvPicPr>
                <p:blipFill>
                  <a:blip r:embed="rId110"/>
                  <a:stretch>
                    <a:fillRect/>
                  </a:stretch>
                </p:blipFill>
                <p:spPr>
                  <a:xfrm>
                    <a:off x="3919690" y="4508793"/>
                    <a:ext cx="211320" cy="415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56" name="Ink 55">
                  <a:extLst>
                    <a:ext uri="{FF2B5EF4-FFF2-40B4-BE49-F238E27FC236}">
                      <a16:creationId xmlns:a16="http://schemas.microsoft.com/office/drawing/2014/main" id="{E0A7E936-C729-4409-A24A-A73F263DF247}"/>
                    </a:ext>
                  </a:extLst>
                </p14:cNvPr>
                <p14:cNvContentPartPr/>
                <p14:nvPr/>
              </p14:nvContentPartPr>
              <p14:xfrm>
                <a:off x="1702342" y="2637142"/>
                <a:ext cx="360" cy="360"/>
              </p14:xfrm>
            </p:contentPart>
          </mc:Choice>
          <mc:Fallback xmlns:a16="http://schemas.microsoft.com/office/drawing/2014/main" xmlns="">
            <p:pic>
              <p:nvPicPr>
                <p:cNvPr id="56" name="Ink 55">
                  <a:extLst>
                    <a:ext uri="{FF2B5EF4-FFF2-40B4-BE49-F238E27FC236}">
                      <a16:creationId xmlns:a16="http://schemas.microsoft.com/office/drawing/2014/main" id="{E0A7E936-C729-4409-A24A-A73F263DF247}"/>
                    </a:ext>
                  </a:extLst>
                </p:cNvPr>
                <p:cNvPicPr/>
                <p:nvPr/>
              </p:nvPicPr>
              <p:blipFill>
                <a:blip r:embed="rId112"/>
                <a:stretch>
                  <a:fillRect/>
                </a:stretch>
              </p:blipFill>
              <p:spPr>
                <a:xfrm>
                  <a:off x="1699822" y="2634622"/>
                  <a:ext cx="5400" cy="5400"/>
                </a:xfrm>
                <a:prstGeom prst="rect">
                  <a:avLst/>
                </a:prstGeom>
              </p:spPr>
            </p:pic>
          </mc:Fallback>
        </mc:AlternateContent>
        <p:grpSp>
          <p:nvGrpSpPr>
            <p:cNvPr id="1033" name="Group 1032">
              <a:extLst>
                <a:ext uri="{FF2B5EF4-FFF2-40B4-BE49-F238E27FC236}">
                  <a16:creationId xmlns:a16="http://schemas.microsoft.com/office/drawing/2014/main" id="{31EA1039-5156-429B-88E2-CD2A3DDF0F6D}"/>
                </a:ext>
              </a:extLst>
            </p:cNvPr>
            <p:cNvGrpSpPr/>
            <p:nvPr/>
          </p:nvGrpSpPr>
          <p:grpSpPr>
            <a:xfrm>
              <a:off x="1681462" y="2292982"/>
              <a:ext cx="1941120" cy="1142280"/>
              <a:chOff x="2216170" y="2418693"/>
              <a:chExt cx="1941120" cy="1142280"/>
            </a:xfrm>
          </p:grpSpPr>
          <mc:AlternateContent xmlns:mc="http://schemas.openxmlformats.org/markup-compatibility/2006" xmlns:p14="http://schemas.microsoft.com/office/powerpoint/2010/main">
            <mc:Choice Requires="p14">
              <p:contentPart p14:bwMode="auto" r:id="rId113">
                <p14:nvContentPartPr>
                  <p14:cNvPr id="57" name="Ink 56">
                    <a:extLst>
                      <a:ext uri="{FF2B5EF4-FFF2-40B4-BE49-F238E27FC236}">
                        <a16:creationId xmlns:a16="http://schemas.microsoft.com/office/drawing/2014/main" id="{3E60DF81-B405-4FE0-AFCE-851F95F5A298}"/>
                      </a:ext>
                    </a:extLst>
                  </p14:cNvPr>
                  <p14:cNvContentPartPr/>
                  <p14:nvPr/>
                </p14:nvContentPartPr>
                <p14:xfrm>
                  <a:off x="2216170" y="2418693"/>
                  <a:ext cx="1941120" cy="1142280"/>
                </p14:xfrm>
              </p:contentPart>
            </mc:Choice>
            <mc:Fallback xmlns:a16="http://schemas.microsoft.com/office/drawing/2014/main" xmlns="">
              <p:pic>
                <p:nvPicPr>
                  <p:cNvPr id="57" name="Ink 56">
                    <a:extLst>
                      <a:ext uri="{FF2B5EF4-FFF2-40B4-BE49-F238E27FC236}">
                        <a16:creationId xmlns:a16="http://schemas.microsoft.com/office/drawing/2014/main" id="{3E60DF81-B405-4FE0-AFCE-851F95F5A298}"/>
                      </a:ext>
                    </a:extLst>
                  </p:cNvPr>
                  <p:cNvPicPr/>
                  <p:nvPr/>
                </p:nvPicPr>
                <p:blipFill>
                  <a:blip r:embed="rId114"/>
                  <a:stretch>
                    <a:fillRect/>
                  </a:stretch>
                </p:blipFill>
                <p:spPr>
                  <a:xfrm>
                    <a:off x="2208611" y="2403573"/>
                    <a:ext cx="1963076" cy="1171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8" name="Ink 57">
                    <a:extLst>
                      <a:ext uri="{FF2B5EF4-FFF2-40B4-BE49-F238E27FC236}">
                        <a16:creationId xmlns:a16="http://schemas.microsoft.com/office/drawing/2014/main" id="{13C6E029-9299-4706-A85A-9E771962D9BC}"/>
                      </a:ext>
                    </a:extLst>
                  </p14:cNvPr>
                  <p14:cNvContentPartPr/>
                  <p14:nvPr/>
                </p14:nvContentPartPr>
                <p14:xfrm>
                  <a:off x="2707210" y="2911533"/>
                  <a:ext cx="2160" cy="360"/>
                </p14:xfrm>
              </p:contentPart>
            </mc:Choice>
            <mc:Fallback xmlns:a16="http://schemas.microsoft.com/office/drawing/2014/main" xmlns="">
              <p:pic>
                <p:nvPicPr>
                  <p:cNvPr id="58" name="Ink 57">
                    <a:extLst>
                      <a:ext uri="{FF2B5EF4-FFF2-40B4-BE49-F238E27FC236}">
                        <a16:creationId xmlns:a16="http://schemas.microsoft.com/office/drawing/2014/main" id="{13C6E029-9299-4706-A85A-9E771962D9BC}"/>
                      </a:ext>
                    </a:extLst>
                  </p:cNvPr>
                  <p:cNvPicPr/>
                  <p:nvPr/>
                </p:nvPicPr>
                <p:blipFill>
                  <a:blip r:embed="rId116"/>
                  <a:stretch>
                    <a:fillRect/>
                  </a:stretch>
                </p:blipFill>
                <p:spPr>
                  <a:xfrm>
                    <a:off x="2702530" y="2906853"/>
                    <a:ext cx="1152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9" name="Ink 58">
                    <a:extLst>
                      <a:ext uri="{FF2B5EF4-FFF2-40B4-BE49-F238E27FC236}">
                        <a16:creationId xmlns:a16="http://schemas.microsoft.com/office/drawing/2014/main" id="{B7B2D2AC-1927-47D2-B00A-7150AEAFEDE9}"/>
                      </a:ext>
                    </a:extLst>
                  </p14:cNvPr>
                  <p14:cNvContentPartPr/>
                  <p14:nvPr/>
                </p14:nvContentPartPr>
                <p14:xfrm>
                  <a:off x="2674450" y="2859693"/>
                  <a:ext cx="162360" cy="293760"/>
                </p14:xfrm>
              </p:contentPart>
            </mc:Choice>
            <mc:Fallback xmlns:a16="http://schemas.microsoft.com/office/drawing/2014/main" xmlns="">
              <p:pic>
                <p:nvPicPr>
                  <p:cNvPr id="59" name="Ink 58">
                    <a:extLst>
                      <a:ext uri="{FF2B5EF4-FFF2-40B4-BE49-F238E27FC236}">
                        <a16:creationId xmlns:a16="http://schemas.microsoft.com/office/drawing/2014/main" id="{B7B2D2AC-1927-47D2-B00A-7150AEAFEDE9}"/>
                      </a:ext>
                    </a:extLst>
                  </p:cNvPr>
                  <p:cNvPicPr/>
                  <p:nvPr/>
                </p:nvPicPr>
                <p:blipFill>
                  <a:blip r:embed="rId118"/>
                  <a:stretch>
                    <a:fillRect/>
                  </a:stretch>
                </p:blipFill>
                <p:spPr>
                  <a:xfrm>
                    <a:off x="2660770" y="2845996"/>
                    <a:ext cx="190440" cy="32079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1" name="Ink 60">
                    <a:extLst>
                      <a:ext uri="{FF2B5EF4-FFF2-40B4-BE49-F238E27FC236}">
                        <a16:creationId xmlns:a16="http://schemas.microsoft.com/office/drawing/2014/main" id="{4C2F8CB4-9B8F-4608-8344-EB57D9AAFBD3}"/>
                      </a:ext>
                    </a:extLst>
                  </p14:cNvPr>
                  <p14:cNvContentPartPr/>
                  <p14:nvPr/>
                </p14:nvContentPartPr>
                <p14:xfrm>
                  <a:off x="2657890" y="3014133"/>
                  <a:ext cx="182520" cy="64440"/>
                </p14:xfrm>
              </p:contentPart>
            </mc:Choice>
            <mc:Fallback xmlns:a16="http://schemas.microsoft.com/office/drawing/2014/main" xmlns="">
              <p:pic>
                <p:nvPicPr>
                  <p:cNvPr id="61" name="Ink 60">
                    <a:extLst>
                      <a:ext uri="{FF2B5EF4-FFF2-40B4-BE49-F238E27FC236}">
                        <a16:creationId xmlns:a16="http://schemas.microsoft.com/office/drawing/2014/main" id="{4C2F8CB4-9B8F-4608-8344-EB57D9AAFBD3}"/>
                      </a:ext>
                    </a:extLst>
                  </p:cNvPr>
                  <p:cNvPicPr/>
                  <p:nvPr/>
                </p:nvPicPr>
                <p:blipFill>
                  <a:blip r:embed="rId120"/>
                  <a:stretch>
                    <a:fillRect/>
                  </a:stretch>
                </p:blipFill>
                <p:spPr>
                  <a:xfrm>
                    <a:off x="2646393" y="3002613"/>
                    <a:ext cx="204796"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2" name="Ink 61">
                    <a:extLst>
                      <a:ext uri="{FF2B5EF4-FFF2-40B4-BE49-F238E27FC236}">
                        <a16:creationId xmlns:a16="http://schemas.microsoft.com/office/drawing/2014/main" id="{DE83A490-447E-4A13-A0AF-A279B3BED2E8}"/>
                      </a:ext>
                    </a:extLst>
                  </p14:cNvPr>
                  <p14:cNvContentPartPr/>
                  <p14:nvPr/>
                </p14:nvContentPartPr>
                <p14:xfrm>
                  <a:off x="2879650" y="2959773"/>
                  <a:ext cx="209160" cy="233280"/>
                </p14:xfrm>
              </p:contentPart>
            </mc:Choice>
            <mc:Fallback xmlns:a16="http://schemas.microsoft.com/office/drawing/2014/main" xmlns="">
              <p:pic>
                <p:nvPicPr>
                  <p:cNvPr id="62" name="Ink 61">
                    <a:extLst>
                      <a:ext uri="{FF2B5EF4-FFF2-40B4-BE49-F238E27FC236}">
                        <a16:creationId xmlns:a16="http://schemas.microsoft.com/office/drawing/2014/main" id="{DE83A490-447E-4A13-A0AF-A279B3BED2E8}"/>
                      </a:ext>
                    </a:extLst>
                  </p:cNvPr>
                  <p:cNvPicPr/>
                  <p:nvPr/>
                </p:nvPicPr>
                <p:blipFill>
                  <a:blip r:embed="rId122"/>
                  <a:stretch>
                    <a:fillRect/>
                  </a:stretch>
                </p:blipFill>
                <p:spPr>
                  <a:xfrm>
                    <a:off x="2866690" y="2946093"/>
                    <a:ext cx="235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3" name="Ink 62">
                    <a:extLst>
                      <a:ext uri="{FF2B5EF4-FFF2-40B4-BE49-F238E27FC236}">
                        <a16:creationId xmlns:a16="http://schemas.microsoft.com/office/drawing/2014/main" id="{E486BBCF-B9FA-4EC7-A3C9-0590066B3F73}"/>
                      </a:ext>
                    </a:extLst>
                  </p14:cNvPr>
                  <p14:cNvContentPartPr/>
                  <p14:nvPr/>
                </p14:nvContentPartPr>
                <p14:xfrm>
                  <a:off x="3130210" y="2793453"/>
                  <a:ext cx="23400" cy="259920"/>
                </p14:xfrm>
              </p:contentPart>
            </mc:Choice>
            <mc:Fallback xmlns:a16="http://schemas.microsoft.com/office/drawing/2014/main" xmlns="">
              <p:pic>
                <p:nvPicPr>
                  <p:cNvPr id="63" name="Ink 62">
                    <a:extLst>
                      <a:ext uri="{FF2B5EF4-FFF2-40B4-BE49-F238E27FC236}">
                        <a16:creationId xmlns:a16="http://schemas.microsoft.com/office/drawing/2014/main" id="{E486BBCF-B9FA-4EC7-A3C9-0590066B3F73}"/>
                      </a:ext>
                    </a:extLst>
                  </p:cNvPr>
                  <p:cNvPicPr/>
                  <p:nvPr/>
                </p:nvPicPr>
                <p:blipFill>
                  <a:blip r:embed="rId124"/>
                  <a:stretch>
                    <a:fillRect/>
                  </a:stretch>
                </p:blipFill>
                <p:spPr>
                  <a:xfrm>
                    <a:off x="3119410" y="2783373"/>
                    <a:ext cx="471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4" name="Ink 1023">
                    <a:extLst>
                      <a:ext uri="{FF2B5EF4-FFF2-40B4-BE49-F238E27FC236}">
                        <a16:creationId xmlns:a16="http://schemas.microsoft.com/office/drawing/2014/main" id="{8F5BAB19-49FB-4C71-8606-E80F354CE4FA}"/>
                      </a:ext>
                    </a:extLst>
                  </p14:cNvPr>
                  <p14:cNvContentPartPr/>
                  <p14:nvPr/>
                </p14:nvContentPartPr>
                <p14:xfrm>
                  <a:off x="3202210" y="2980293"/>
                  <a:ext cx="6120" cy="78120"/>
                </p14:xfrm>
              </p:contentPart>
            </mc:Choice>
            <mc:Fallback xmlns:a16="http://schemas.microsoft.com/office/drawing/2014/main" xmlns="">
              <p:pic>
                <p:nvPicPr>
                  <p:cNvPr id="1024" name="Ink 1023">
                    <a:extLst>
                      <a:ext uri="{FF2B5EF4-FFF2-40B4-BE49-F238E27FC236}">
                        <a16:creationId xmlns:a16="http://schemas.microsoft.com/office/drawing/2014/main" id="{8F5BAB19-49FB-4C71-8606-E80F354CE4FA}"/>
                      </a:ext>
                    </a:extLst>
                  </p:cNvPr>
                  <p:cNvPicPr/>
                  <p:nvPr/>
                </p:nvPicPr>
                <p:blipFill>
                  <a:blip r:embed="rId126"/>
                  <a:stretch>
                    <a:fillRect/>
                  </a:stretch>
                </p:blipFill>
                <p:spPr>
                  <a:xfrm>
                    <a:off x="3189610" y="2970933"/>
                    <a:ext cx="30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5" name="Ink 1024">
                    <a:extLst>
                      <a:ext uri="{FF2B5EF4-FFF2-40B4-BE49-F238E27FC236}">
                        <a16:creationId xmlns:a16="http://schemas.microsoft.com/office/drawing/2014/main" id="{6FBD304E-E9DE-4A26-AD05-FAD7364297BB}"/>
                      </a:ext>
                    </a:extLst>
                  </p14:cNvPr>
                  <p14:cNvContentPartPr/>
                  <p14:nvPr/>
                </p14:nvContentPartPr>
                <p14:xfrm>
                  <a:off x="3187090" y="2860773"/>
                  <a:ext cx="4320" cy="9000"/>
                </p14:xfrm>
              </p:contentPart>
            </mc:Choice>
            <mc:Fallback xmlns:a16="http://schemas.microsoft.com/office/drawing/2014/main" xmlns="">
              <p:pic>
                <p:nvPicPr>
                  <p:cNvPr id="1025" name="Ink 1024">
                    <a:extLst>
                      <a:ext uri="{FF2B5EF4-FFF2-40B4-BE49-F238E27FC236}">
                        <a16:creationId xmlns:a16="http://schemas.microsoft.com/office/drawing/2014/main" id="{6FBD304E-E9DE-4A26-AD05-FAD7364297BB}"/>
                      </a:ext>
                    </a:extLst>
                  </p:cNvPr>
                  <p:cNvPicPr/>
                  <p:nvPr/>
                </p:nvPicPr>
                <p:blipFill>
                  <a:blip r:embed="rId128"/>
                  <a:stretch>
                    <a:fillRect/>
                  </a:stretch>
                </p:blipFill>
                <p:spPr>
                  <a:xfrm>
                    <a:off x="3174490" y="2848173"/>
                    <a:ext cx="28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7" name="Ink 1026">
                    <a:extLst>
                      <a:ext uri="{FF2B5EF4-FFF2-40B4-BE49-F238E27FC236}">
                        <a16:creationId xmlns:a16="http://schemas.microsoft.com/office/drawing/2014/main" id="{CE25AC89-92FB-4320-B885-B0FC537AC43F}"/>
                      </a:ext>
                    </a:extLst>
                  </p14:cNvPr>
                  <p14:cNvContentPartPr/>
                  <p14:nvPr/>
                </p14:nvContentPartPr>
                <p14:xfrm>
                  <a:off x="3278170" y="2933493"/>
                  <a:ext cx="79560" cy="154080"/>
                </p14:xfrm>
              </p:contentPart>
            </mc:Choice>
            <mc:Fallback xmlns:a16="http://schemas.microsoft.com/office/drawing/2014/main" xmlns="">
              <p:pic>
                <p:nvPicPr>
                  <p:cNvPr id="1027" name="Ink 1026">
                    <a:extLst>
                      <a:ext uri="{FF2B5EF4-FFF2-40B4-BE49-F238E27FC236}">
                        <a16:creationId xmlns:a16="http://schemas.microsoft.com/office/drawing/2014/main" id="{CE25AC89-92FB-4320-B885-B0FC537AC43F}"/>
                      </a:ext>
                    </a:extLst>
                  </p:cNvPr>
                  <p:cNvPicPr/>
                  <p:nvPr/>
                </p:nvPicPr>
                <p:blipFill>
                  <a:blip r:embed="rId130"/>
                  <a:stretch>
                    <a:fillRect/>
                  </a:stretch>
                </p:blipFill>
                <p:spPr>
                  <a:xfrm>
                    <a:off x="3264490" y="2920922"/>
                    <a:ext cx="104760" cy="18029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28" name="Ink 1027">
                    <a:extLst>
                      <a:ext uri="{FF2B5EF4-FFF2-40B4-BE49-F238E27FC236}">
                        <a16:creationId xmlns:a16="http://schemas.microsoft.com/office/drawing/2014/main" id="{70417C5E-91CD-4306-8B95-B2CC8B3AFBCF}"/>
                      </a:ext>
                    </a:extLst>
                  </p14:cNvPr>
                  <p14:cNvContentPartPr/>
                  <p14:nvPr/>
                </p14:nvContentPartPr>
                <p14:xfrm>
                  <a:off x="3369250" y="2946813"/>
                  <a:ext cx="131040" cy="132840"/>
                </p14:xfrm>
              </p:contentPart>
            </mc:Choice>
            <mc:Fallback xmlns:a16="http://schemas.microsoft.com/office/drawing/2014/main" xmlns="">
              <p:pic>
                <p:nvPicPr>
                  <p:cNvPr id="1028" name="Ink 1027">
                    <a:extLst>
                      <a:ext uri="{FF2B5EF4-FFF2-40B4-BE49-F238E27FC236}">
                        <a16:creationId xmlns:a16="http://schemas.microsoft.com/office/drawing/2014/main" id="{70417C5E-91CD-4306-8B95-B2CC8B3AFBCF}"/>
                      </a:ext>
                    </a:extLst>
                  </p:cNvPr>
                  <p:cNvPicPr/>
                  <p:nvPr/>
                </p:nvPicPr>
                <p:blipFill>
                  <a:blip r:embed="rId132"/>
                  <a:stretch>
                    <a:fillRect/>
                  </a:stretch>
                </p:blipFill>
                <p:spPr>
                  <a:xfrm>
                    <a:off x="3359530" y="2934213"/>
                    <a:ext cx="152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9" name="Ink 1028">
                    <a:extLst>
                      <a:ext uri="{FF2B5EF4-FFF2-40B4-BE49-F238E27FC236}">
                        <a16:creationId xmlns:a16="http://schemas.microsoft.com/office/drawing/2014/main" id="{38C19FC2-A39E-455E-9DE3-14344DE27FD8}"/>
                      </a:ext>
                    </a:extLst>
                  </p14:cNvPr>
                  <p14:cNvContentPartPr/>
                  <p14:nvPr/>
                </p14:nvContentPartPr>
                <p14:xfrm>
                  <a:off x="3531970" y="2804973"/>
                  <a:ext cx="93600" cy="275040"/>
                </p14:xfrm>
              </p:contentPart>
            </mc:Choice>
            <mc:Fallback xmlns:a16="http://schemas.microsoft.com/office/drawing/2014/main" xmlns="">
              <p:pic>
                <p:nvPicPr>
                  <p:cNvPr id="1029" name="Ink 1028">
                    <a:extLst>
                      <a:ext uri="{FF2B5EF4-FFF2-40B4-BE49-F238E27FC236}">
                        <a16:creationId xmlns:a16="http://schemas.microsoft.com/office/drawing/2014/main" id="{38C19FC2-A39E-455E-9DE3-14344DE27FD8}"/>
                      </a:ext>
                    </a:extLst>
                  </p:cNvPr>
                  <p:cNvPicPr/>
                  <p:nvPr/>
                </p:nvPicPr>
                <p:blipFill>
                  <a:blip r:embed="rId134"/>
                  <a:stretch>
                    <a:fillRect/>
                  </a:stretch>
                </p:blipFill>
                <p:spPr>
                  <a:xfrm>
                    <a:off x="3518599" y="2793093"/>
                    <a:ext cx="119259"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0" name="Ink 1029">
                    <a:extLst>
                      <a:ext uri="{FF2B5EF4-FFF2-40B4-BE49-F238E27FC236}">
                        <a16:creationId xmlns:a16="http://schemas.microsoft.com/office/drawing/2014/main" id="{0FF3AC7A-065C-4417-A62C-C7D44FC0C8D4}"/>
                      </a:ext>
                    </a:extLst>
                  </p14:cNvPr>
                  <p14:cNvContentPartPr/>
                  <p14:nvPr/>
                </p14:nvContentPartPr>
                <p14:xfrm>
                  <a:off x="3454570" y="2939613"/>
                  <a:ext cx="201240" cy="135360"/>
                </p14:xfrm>
              </p:contentPart>
            </mc:Choice>
            <mc:Fallback xmlns:a16="http://schemas.microsoft.com/office/drawing/2014/main" xmlns="">
              <p:pic>
                <p:nvPicPr>
                  <p:cNvPr id="1030" name="Ink 1029">
                    <a:extLst>
                      <a:ext uri="{FF2B5EF4-FFF2-40B4-BE49-F238E27FC236}">
                        <a16:creationId xmlns:a16="http://schemas.microsoft.com/office/drawing/2014/main" id="{0FF3AC7A-065C-4417-A62C-C7D44FC0C8D4}"/>
                      </a:ext>
                    </a:extLst>
                  </p:cNvPr>
                  <p:cNvPicPr/>
                  <p:nvPr/>
                </p:nvPicPr>
                <p:blipFill>
                  <a:blip r:embed="rId136"/>
                  <a:stretch>
                    <a:fillRect/>
                  </a:stretch>
                </p:blipFill>
                <p:spPr>
                  <a:xfrm>
                    <a:off x="3443071" y="2927373"/>
                    <a:ext cx="223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1" name="Ink 1030">
                    <a:extLst>
                      <a:ext uri="{FF2B5EF4-FFF2-40B4-BE49-F238E27FC236}">
                        <a16:creationId xmlns:a16="http://schemas.microsoft.com/office/drawing/2014/main" id="{7608975E-3484-4ACF-9302-E45C09875EF5}"/>
                      </a:ext>
                    </a:extLst>
                  </p14:cNvPr>
                  <p14:cNvContentPartPr/>
                  <p14:nvPr/>
                </p14:nvContentPartPr>
                <p14:xfrm>
                  <a:off x="3609730" y="2840253"/>
                  <a:ext cx="19440" cy="15480"/>
                </p14:xfrm>
              </p:contentPart>
            </mc:Choice>
            <mc:Fallback xmlns:a16="http://schemas.microsoft.com/office/drawing/2014/main" xmlns="">
              <p:pic>
                <p:nvPicPr>
                  <p:cNvPr id="1031" name="Ink 1030">
                    <a:extLst>
                      <a:ext uri="{FF2B5EF4-FFF2-40B4-BE49-F238E27FC236}">
                        <a16:creationId xmlns:a16="http://schemas.microsoft.com/office/drawing/2014/main" id="{7608975E-3484-4ACF-9302-E45C09875EF5}"/>
                      </a:ext>
                    </a:extLst>
                  </p:cNvPr>
                  <p:cNvPicPr/>
                  <p:nvPr/>
                </p:nvPicPr>
                <p:blipFill>
                  <a:blip r:embed="rId138"/>
                  <a:stretch>
                    <a:fillRect/>
                  </a:stretch>
                </p:blipFill>
                <p:spPr>
                  <a:xfrm>
                    <a:off x="3597130" y="2827293"/>
                    <a:ext cx="4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2" name="Ink 1031">
                    <a:extLst>
                      <a:ext uri="{FF2B5EF4-FFF2-40B4-BE49-F238E27FC236}">
                        <a16:creationId xmlns:a16="http://schemas.microsoft.com/office/drawing/2014/main" id="{269D265B-EF0F-44EC-9880-869C8E42FA66}"/>
                      </a:ext>
                    </a:extLst>
                  </p14:cNvPr>
                  <p14:cNvContentPartPr/>
                  <p14:nvPr/>
                </p14:nvContentPartPr>
                <p14:xfrm>
                  <a:off x="3680290" y="2925213"/>
                  <a:ext cx="214560" cy="155880"/>
                </p14:xfrm>
              </p:contentPart>
            </mc:Choice>
            <mc:Fallback xmlns:a16="http://schemas.microsoft.com/office/drawing/2014/main" xmlns="">
              <p:pic>
                <p:nvPicPr>
                  <p:cNvPr id="1032" name="Ink 1031">
                    <a:extLst>
                      <a:ext uri="{FF2B5EF4-FFF2-40B4-BE49-F238E27FC236}">
                        <a16:creationId xmlns:a16="http://schemas.microsoft.com/office/drawing/2014/main" id="{269D265B-EF0F-44EC-9880-869C8E42FA66}"/>
                      </a:ext>
                    </a:extLst>
                  </p:cNvPr>
                  <p:cNvPicPr/>
                  <p:nvPr/>
                </p:nvPicPr>
                <p:blipFill>
                  <a:blip r:embed="rId140"/>
                  <a:stretch>
                    <a:fillRect/>
                  </a:stretch>
                </p:blipFill>
                <p:spPr>
                  <a:xfrm>
                    <a:off x="3667690" y="2911173"/>
                    <a:ext cx="24228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34" name="Ink 1033">
                  <a:extLst>
                    <a:ext uri="{FF2B5EF4-FFF2-40B4-BE49-F238E27FC236}">
                      <a16:creationId xmlns:a16="http://schemas.microsoft.com/office/drawing/2014/main" id="{5A6F2BA1-37D7-489C-8C8D-035FFEB12AAB}"/>
                    </a:ext>
                  </a:extLst>
                </p14:cNvPr>
                <p14:cNvContentPartPr/>
                <p14:nvPr/>
              </p14:nvContentPartPr>
              <p14:xfrm>
                <a:off x="2546902" y="3621382"/>
                <a:ext cx="16920" cy="318600"/>
              </p14:xfrm>
            </p:contentPart>
          </mc:Choice>
          <mc:Fallback xmlns:a16="http://schemas.microsoft.com/office/drawing/2014/main" xmlns="">
            <p:pic>
              <p:nvPicPr>
                <p:cNvPr id="1034" name="Ink 1033">
                  <a:extLst>
                    <a:ext uri="{FF2B5EF4-FFF2-40B4-BE49-F238E27FC236}">
                      <a16:creationId xmlns:a16="http://schemas.microsoft.com/office/drawing/2014/main" id="{5A6F2BA1-37D7-489C-8C8D-035FFEB12AAB}"/>
                    </a:ext>
                  </a:extLst>
                </p:cNvPr>
                <p:cNvPicPr/>
                <p:nvPr/>
              </p:nvPicPr>
              <p:blipFill>
                <a:blip r:embed="rId142"/>
                <a:stretch>
                  <a:fillRect/>
                </a:stretch>
              </p:blipFill>
              <p:spPr>
                <a:xfrm>
                  <a:off x="2533222" y="3608062"/>
                  <a:ext cx="457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35" name="Ink 1034">
                  <a:extLst>
                    <a:ext uri="{FF2B5EF4-FFF2-40B4-BE49-F238E27FC236}">
                      <a16:creationId xmlns:a16="http://schemas.microsoft.com/office/drawing/2014/main" id="{6625DCA1-A235-4A48-9D5B-63952559A454}"/>
                    </a:ext>
                  </a:extLst>
                </p14:cNvPr>
                <p14:cNvContentPartPr/>
                <p14:nvPr/>
              </p14:nvContentPartPr>
              <p14:xfrm>
                <a:off x="2540062" y="4792102"/>
                <a:ext cx="12240" cy="231120"/>
              </p14:xfrm>
            </p:contentPart>
          </mc:Choice>
          <mc:Fallback xmlns:a16="http://schemas.microsoft.com/office/drawing/2014/main" xmlns="">
            <p:pic>
              <p:nvPicPr>
                <p:cNvPr id="1035" name="Ink 1034">
                  <a:extLst>
                    <a:ext uri="{FF2B5EF4-FFF2-40B4-BE49-F238E27FC236}">
                      <a16:creationId xmlns:a16="http://schemas.microsoft.com/office/drawing/2014/main" id="{6625DCA1-A235-4A48-9D5B-63952559A454}"/>
                    </a:ext>
                  </a:extLst>
                </p:cNvPr>
                <p:cNvPicPr/>
                <p:nvPr/>
              </p:nvPicPr>
              <p:blipFill>
                <a:blip r:embed="rId144"/>
                <a:stretch>
                  <a:fillRect/>
                </a:stretch>
              </p:blipFill>
              <p:spPr>
                <a:xfrm>
                  <a:off x="2524942" y="4780222"/>
                  <a:ext cx="42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6" name="Ink 1035">
                  <a:extLst>
                    <a:ext uri="{FF2B5EF4-FFF2-40B4-BE49-F238E27FC236}">
                      <a16:creationId xmlns:a16="http://schemas.microsoft.com/office/drawing/2014/main" id="{F9576F09-2719-44C1-9DE5-1D2C831E235E}"/>
                    </a:ext>
                  </a:extLst>
                </p14:cNvPr>
                <p14:cNvContentPartPr/>
                <p14:nvPr/>
              </p14:nvContentPartPr>
              <p14:xfrm>
                <a:off x="2486782" y="5617222"/>
                <a:ext cx="25200" cy="353880"/>
              </p14:xfrm>
            </p:contentPart>
          </mc:Choice>
          <mc:Fallback xmlns:a16="http://schemas.microsoft.com/office/drawing/2014/main" xmlns="">
            <p:pic>
              <p:nvPicPr>
                <p:cNvPr id="1036" name="Ink 1035">
                  <a:extLst>
                    <a:ext uri="{FF2B5EF4-FFF2-40B4-BE49-F238E27FC236}">
                      <a16:creationId xmlns:a16="http://schemas.microsoft.com/office/drawing/2014/main" id="{F9576F09-2719-44C1-9DE5-1D2C831E235E}"/>
                    </a:ext>
                  </a:extLst>
                </p:cNvPr>
                <p:cNvPicPr/>
                <p:nvPr/>
              </p:nvPicPr>
              <p:blipFill>
                <a:blip r:embed="rId146"/>
                <a:stretch>
                  <a:fillRect/>
                </a:stretch>
              </p:blipFill>
              <p:spPr>
                <a:xfrm>
                  <a:off x="2474902" y="5606422"/>
                  <a:ext cx="52200" cy="379800"/>
                </a:xfrm>
                <a:prstGeom prst="rect">
                  <a:avLst/>
                </a:prstGeom>
              </p:spPr>
            </p:pic>
          </mc:Fallback>
        </mc:AlternateContent>
        <p:grpSp>
          <p:nvGrpSpPr>
            <p:cNvPr id="173" name="Group 172">
              <a:extLst>
                <a:ext uri="{FF2B5EF4-FFF2-40B4-BE49-F238E27FC236}">
                  <a16:creationId xmlns:a16="http://schemas.microsoft.com/office/drawing/2014/main" id="{E5F4AAAC-8FE7-482C-97D8-4624A6CF9517}"/>
                </a:ext>
              </a:extLst>
            </p:cNvPr>
            <p:cNvGrpSpPr/>
            <p:nvPr/>
          </p:nvGrpSpPr>
          <p:grpSpPr>
            <a:xfrm>
              <a:off x="2245298" y="6868165"/>
              <a:ext cx="539280" cy="65160"/>
              <a:chOff x="2245298" y="6868165"/>
              <a:chExt cx="539280" cy="65160"/>
            </a:xfrm>
          </p:grpSpPr>
          <mc:AlternateContent xmlns:mc="http://schemas.openxmlformats.org/markup-compatibility/2006" xmlns:p14="http://schemas.microsoft.com/office/powerpoint/2010/main">
            <mc:Choice Requires="p14">
              <p:contentPart p14:bwMode="auto" r:id="rId147">
                <p14:nvContentPartPr>
                  <p14:cNvPr id="162" name="Ink 161">
                    <a:extLst>
                      <a:ext uri="{FF2B5EF4-FFF2-40B4-BE49-F238E27FC236}">
                        <a16:creationId xmlns:a16="http://schemas.microsoft.com/office/drawing/2014/main" id="{8EAFB57C-CF5E-43FD-8DA2-C7F5BB635755}"/>
                      </a:ext>
                    </a:extLst>
                  </p14:cNvPr>
                  <p14:cNvContentPartPr/>
                  <p14:nvPr/>
                </p14:nvContentPartPr>
                <p14:xfrm>
                  <a:off x="2245298" y="6893365"/>
                  <a:ext cx="65520" cy="39960"/>
                </p14:xfrm>
              </p:contentPart>
            </mc:Choice>
            <mc:Fallback xmlns:a16="http://schemas.microsoft.com/office/drawing/2014/main" xmlns="">
              <p:pic>
                <p:nvPicPr>
                  <p:cNvPr id="162" name="Ink 161">
                    <a:extLst>
                      <a:ext uri="{FF2B5EF4-FFF2-40B4-BE49-F238E27FC236}">
                        <a16:creationId xmlns:a16="http://schemas.microsoft.com/office/drawing/2014/main" id="{8EAFB57C-CF5E-43FD-8DA2-C7F5BB635755}"/>
                      </a:ext>
                    </a:extLst>
                  </p:cNvPr>
                  <p:cNvPicPr/>
                  <p:nvPr/>
                </p:nvPicPr>
                <p:blipFill>
                  <a:blip r:embed="rId148"/>
                  <a:stretch>
                    <a:fillRect/>
                  </a:stretch>
                </p:blipFill>
                <p:spPr>
                  <a:xfrm>
                    <a:off x="2233058" y="6880765"/>
                    <a:ext cx="88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0" name="Ink 169">
                    <a:extLst>
                      <a:ext uri="{FF2B5EF4-FFF2-40B4-BE49-F238E27FC236}">
                        <a16:creationId xmlns:a16="http://schemas.microsoft.com/office/drawing/2014/main" id="{42381783-6FDA-4409-B7DC-960163CAF174}"/>
                      </a:ext>
                    </a:extLst>
                  </p14:cNvPr>
                  <p14:cNvContentPartPr/>
                  <p14:nvPr/>
                </p14:nvContentPartPr>
                <p14:xfrm>
                  <a:off x="2491538" y="6873565"/>
                  <a:ext cx="55800" cy="47520"/>
                </p14:xfrm>
              </p:contentPart>
            </mc:Choice>
            <mc:Fallback xmlns:a16="http://schemas.microsoft.com/office/drawing/2014/main" xmlns="">
              <p:pic>
                <p:nvPicPr>
                  <p:cNvPr id="170" name="Ink 169">
                    <a:extLst>
                      <a:ext uri="{FF2B5EF4-FFF2-40B4-BE49-F238E27FC236}">
                        <a16:creationId xmlns:a16="http://schemas.microsoft.com/office/drawing/2014/main" id="{42381783-6FDA-4409-B7DC-960163CAF174}"/>
                      </a:ext>
                    </a:extLst>
                  </p:cNvPr>
                  <p:cNvPicPr/>
                  <p:nvPr/>
                </p:nvPicPr>
                <p:blipFill>
                  <a:blip r:embed="rId150"/>
                  <a:stretch>
                    <a:fillRect/>
                  </a:stretch>
                </p:blipFill>
                <p:spPr>
                  <a:xfrm>
                    <a:off x="2478218" y="6861325"/>
                    <a:ext cx="82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2" name="Ink 171">
                    <a:extLst>
                      <a:ext uri="{FF2B5EF4-FFF2-40B4-BE49-F238E27FC236}">
                        <a16:creationId xmlns:a16="http://schemas.microsoft.com/office/drawing/2014/main" id="{3C7C72A1-ABCD-4754-B2F6-323B43593467}"/>
                      </a:ext>
                    </a:extLst>
                  </p14:cNvPr>
                  <p14:cNvContentPartPr/>
                  <p14:nvPr/>
                </p14:nvContentPartPr>
                <p14:xfrm>
                  <a:off x="2731658" y="6868165"/>
                  <a:ext cx="52920" cy="38160"/>
                </p14:xfrm>
              </p:contentPart>
            </mc:Choice>
            <mc:Fallback xmlns:a16="http://schemas.microsoft.com/office/drawing/2014/main" xmlns="">
              <p:pic>
                <p:nvPicPr>
                  <p:cNvPr id="172" name="Ink 171">
                    <a:extLst>
                      <a:ext uri="{FF2B5EF4-FFF2-40B4-BE49-F238E27FC236}">
                        <a16:creationId xmlns:a16="http://schemas.microsoft.com/office/drawing/2014/main" id="{3C7C72A1-ABCD-4754-B2F6-323B43593467}"/>
                      </a:ext>
                    </a:extLst>
                  </p:cNvPr>
                  <p:cNvPicPr/>
                  <p:nvPr/>
                </p:nvPicPr>
                <p:blipFill>
                  <a:blip r:embed="rId152"/>
                  <a:stretch>
                    <a:fillRect/>
                  </a:stretch>
                </p:blipFill>
                <p:spPr>
                  <a:xfrm>
                    <a:off x="2718698" y="6855082"/>
                    <a:ext cx="78480" cy="63963"/>
                  </a:xfrm>
                  <a:prstGeom prst="rect">
                    <a:avLst/>
                  </a:prstGeom>
                </p:spPr>
              </p:pic>
            </mc:Fallback>
          </mc:AlternateContent>
        </p:grpSp>
        <p:grpSp>
          <p:nvGrpSpPr>
            <p:cNvPr id="178" name="Group 177">
              <a:extLst>
                <a:ext uri="{FF2B5EF4-FFF2-40B4-BE49-F238E27FC236}">
                  <a16:creationId xmlns:a16="http://schemas.microsoft.com/office/drawing/2014/main" id="{CF7DCAAA-1444-4BF8-AA6A-28B8990C23DA}"/>
                </a:ext>
              </a:extLst>
            </p:cNvPr>
            <p:cNvGrpSpPr/>
            <p:nvPr/>
          </p:nvGrpSpPr>
          <p:grpSpPr>
            <a:xfrm>
              <a:off x="2275538" y="7066525"/>
              <a:ext cx="526680" cy="67320"/>
              <a:chOff x="2275538" y="7066525"/>
              <a:chExt cx="526680" cy="67320"/>
            </a:xfrm>
          </p:grpSpPr>
          <mc:AlternateContent xmlns:mc="http://schemas.openxmlformats.org/markup-compatibility/2006" xmlns:p14="http://schemas.microsoft.com/office/powerpoint/2010/main">
            <mc:Choice Requires="p14">
              <p:contentPart p14:bwMode="auto" r:id="rId153">
                <p14:nvContentPartPr>
                  <p14:cNvPr id="174" name="Ink 173">
                    <a:extLst>
                      <a:ext uri="{FF2B5EF4-FFF2-40B4-BE49-F238E27FC236}">
                        <a16:creationId xmlns:a16="http://schemas.microsoft.com/office/drawing/2014/main" id="{1EDF1455-F9A8-489F-A2F7-F1CD91B5E648}"/>
                      </a:ext>
                    </a:extLst>
                  </p14:cNvPr>
                  <p14:cNvContentPartPr/>
                  <p14:nvPr/>
                </p14:nvContentPartPr>
                <p14:xfrm>
                  <a:off x="2275538" y="7079485"/>
                  <a:ext cx="56520" cy="54360"/>
                </p14:xfrm>
              </p:contentPart>
            </mc:Choice>
            <mc:Fallback xmlns:a16="http://schemas.microsoft.com/office/drawing/2014/main" xmlns="">
              <p:pic>
                <p:nvPicPr>
                  <p:cNvPr id="174" name="Ink 173">
                    <a:extLst>
                      <a:ext uri="{FF2B5EF4-FFF2-40B4-BE49-F238E27FC236}">
                        <a16:creationId xmlns:a16="http://schemas.microsoft.com/office/drawing/2014/main" id="{1EDF1455-F9A8-489F-A2F7-F1CD91B5E648}"/>
                      </a:ext>
                    </a:extLst>
                  </p:cNvPr>
                  <p:cNvPicPr/>
                  <p:nvPr/>
                </p:nvPicPr>
                <p:blipFill>
                  <a:blip r:embed="rId154"/>
                  <a:stretch>
                    <a:fillRect/>
                  </a:stretch>
                </p:blipFill>
                <p:spPr>
                  <a:xfrm>
                    <a:off x="2262938" y="7067605"/>
                    <a:ext cx="81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5" name="Ink 174">
                    <a:extLst>
                      <a:ext uri="{FF2B5EF4-FFF2-40B4-BE49-F238E27FC236}">
                        <a16:creationId xmlns:a16="http://schemas.microsoft.com/office/drawing/2014/main" id="{4264EE46-1DD4-4895-A4B4-C0BE2C016CF1}"/>
                      </a:ext>
                    </a:extLst>
                  </p14:cNvPr>
                  <p14:cNvContentPartPr/>
                  <p14:nvPr/>
                </p14:nvContentPartPr>
                <p14:xfrm>
                  <a:off x="2502338" y="7072285"/>
                  <a:ext cx="76680" cy="52200"/>
                </p14:xfrm>
              </p:contentPart>
            </mc:Choice>
            <mc:Fallback xmlns:a16="http://schemas.microsoft.com/office/drawing/2014/main" xmlns="">
              <p:pic>
                <p:nvPicPr>
                  <p:cNvPr id="175" name="Ink 174">
                    <a:extLst>
                      <a:ext uri="{FF2B5EF4-FFF2-40B4-BE49-F238E27FC236}">
                        <a16:creationId xmlns:a16="http://schemas.microsoft.com/office/drawing/2014/main" id="{4264EE46-1DD4-4895-A4B4-C0BE2C016CF1}"/>
                      </a:ext>
                    </a:extLst>
                  </p:cNvPr>
                  <p:cNvPicPr/>
                  <p:nvPr/>
                </p:nvPicPr>
                <p:blipFill>
                  <a:blip r:embed="rId156"/>
                  <a:stretch>
                    <a:fillRect/>
                  </a:stretch>
                </p:blipFill>
                <p:spPr>
                  <a:xfrm>
                    <a:off x="2492618" y="7061047"/>
                    <a:ext cx="99360" cy="76488"/>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7" name="Ink 176">
                    <a:extLst>
                      <a:ext uri="{FF2B5EF4-FFF2-40B4-BE49-F238E27FC236}">
                        <a16:creationId xmlns:a16="http://schemas.microsoft.com/office/drawing/2014/main" id="{57949C3B-CE4C-4C31-A1E9-23D2AE317AA2}"/>
                      </a:ext>
                    </a:extLst>
                  </p14:cNvPr>
                  <p14:cNvContentPartPr/>
                  <p14:nvPr/>
                </p14:nvContentPartPr>
                <p14:xfrm>
                  <a:off x="2739218" y="7066525"/>
                  <a:ext cx="63000" cy="54720"/>
                </p14:xfrm>
              </p:contentPart>
            </mc:Choice>
            <mc:Fallback xmlns:a16="http://schemas.microsoft.com/office/drawing/2014/main" xmlns="">
              <p:pic>
                <p:nvPicPr>
                  <p:cNvPr id="177" name="Ink 176">
                    <a:extLst>
                      <a:ext uri="{FF2B5EF4-FFF2-40B4-BE49-F238E27FC236}">
                        <a16:creationId xmlns:a16="http://schemas.microsoft.com/office/drawing/2014/main" id="{57949C3B-CE4C-4C31-A1E9-23D2AE317AA2}"/>
                      </a:ext>
                    </a:extLst>
                  </p:cNvPr>
                  <p:cNvPicPr/>
                  <p:nvPr/>
                </p:nvPicPr>
                <p:blipFill>
                  <a:blip r:embed="rId158"/>
                  <a:stretch>
                    <a:fillRect/>
                  </a:stretch>
                </p:blipFill>
                <p:spPr>
                  <a:xfrm>
                    <a:off x="2726978" y="7053842"/>
                    <a:ext cx="88200" cy="79725"/>
                  </a:xfrm>
                  <a:prstGeom prst="rect">
                    <a:avLst/>
                  </a:prstGeom>
                </p:spPr>
              </p:pic>
            </mc:Fallback>
          </mc:AlternateContent>
        </p:grpSp>
        <p:grpSp>
          <p:nvGrpSpPr>
            <p:cNvPr id="183" name="Group 182">
              <a:extLst>
                <a:ext uri="{FF2B5EF4-FFF2-40B4-BE49-F238E27FC236}">
                  <a16:creationId xmlns:a16="http://schemas.microsoft.com/office/drawing/2014/main" id="{75CDD6B3-0A3E-407F-9EA2-46EEAC896E49}"/>
                </a:ext>
              </a:extLst>
            </p:cNvPr>
            <p:cNvGrpSpPr/>
            <p:nvPr/>
          </p:nvGrpSpPr>
          <p:grpSpPr>
            <a:xfrm>
              <a:off x="2288858" y="7265245"/>
              <a:ext cx="523080" cy="70560"/>
              <a:chOff x="2288858" y="7265245"/>
              <a:chExt cx="523080" cy="70560"/>
            </a:xfrm>
          </p:grpSpPr>
          <mc:AlternateContent xmlns:mc="http://schemas.openxmlformats.org/markup-compatibility/2006" xmlns:p14="http://schemas.microsoft.com/office/powerpoint/2010/main">
            <mc:Choice Requires="p14">
              <p:contentPart p14:bwMode="auto" r:id="rId159">
                <p14:nvContentPartPr>
                  <p14:cNvPr id="179" name="Ink 178">
                    <a:extLst>
                      <a:ext uri="{FF2B5EF4-FFF2-40B4-BE49-F238E27FC236}">
                        <a16:creationId xmlns:a16="http://schemas.microsoft.com/office/drawing/2014/main" id="{4E8D7854-F91F-4AD1-8D85-77AEEB0493BB}"/>
                      </a:ext>
                    </a:extLst>
                  </p14:cNvPr>
                  <p14:cNvContentPartPr/>
                  <p14:nvPr/>
                </p14:nvContentPartPr>
                <p14:xfrm>
                  <a:off x="2288858" y="7270645"/>
                  <a:ext cx="55440" cy="65160"/>
                </p14:xfrm>
              </p:contentPart>
            </mc:Choice>
            <mc:Fallback xmlns:a16="http://schemas.microsoft.com/office/drawing/2014/main" xmlns="">
              <p:pic>
                <p:nvPicPr>
                  <p:cNvPr id="179" name="Ink 178">
                    <a:extLst>
                      <a:ext uri="{FF2B5EF4-FFF2-40B4-BE49-F238E27FC236}">
                        <a16:creationId xmlns:a16="http://schemas.microsoft.com/office/drawing/2014/main" id="{4E8D7854-F91F-4AD1-8D85-77AEEB0493BB}"/>
                      </a:ext>
                    </a:extLst>
                  </p:cNvPr>
                  <p:cNvPicPr/>
                  <p:nvPr/>
                </p:nvPicPr>
                <p:blipFill>
                  <a:blip r:embed="rId160"/>
                  <a:stretch>
                    <a:fillRect/>
                  </a:stretch>
                </p:blipFill>
                <p:spPr>
                  <a:xfrm>
                    <a:off x="2276258" y="7260925"/>
                    <a:ext cx="80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80" name="Ink 179">
                    <a:extLst>
                      <a:ext uri="{FF2B5EF4-FFF2-40B4-BE49-F238E27FC236}">
                        <a16:creationId xmlns:a16="http://schemas.microsoft.com/office/drawing/2014/main" id="{1AC61F1A-4866-4F7F-B15C-F59134202C79}"/>
                      </a:ext>
                    </a:extLst>
                  </p14:cNvPr>
                  <p14:cNvContentPartPr/>
                  <p14:nvPr/>
                </p14:nvContentPartPr>
                <p14:xfrm>
                  <a:off x="2515298" y="7274245"/>
                  <a:ext cx="67320" cy="54000"/>
                </p14:xfrm>
              </p:contentPart>
            </mc:Choice>
            <mc:Fallback xmlns:a16="http://schemas.microsoft.com/office/drawing/2014/main" xmlns="">
              <p:pic>
                <p:nvPicPr>
                  <p:cNvPr id="180" name="Ink 179">
                    <a:extLst>
                      <a:ext uri="{FF2B5EF4-FFF2-40B4-BE49-F238E27FC236}">
                        <a16:creationId xmlns:a16="http://schemas.microsoft.com/office/drawing/2014/main" id="{1AC61F1A-4866-4F7F-B15C-F59134202C79}"/>
                      </a:ext>
                    </a:extLst>
                  </p:cNvPr>
                  <p:cNvPicPr/>
                  <p:nvPr/>
                </p:nvPicPr>
                <p:blipFill>
                  <a:blip r:embed="rId162"/>
                  <a:stretch>
                    <a:fillRect/>
                  </a:stretch>
                </p:blipFill>
                <p:spPr>
                  <a:xfrm>
                    <a:off x="2504138" y="7262005"/>
                    <a:ext cx="91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82" name="Ink 181">
                    <a:extLst>
                      <a:ext uri="{FF2B5EF4-FFF2-40B4-BE49-F238E27FC236}">
                        <a16:creationId xmlns:a16="http://schemas.microsoft.com/office/drawing/2014/main" id="{DD264BA1-43B7-4757-AC57-6018C215160F}"/>
                      </a:ext>
                    </a:extLst>
                  </p14:cNvPr>
                  <p14:cNvContentPartPr/>
                  <p14:nvPr/>
                </p14:nvContentPartPr>
                <p14:xfrm>
                  <a:off x="2768738" y="7265245"/>
                  <a:ext cx="43200" cy="67320"/>
                </p14:xfrm>
              </p:contentPart>
            </mc:Choice>
            <mc:Fallback xmlns:a16="http://schemas.microsoft.com/office/drawing/2014/main" xmlns="">
              <p:pic>
                <p:nvPicPr>
                  <p:cNvPr id="182" name="Ink 181">
                    <a:extLst>
                      <a:ext uri="{FF2B5EF4-FFF2-40B4-BE49-F238E27FC236}">
                        <a16:creationId xmlns:a16="http://schemas.microsoft.com/office/drawing/2014/main" id="{DD264BA1-43B7-4757-AC57-6018C215160F}"/>
                      </a:ext>
                    </a:extLst>
                  </p:cNvPr>
                  <p:cNvPicPr/>
                  <p:nvPr/>
                </p:nvPicPr>
                <p:blipFill>
                  <a:blip r:embed="rId164"/>
                  <a:stretch>
                    <a:fillRect/>
                  </a:stretch>
                </p:blipFill>
                <p:spPr>
                  <a:xfrm>
                    <a:off x="2757218" y="7253070"/>
                    <a:ext cx="67680" cy="92386"/>
                  </a:xfrm>
                  <a:prstGeom prst="rect">
                    <a:avLst/>
                  </a:prstGeom>
                </p:spPr>
              </p:pic>
            </mc:Fallback>
          </mc:AlternateContent>
        </p:grpSp>
      </p:grpSp>
      <p:grpSp>
        <p:nvGrpSpPr>
          <p:cNvPr id="1157" name="Group 1156">
            <a:extLst>
              <a:ext uri="{FF2B5EF4-FFF2-40B4-BE49-F238E27FC236}">
                <a16:creationId xmlns:a16="http://schemas.microsoft.com/office/drawing/2014/main" id="{B609006C-95C7-4368-9C5F-F81EE21452FD}"/>
              </a:ext>
            </a:extLst>
          </p:cNvPr>
          <p:cNvGrpSpPr/>
          <p:nvPr/>
        </p:nvGrpSpPr>
        <p:grpSpPr>
          <a:xfrm>
            <a:off x="1647648" y="5347121"/>
            <a:ext cx="664800" cy="533100"/>
            <a:chOff x="9838724" y="8219609"/>
            <a:chExt cx="797760" cy="639720"/>
          </a:xfrm>
        </p:grpSpPr>
        <mc:AlternateContent xmlns:mc="http://schemas.openxmlformats.org/markup-compatibility/2006" xmlns:p14="http://schemas.microsoft.com/office/powerpoint/2010/main">
          <mc:Choice Requires="p14">
            <p:contentPart p14:bwMode="auto" r:id="rId165">
              <p14:nvContentPartPr>
                <p14:cNvPr id="77" name="Ink 76">
                  <a:extLst>
                    <a:ext uri="{FF2B5EF4-FFF2-40B4-BE49-F238E27FC236}">
                      <a16:creationId xmlns:a16="http://schemas.microsoft.com/office/drawing/2014/main" id="{7B7D70BA-F915-4DF1-8BEF-5FF83431C153}"/>
                    </a:ext>
                  </a:extLst>
                </p14:cNvPr>
                <p14:cNvContentPartPr/>
                <p14:nvPr/>
              </p14:nvContentPartPr>
              <p14:xfrm>
                <a:off x="9838724" y="8266049"/>
                <a:ext cx="47520" cy="552960"/>
              </p14:xfrm>
            </p:contentPart>
          </mc:Choice>
          <mc:Fallback xmlns:a16="http://schemas.microsoft.com/office/drawing/2014/main" xmlns="">
            <p:pic>
              <p:nvPicPr>
                <p:cNvPr id="77" name="Ink 76">
                  <a:extLst>
                    <a:ext uri="{FF2B5EF4-FFF2-40B4-BE49-F238E27FC236}">
                      <a16:creationId xmlns:a16="http://schemas.microsoft.com/office/drawing/2014/main" id="{7B7D70BA-F915-4DF1-8BEF-5FF83431C153}"/>
                    </a:ext>
                  </a:extLst>
                </p:cNvPr>
                <p:cNvPicPr/>
                <p:nvPr/>
              </p:nvPicPr>
              <p:blipFill>
                <a:blip r:embed="rId18"/>
                <a:stretch>
                  <a:fillRect/>
                </a:stretch>
              </p:blipFill>
              <p:spPr>
                <a:xfrm>
                  <a:off x="9828204" y="8255969"/>
                  <a:ext cx="70736"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3" name="Ink 82">
                  <a:extLst>
                    <a:ext uri="{FF2B5EF4-FFF2-40B4-BE49-F238E27FC236}">
                      <a16:creationId xmlns:a16="http://schemas.microsoft.com/office/drawing/2014/main" id="{96203F42-964E-4C10-8F12-855A4C91311C}"/>
                    </a:ext>
                  </a:extLst>
                </p14:cNvPr>
                <p14:cNvContentPartPr/>
                <p14:nvPr/>
              </p14:nvContentPartPr>
              <p14:xfrm>
                <a:off x="9838724" y="8219609"/>
                <a:ext cx="797760" cy="639720"/>
              </p14:xfrm>
            </p:contentPart>
          </mc:Choice>
          <mc:Fallback xmlns:a16="http://schemas.microsoft.com/office/drawing/2014/main" xmlns="">
            <p:pic>
              <p:nvPicPr>
                <p:cNvPr id="83" name="Ink 82">
                  <a:extLst>
                    <a:ext uri="{FF2B5EF4-FFF2-40B4-BE49-F238E27FC236}">
                      <a16:creationId xmlns:a16="http://schemas.microsoft.com/office/drawing/2014/main" id="{96203F42-964E-4C10-8F12-855A4C91311C}"/>
                    </a:ext>
                  </a:extLst>
                </p:cNvPr>
                <p:cNvPicPr/>
                <p:nvPr/>
              </p:nvPicPr>
              <p:blipFill>
                <a:blip r:embed="rId28"/>
                <a:stretch>
                  <a:fillRect/>
                </a:stretch>
              </p:blipFill>
              <p:spPr>
                <a:xfrm>
                  <a:off x="9825050" y="8204849"/>
                  <a:ext cx="825108"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4" name="Ink 83">
                  <a:extLst>
                    <a:ext uri="{FF2B5EF4-FFF2-40B4-BE49-F238E27FC236}">
                      <a16:creationId xmlns:a16="http://schemas.microsoft.com/office/drawing/2014/main" id="{B3D486AA-7E02-4845-8A33-9FC576DCB975}"/>
                    </a:ext>
                  </a:extLst>
                </p14:cNvPr>
                <p14:cNvContentPartPr/>
                <p14:nvPr/>
              </p14:nvContentPartPr>
              <p14:xfrm>
                <a:off x="9863564" y="8410049"/>
                <a:ext cx="717480" cy="49680"/>
              </p14:xfrm>
            </p:contentPart>
          </mc:Choice>
          <mc:Fallback xmlns:a16="http://schemas.microsoft.com/office/drawing/2014/main" xmlns="">
            <p:pic>
              <p:nvPicPr>
                <p:cNvPr id="84" name="Ink 83">
                  <a:extLst>
                    <a:ext uri="{FF2B5EF4-FFF2-40B4-BE49-F238E27FC236}">
                      <a16:creationId xmlns:a16="http://schemas.microsoft.com/office/drawing/2014/main" id="{B3D486AA-7E02-4845-8A33-9FC576DCB975}"/>
                    </a:ext>
                  </a:extLst>
                </p:cNvPr>
                <p:cNvPicPr/>
                <p:nvPr/>
              </p:nvPicPr>
              <p:blipFill>
                <a:blip r:embed="rId30"/>
                <a:stretch>
                  <a:fillRect/>
                </a:stretch>
              </p:blipFill>
              <p:spPr>
                <a:xfrm>
                  <a:off x="9856724" y="8396369"/>
                  <a:ext cx="737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5" name="Ink 84">
                  <a:extLst>
                    <a:ext uri="{FF2B5EF4-FFF2-40B4-BE49-F238E27FC236}">
                      <a16:creationId xmlns:a16="http://schemas.microsoft.com/office/drawing/2014/main" id="{9A9EA6F9-B28E-4938-9EFF-3597B3F90F42}"/>
                    </a:ext>
                  </a:extLst>
                </p14:cNvPr>
                <p14:cNvContentPartPr/>
                <p14:nvPr/>
              </p14:nvContentPartPr>
              <p14:xfrm>
                <a:off x="9898844" y="8627129"/>
                <a:ext cx="679680" cy="28080"/>
              </p14:xfrm>
            </p:contentPart>
          </mc:Choice>
          <mc:Fallback xmlns:a16="http://schemas.microsoft.com/office/drawing/2014/main" xmlns="">
            <p:pic>
              <p:nvPicPr>
                <p:cNvPr id="85" name="Ink 84">
                  <a:extLst>
                    <a:ext uri="{FF2B5EF4-FFF2-40B4-BE49-F238E27FC236}">
                      <a16:creationId xmlns:a16="http://schemas.microsoft.com/office/drawing/2014/main" id="{9A9EA6F9-B28E-4938-9EFF-3597B3F90F42}"/>
                    </a:ext>
                  </a:extLst>
                </p:cNvPr>
                <p:cNvPicPr/>
                <p:nvPr/>
              </p:nvPicPr>
              <p:blipFill>
                <a:blip r:embed="rId32"/>
                <a:stretch>
                  <a:fillRect/>
                </a:stretch>
              </p:blipFill>
              <p:spPr>
                <a:xfrm>
                  <a:off x="9889124" y="8612542"/>
                  <a:ext cx="703800" cy="52513"/>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6" name="Ink 85">
                  <a:extLst>
                    <a:ext uri="{FF2B5EF4-FFF2-40B4-BE49-F238E27FC236}">
                      <a16:creationId xmlns:a16="http://schemas.microsoft.com/office/drawing/2014/main" id="{DEB638BB-277C-403A-ADA2-5DA95A6180A6}"/>
                    </a:ext>
                  </a:extLst>
                </p14:cNvPr>
                <p14:cNvContentPartPr/>
                <p14:nvPr/>
              </p14:nvContentPartPr>
              <p14:xfrm>
                <a:off x="10076684" y="8251649"/>
                <a:ext cx="64800" cy="594720"/>
              </p14:xfrm>
            </p:contentPart>
          </mc:Choice>
          <mc:Fallback xmlns:a16="http://schemas.microsoft.com/office/drawing/2014/main" xmlns="">
            <p:pic>
              <p:nvPicPr>
                <p:cNvPr id="86" name="Ink 85">
                  <a:extLst>
                    <a:ext uri="{FF2B5EF4-FFF2-40B4-BE49-F238E27FC236}">
                      <a16:creationId xmlns:a16="http://schemas.microsoft.com/office/drawing/2014/main" id="{DEB638BB-277C-403A-ADA2-5DA95A6180A6}"/>
                    </a:ext>
                  </a:extLst>
                </p:cNvPr>
                <p:cNvPicPr/>
                <p:nvPr/>
              </p:nvPicPr>
              <p:blipFill>
                <a:blip r:embed="rId34"/>
                <a:stretch>
                  <a:fillRect/>
                </a:stretch>
              </p:blipFill>
              <p:spPr>
                <a:xfrm>
                  <a:off x="10066302" y="8241209"/>
                  <a:ext cx="87713"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7" name="Ink 86">
                  <a:extLst>
                    <a:ext uri="{FF2B5EF4-FFF2-40B4-BE49-F238E27FC236}">
                      <a16:creationId xmlns:a16="http://schemas.microsoft.com/office/drawing/2014/main" id="{6E054F6E-315A-4B0A-BF91-E17C3E9D9CD4}"/>
                    </a:ext>
                  </a:extLst>
                </p14:cNvPr>
                <p14:cNvContentPartPr/>
                <p14:nvPr/>
              </p14:nvContentPartPr>
              <p14:xfrm>
                <a:off x="10349564" y="8238329"/>
                <a:ext cx="39240" cy="604080"/>
              </p14:xfrm>
            </p:contentPart>
          </mc:Choice>
          <mc:Fallback xmlns:a16="http://schemas.microsoft.com/office/drawing/2014/main" xmlns="">
            <p:pic>
              <p:nvPicPr>
                <p:cNvPr id="87" name="Ink 86">
                  <a:extLst>
                    <a:ext uri="{FF2B5EF4-FFF2-40B4-BE49-F238E27FC236}">
                      <a16:creationId xmlns:a16="http://schemas.microsoft.com/office/drawing/2014/main" id="{6E054F6E-315A-4B0A-BF91-E17C3E9D9CD4}"/>
                    </a:ext>
                  </a:extLst>
                </p:cNvPr>
                <p:cNvPicPr/>
                <p:nvPr/>
              </p:nvPicPr>
              <p:blipFill>
                <a:blip r:embed="rId36"/>
                <a:stretch>
                  <a:fillRect/>
                </a:stretch>
              </p:blipFill>
              <p:spPr>
                <a:xfrm>
                  <a:off x="10339484" y="8228609"/>
                  <a:ext cx="62640" cy="627480"/>
                </a:xfrm>
                <a:prstGeom prst="rect">
                  <a:avLst/>
                </a:prstGeom>
              </p:spPr>
            </p:pic>
          </mc:Fallback>
        </mc:AlternateContent>
      </p:grpSp>
      <p:grpSp>
        <p:nvGrpSpPr>
          <p:cNvPr id="1143" name="Group 1142">
            <a:extLst>
              <a:ext uri="{FF2B5EF4-FFF2-40B4-BE49-F238E27FC236}">
                <a16:creationId xmlns:a16="http://schemas.microsoft.com/office/drawing/2014/main" id="{9E67384C-19E2-4806-AD45-54AE5C4FF57C}"/>
              </a:ext>
            </a:extLst>
          </p:cNvPr>
          <p:cNvGrpSpPr/>
          <p:nvPr/>
        </p:nvGrpSpPr>
        <p:grpSpPr>
          <a:xfrm>
            <a:off x="8611416" y="1567319"/>
            <a:ext cx="2273648" cy="4809788"/>
            <a:chOff x="10502142" y="2246542"/>
            <a:chExt cx="2728378" cy="5771746"/>
          </a:xfrm>
        </p:grpSpPr>
        <mc:AlternateContent xmlns:mc="http://schemas.openxmlformats.org/markup-compatibility/2006" xmlns:p14="http://schemas.microsoft.com/office/powerpoint/2010/main">
          <mc:Choice Requires="p14">
            <p:contentPart p14:bwMode="auto" r:id="rId171">
              <p14:nvContentPartPr>
                <p14:cNvPr id="79" name="Ink 78">
                  <a:extLst>
                    <a:ext uri="{FF2B5EF4-FFF2-40B4-BE49-F238E27FC236}">
                      <a16:creationId xmlns:a16="http://schemas.microsoft.com/office/drawing/2014/main" id="{6E94A6F2-FAA4-4A79-BFB9-86C52FEA6F6C}"/>
                    </a:ext>
                  </a:extLst>
                </p14:cNvPr>
                <p14:cNvContentPartPr/>
                <p14:nvPr/>
              </p14:nvContentPartPr>
              <p14:xfrm>
                <a:off x="11258018" y="6124999"/>
                <a:ext cx="1224360" cy="448560"/>
              </p14:xfrm>
            </p:contentPart>
          </mc:Choice>
          <mc:Fallback xmlns:a16="http://schemas.microsoft.com/office/drawing/2014/main" xmlns="">
            <p:pic>
              <p:nvPicPr>
                <p:cNvPr id="79" name="Ink 78">
                  <a:extLst>
                    <a:ext uri="{FF2B5EF4-FFF2-40B4-BE49-F238E27FC236}">
                      <a16:creationId xmlns:a16="http://schemas.microsoft.com/office/drawing/2014/main" id="{6E94A6F2-FAA4-4A79-BFB9-86C52FEA6F6C}"/>
                    </a:ext>
                  </a:extLst>
                </p:cNvPr>
                <p:cNvPicPr/>
                <p:nvPr/>
              </p:nvPicPr>
              <p:blipFill>
                <a:blip r:embed="rId20"/>
                <a:stretch>
                  <a:fillRect/>
                </a:stretch>
              </p:blipFill>
              <p:spPr>
                <a:xfrm>
                  <a:off x="11244698" y="6111319"/>
                  <a:ext cx="12528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0" name="Ink 79">
                  <a:extLst>
                    <a:ext uri="{FF2B5EF4-FFF2-40B4-BE49-F238E27FC236}">
                      <a16:creationId xmlns:a16="http://schemas.microsoft.com/office/drawing/2014/main" id="{92F69ABB-16A5-4870-AA8F-3314D1113320}"/>
                    </a:ext>
                  </a:extLst>
                </p14:cNvPr>
                <p14:cNvContentPartPr/>
                <p14:nvPr/>
              </p14:nvContentPartPr>
              <p14:xfrm>
                <a:off x="11236778" y="6484639"/>
                <a:ext cx="30960" cy="787320"/>
              </p14:xfrm>
            </p:contentPart>
          </mc:Choice>
          <mc:Fallback xmlns:a16="http://schemas.microsoft.com/office/drawing/2014/main" xmlns="">
            <p:pic>
              <p:nvPicPr>
                <p:cNvPr id="80" name="Ink 79">
                  <a:extLst>
                    <a:ext uri="{FF2B5EF4-FFF2-40B4-BE49-F238E27FC236}">
                      <a16:creationId xmlns:a16="http://schemas.microsoft.com/office/drawing/2014/main" id="{92F69ABB-16A5-4870-AA8F-3314D1113320}"/>
                    </a:ext>
                  </a:extLst>
                </p:cNvPr>
                <p:cNvPicPr/>
                <p:nvPr/>
              </p:nvPicPr>
              <p:blipFill>
                <a:blip r:embed="rId22"/>
                <a:stretch>
                  <a:fillRect/>
                </a:stretch>
              </p:blipFill>
              <p:spPr>
                <a:xfrm>
                  <a:off x="11227170" y="6475283"/>
                  <a:ext cx="54447" cy="80963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1" name="Ink 80">
                  <a:extLst>
                    <a:ext uri="{FF2B5EF4-FFF2-40B4-BE49-F238E27FC236}">
                      <a16:creationId xmlns:a16="http://schemas.microsoft.com/office/drawing/2014/main" id="{3203D5FF-7810-49C5-A905-DC1179763D0A}"/>
                    </a:ext>
                  </a:extLst>
                </p14:cNvPr>
                <p14:cNvContentPartPr/>
                <p14:nvPr/>
              </p14:nvContentPartPr>
              <p14:xfrm>
                <a:off x="12407858" y="6449253"/>
                <a:ext cx="69840" cy="931680"/>
              </p14:xfrm>
            </p:contentPart>
          </mc:Choice>
          <mc:Fallback xmlns:a16="http://schemas.microsoft.com/office/drawing/2014/main" xmlns="">
            <p:pic>
              <p:nvPicPr>
                <p:cNvPr id="81" name="Ink 80">
                  <a:extLst>
                    <a:ext uri="{FF2B5EF4-FFF2-40B4-BE49-F238E27FC236}">
                      <a16:creationId xmlns:a16="http://schemas.microsoft.com/office/drawing/2014/main" id="{3203D5FF-7810-49C5-A905-DC1179763D0A}"/>
                    </a:ext>
                  </a:extLst>
                </p:cNvPr>
                <p:cNvPicPr/>
                <p:nvPr/>
              </p:nvPicPr>
              <p:blipFill>
                <a:blip r:embed="rId24"/>
                <a:stretch>
                  <a:fillRect/>
                </a:stretch>
              </p:blipFill>
              <p:spPr>
                <a:xfrm>
                  <a:off x="12393098" y="6439173"/>
                  <a:ext cx="9324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2" name="Ink 81">
                  <a:extLst>
                    <a:ext uri="{FF2B5EF4-FFF2-40B4-BE49-F238E27FC236}">
                      <a16:creationId xmlns:a16="http://schemas.microsoft.com/office/drawing/2014/main" id="{C51C51C2-FB27-489E-A97D-B03F72839746}"/>
                    </a:ext>
                  </a:extLst>
                </p14:cNvPr>
                <p14:cNvContentPartPr/>
                <p14:nvPr/>
              </p14:nvContentPartPr>
              <p14:xfrm>
                <a:off x="11271698" y="7388493"/>
                <a:ext cx="1186200" cy="215640"/>
              </p14:xfrm>
            </p:contentPart>
          </mc:Choice>
          <mc:Fallback xmlns:a16="http://schemas.microsoft.com/office/drawing/2014/main" xmlns="">
            <p:pic>
              <p:nvPicPr>
                <p:cNvPr id="82" name="Ink 81">
                  <a:extLst>
                    <a:ext uri="{FF2B5EF4-FFF2-40B4-BE49-F238E27FC236}">
                      <a16:creationId xmlns:a16="http://schemas.microsoft.com/office/drawing/2014/main" id="{C51C51C2-FB27-489E-A97D-B03F72839746}"/>
                    </a:ext>
                  </a:extLst>
                </p:cNvPr>
                <p:cNvPicPr/>
                <p:nvPr/>
              </p:nvPicPr>
              <p:blipFill>
                <a:blip r:embed="rId26"/>
                <a:stretch>
                  <a:fillRect/>
                </a:stretch>
              </p:blipFill>
              <p:spPr>
                <a:xfrm>
                  <a:off x="11264498" y="7382013"/>
                  <a:ext cx="1209240" cy="236520"/>
                </a:xfrm>
                <a:prstGeom prst="rect">
                  <a:avLst/>
                </a:prstGeom>
              </p:spPr>
            </p:pic>
          </mc:Fallback>
        </mc:AlternateContent>
        <p:grpSp>
          <p:nvGrpSpPr>
            <p:cNvPr id="114" name="Group 113">
              <a:extLst>
                <a:ext uri="{FF2B5EF4-FFF2-40B4-BE49-F238E27FC236}">
                  <a16:creationId xmlns:a16="http://schemas.microsoft.com/office/drawing/2014/main" id="{D41999A6-BF57-4FA8-A829-A26D232BCDED}"/>
                </a:ext>
              </a:extLst>
            </p:cNvPr>
            <p:cNvGrpSpPr/>
            <p:nvPr/>
          </p:nvGrpSpPr>
          <p:grpSpPr>
            <a:xfrm>
              <a:off x="12135760" y="4131151"/>
              <a:ext cx="1094760" cy="383760"/>
              <a:chOff x="3022210" y="4418133"/>
              <a:chExt cx="1094760" cy="383760"/>
            </a:xfrm>
          </p:grpSpPr>
          <mc:AlternateContent xmlns:mc="http://schemas.openxmlformats.org/markup-compatibility/2006" xmlns:p14="http://schemas.microsoft.com/office/powerpoint/2010/main">
            <mc:Choice Requires="p14">
              <p:contentPart p14:bwMode="auto" r:id="rId175">
                <p14:nvContentPartPr>
                  <p14:cNvPr id="115" name="Ink 114">
                    <a:extLst>
                      <a:ext uri="{FF2B5EF4-FFF2-40B4-BE49-F238E27FC236}">
                        <a16:creationId xmlns:a16="http://schemas.microsoft.com/office/drawing/2014/main" id="{20F12138-0CF6-4294-905B-3E54109D2B52}"/>
                      </a:ext>
                    </a:extLst>
                  </p14:cNvPr>
                  <p14:cNvContentPartPr/>
                  <p14:nvPr/>
                </p14:nvContentPartPr>
                <p14:xfrm>
                  <a:off x="3050290" y="4553133"/>
                  <a:ext cx="7920" cy="143640"/>
                </p14:xfrm>
              </p:contentPart>
            </mc:Choice>
            <mc:Fallback xmlns:a16="http://schemas.microsoft.com/office/drawing/2014/main" xmlns="">
              <p:pic>
                <p:nvPicPr>
                  <p:cNvPr id="115" name="Ink 114">
                    <a:extLst>
                      <a:ext uri="{FF2B5EF4-FFF2-40B4-BE49-F238E27FC236}">
                        <a16:creationId xmlns:a16="http://schemas.microsoft.com/office/drawing/2014/main" id="{20F12138-0CF6-4294-905B-3E54109D2B52}"/>
                      </a:ext>
                    </a:extLst>
                  </p:cNvPr>
                  <p:cNvPicPr/>
                  <p:nvPr/>
                </p:nvPicPr>
                <p:blipFill>
                  <a:blip r:embed="rId176"/>
                  <a:stretch>
                    <a:fillRect/>
                  </a:stretch>
                </p:blipFill>
                <p:spPr>
                  <a:xfrm>
                    <a:off x="3036610" y="4542333"/>
                    <a:ext cx="30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6" name="Ink 115">
                    <a:extLst>
                      <a:ext uri="{FF2B5EF4-FFF2-40B4-BE49-F238E27FC236}">
                        <a16:creationId xmlns:a16="http://schemas.microsoft.com/office/drawing/2014/main" id="{51554F88-310B-48D6-BFE5-7FFAEA37D3ED}"/>
                      </a:ext>
                    </a:extLst>
                  </p14:cNvPr>
                  <p14:cNvContentPartPr/>
                  <p14:nvPr/>
                </p14:nvContentPartPr>
                <p14:xfrm>
                  <a:off x="3071170" y="4482213"/>
                  <a:ext cx="144360" cy="60840"/>
                </p14:xfrm>
              </p:contentPart>
            </mc:Choice>
            <mc:Fallback xmlns:a16="http://schemas.microsoft.com/office/drawing/2014/main" xmlns="">
              <p:pic>
                <p:nvPicPr>
                  <p:cNvPr id="116" name="Ink 115">
                    <a:extLst>
                      <a:ext uri="{FF2B5EF4-FFF2-40B4-BE49-F238E27FC236}">
                        <a16:creationId xmlns:a16="http://schemas.microsoft.com/office/drawing/2014/main" id="{51554F88-310B-48D6-BFE5-7FFAEA37D3ED}"/>
                      </a:ext>
                    </a:extLst>
                  </p:cNvPr>
                  <p:cNvPicPr/>
                  <p:nvPr/>
                </p:nvPicPr>
                <p:blipFill>
                  <a:blip r:embed="rId178"/>
                  <a:stretch>
                    <a:fillRect/>
                  </a:stretch>
                </p:blipFill>
                <p:spPr>
                  <a:xfrm>
                    <a:off x="3064330" y="4470693"/>
                    <a:ext cx="162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 name="Ink 116">
                    <a:extLst>
                      <a:ext uri="{FF2B5EF4-FFF2-40B4-BE49-F238E27FC236}">
                        <a16:creationId xmlns:a16="http://schemas.microsoft.com/office/drawing/2014/main" id="{5A66AEC1-CD15-4207-B568-FC0329910C31}"/>
                      </a:ext>
                    </a:extLst>
                  </p14:cNvPr>
                  <p14:cNvContentPartPr/>
                  <p14:nvPr/>
                </p14:nvContentPartPr>
                <p14:xfrm>
                  <a:off x="3022210" y="4610373"/>
                  <a:ext cx="136800" cy="59040"/>
                </p14:xfrm>
              </p:contentPart>
            </mc:Choice>
            <mc:Fallback xmlns:a16="http://schemas.microsoft.com/office/drawing/2014/main" xmlns="">
              <p:pic>
                <p:nvPicPr>
                  <p:cNvPr id="117" name="Ink 116">
                    <a:extLst>
                      <a:ext uri="{FF2B5EF4-FFF2-40B4-BE49-F238E27FC236}">
                        <a16:creationId xmlns:a16="http://schemas.microsoft.com/office/drawing/2014/main" id="{5A66AEC1-CD15-4207-B568-FC0329910C31}"/>
                      </a:ext>
                    </a:extLst>
                  </p:cNvPr>
                  <p:cNvPicPr/>
                  <p:nvPr/>
                </p:nvPicPr>
                <p:blipFill>
                  <a:blip r:embed="rId180"/>
                  <a:stretch>
                    <a:fillRect/>
                  </a:stretch>
                </p:blipFill>
                <p:spPr>
                  <a:xfrm>
                    <a:off x="3011770" y="4598133"/>
                    <a:ext cx="158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8" name="Ink 117">
                    <a:extLst>
                      <a:ext uri="{FF2B5EF4-FFF2-40B4-BE49-F238E27FC236}">
                        <a16:creationId xmlns:a16="http://schemas.microsoft.com/office/drawing/2014/main" id="{09F765D8-8498-43A2-A2A0-79F76EEF4645}"/>
                      </a:ext>
                    </a:extLst>
                  </p14:cNvPr>
                  <p14:cNvContentPartPr/>
                  <p14:nvPr/>
                </p14:nvContentPartPr>
                <p14:xfrm>
                  <a:off x="3024010" y="4687773"/>
                  <a:ext cx="138960" cy="47520"/>
                </p14:xfrm>
              </p:contentPart>
            </mc:Choice>
            <mc:Fallback xmlns:a16="http://schemas.microsoft.com/office/drawing/2014/main" xmlns="">
              <p:pic>
                <p:nvPicPr>
                  <p:cNvPr id="118" name="Ink 117">
                    <a:extLst>
                      <a:ext uri="{FF2B5EF4-FFF2-40B4-BE49-F238E27FC236}">
                        <a16:creationId xmlns:a16="http://schemas.microsoft.com/office/drawing/2014/main" id="{09F765D8-8498-43A2-A2A0-79F76EEF4645}"/>
                      </a:ext>
                    </a:extLst>
                  </p:cNvPr>
                  <p:cNvPicPr/>
                  <p:nvPr/>
                </p:nvPicPr>
                <p:blipFill>
                  <a:blip r:embed="rId182"/>
                  <a:stretch>
                    <a:fillRect/>
                  </a:stretch>
                </p:blipFill>
                <p:spPr>
                  <a:xfrm>
                    <a:off x="3014650" y="4674714"/>
                    <a:ext cx="161280" cy="70736"/>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9" name="Ink 118">
                    <a:extLst>
                      <a:ext uri="{FF2B5EF4-FFF2-40B4-BE49-F238E27FC236}">
                        <a16:creationId xmlns:a16="http://schemas.microsoft.com/office/drawing/2014/main" id="{1AA306AD-262F-48D7-948B-E284B939F661}"/>
                      </a:ext>
                    </a:extLst>
                  </p14:cNvPr>
                  <p14:cNvContentPartPr/>
                  <p14:nvPr/>
                </p14:nvContentPartPr>
                <p14:xfrm>
                  <a:off x="3202210" y="4587333"/>
                  <a:ext cx="104760" cy="131040"/>
                </p14:xfrm>
              </p:contentPart>
            </mc:Choice>
            <mc:Fallback xmlns:a16="http://schemas.microsoft.com/office/drawing/2014/main" xmlns="">
              <p:pic>
                <p:nvPicPr>
                  <p:cNvPr id="119" name="Ink 118">
                    <a:extLst>
                      <a:ext uri="{FF2B5EF4-FFF2-40B4-BE49-F238E27FC236}">
                        <a16:creationId xmlns:a16="http://schemas.microsoft.com/office/drawing/2014/main" id="{1AA306AD-262F-48D7-948B-E284B939F661}"/>
                      </a:ext>
                    </a:extLst>
                  </p:cNvPr>
                  <p:cNvPicPr/>
                  <p:nvPr/>
                </p:nvPicPr>
                <p:blipFill>
                  <a:blip r:embed="rId184"/>
                  <a:stretch>
                    <a:fillRect/>
                  </a:stretch>
                </p:blipFill>
                <p:spPr>
                  <a:xfrm>
                    <a:off x="3189567" y="4574409"/>
                    <a:ext cx="128963" cy="15653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Ink 119">
                    <a:extLst>
                      <a:ext uri="{FF2B5EF4-FFF2-40B4-BE49-F238E27FC236}">
                        <a16:creationId xmlns:a16="http://schemas.microsoft.com/office/drawing/2014/main" id="{75309F6F-1AD2-4E6D-81B6-04AB4FCEE286}"/>
                      </a:ext>
                    </a:extLst>
                  </p14:cNvPr>
                  <p14:cNvContentPartPr/>
                  <p14:nvPr/>
                </p14:nvContentPartPr>
                <p14:xfrm>
                  <a:off x="3338290" y="4441533"/>
                  <a:ext cx="88200" cy="253800"/>
                </p14:xfrm>
              </p:contentPart>
            </mc:Choice>
            <mc:Fallback xmlns:a16="http://schemas.microsoft.com/office/drawing/2014/main" xmlns="">
              <p:pic>
                <p:nvPicPr>
                  <p:cNvPr id="120" name="Ink 119">
                    <a:extLst>
                      <a:ext uri="{FF2B5EF4-FFF2-40B4-BE49-F238E27FC236}">
                        <a16:creationId xmlns:a16="http://schemas.microsoft.com/office/drawing/2014/main" id="{75309F6F-1AD2-4E6D-81B6-04AB4FCEE286}"/>
                      </a:ext>
                    </a:extLst>
                  </p:cNvPr>
                  <p:cNvPicPr/>
                  <p:nvPr/>
                </p:nvPicPr>
                <p:blipFill>
                  <a:blip r:embed="rId186"/>
                  <a:stretch>
                    <a:fillRect/>
                  </a:stretch>
                </p:blipFill>
                <p:spPr>
                  <a:xfrm>
                    <a:off x="3324554" y="4430373"/>
                    <a:ext cx="1127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Ink 120">
                    <a:extLst>
                      <a:ext uri="{FF2B5EF4-FFF2-40B4-BE49-F238E27FC236}">
                        <a16:creationId xmlns:a16="http://schemas.microsoft.com/office/drawing/2014/main" id="{4BF526F7-63F5-4FC8-A1EE-6816F3EA1D94}"/>
                      </a:ext>
                    </a:extLst>
                  </p14:cNvPr>
                  <p14:cNvContentPartPr/>
                  <p14:nvPr/>
                </p14:nvContentPartPr>
                <p14:xfrm>
                  <a:off x="3495970" y="4651053"/>
                  <a:ext cx="19440" cy="150840"/>
                </p14:xfrm>
              </p:contentPart>
            </mc:Choice>
            <mc:Fallback xmlns:a16="http://schemas.microsoft.com/office/drawing/2014/main" xmlns="">
              <p:pic>
                <p:nvPicPr>
                  <p:cNvPr id="121" name="Ink 120">
                    <a:extLst>
                      <a:ext uri="{FF2B5EF4-FFF2-40B4-BE49-F238E27FC236}">
                        <a16:creationId xmlns:a16="http://schemas.microsoft.com/office/drawing/2014/main" id="{4BF526F7-63F5-4FC8-A1EE-6816F3EA1D94}"/>
                      </a:ext>
                    </a:extLst>
                  </p:cNvPr>
                  <p:cNvPicPr/>
                  <p:nvPr/>
                </p:nvPicPr>
                <p:blipFill>
                  <a:blip r:embed="rId188"/>
                  <a:stretch>
                    <a:fillRect/>
                  </a:stretch>
                </p:blipFill>
                <p:spPr>
                  <a:xfrm>
                    <a:off x="3489490" y="4641310"/>
                    <a:ext cx="38880" cy="173574"/>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Ink 121">
                    <a:extLst>
                      <a:ext uri="{FF2B5EF4-FFF2-40B4-BE49-F238E27FC236}">
                        <a16:creationId xmlns:a16="http://schemas.microsoft.com/office/drawing/2014/main" id="{874214EB-D31B-452B-97F9-CF6521DCD517}"/>
                      </a:ext>
                    </a:extLst>
                  </p14:cNvPr>
                  <p14:cNvContentPartPr/>
                  <p14:nvPr/>
                </p14:nvContentPartPr>
                <p14:xfrm>
                  <a:off x="3511450" y="4532973"/>
                  <a:ext cx="81720" cy="158760"/>
                </p14:xfrm>
              </p:contentPart>
            </mc:Choice>
            <mc:Fallback xmlns:a16="http://schemas.microsoft.com/office/drawing/2014/main" xmlns="">
              <p:pic>
                <p:nvPicPr>
                  <p:cNvPr id="122" name="Ink 121">
                    <a:extLst>
                      <a:ext uri="{FF2B5EF4-FFF2-40B4-BE49-F238E27FC236}">
                        <a16:creationId xmlns:a16="http://schemas.microsoft.com/office/drawing/2014/main" id="{874214EB-D31B-452B-97F9-CF6521DCD517}"/>
                      </a:ext>
                    </a:extLst>
                  </p:cNvPr>
                  <p:cNvPicPr/>
                  <p:nvPr/>
                </p:nvPicPr>
                <p:blipFill>
                  <a:blip r:embed="rId190"/>
                  <a:stretch>
                    <a:fillRect/>
                  </a:stretch>
                </p:blipFill>
                <p:spPr>
                  <a:xfrm>
                    <a:off x="3499570" y="4521813"/>
                    <a:ext cx="1058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Ink 122">
                    <a:extLst>
                      <a:ext uri="{FF2B5EF4-FFF2-40B4-BE49-F238E27FC236}">
                        <a16:creationId xmlns:a16="http://schemas.microsoft.com/office/drawing/2014/main" id="{3A5929A9-19BB-48B4-BC66-5F65458CE391}"/>
                      </a:ext>
                    </a:extLst>
                  </p14:cNvPr>
                  <p14:cNvContentPartPr/>
                  <p14:nvPr/>
                </p14:nvContentPartPr>
                <p14:xfrm>
                  <a:off x="3592810" y="4561773"/>
                  <a:ext cx="115920" cy="113400"/>
                </p14:xfrm>
              </p:contentPart>
            </mc:Choice>
            <mc:Fallback xmlns:a16="http://schemas.microsoft.com/office/drawing/2014/main" xmlns="">
              <p:pic>
                <p:nvPicPr>
                  <p:cNvPr id="123" name="Ink 122">
                    <a:extLst>
                      <a:ext uri="{FF2B5EF4-FFF2-40B4-BE49-F238E27FC236}">
                        <a16:creationId xmlns:a16="http://schemas.microsoft.com/office/drawing/2014/main" id="{3A5929A9-19BB-48B4-BC66-5F65458CE391}"/>
                      </a:ext>
                    </a:extLst>
                  </p:cNvPr>
                  <p:cNvPicPr/>
                  <p:nvPr/>
                </p:nvPicPr>
                <p:blipFill>
                  <a:blip r:embed="rId192"/>
                  <a:stretch>
                    <a:fillRect/>
                  </a:stretch>
                </p:blipFill>
                <p:spPr>
                  <a:xfrm>
                    <a:off x="3579890" y="4547419"/>
                    <a:ext cx="142836" cy="141032"/>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Ink 123">
                    <a:extLst>
                      <a:ext uri="{FF2B5EF4-FFF2-40B4-BE49-F238E27FC236}">
                        <a16:creationId xmlns:a16="http://schemas.microsoft.com/office/drawing/2014/main" id="{145A1D1F-98A9-4B37-A43D-24CBB903247F}"/>
                      </a:ext>
                    </a:extLst>
                  </p14:cNvPr>
                  <p14:cNvContentPartPr/>
                  <p14:nvPr/>
                </p14:nvContentPartPr>
                <p14:xfrm>
                  <a:off x="3778570" y="4566453"/>
                  <a:ext cx="5760" cy="96120"/>
                </p14:xfrm>
              </p:contentPart>
            </mc:Choice>
            <mc:Fallback xmlns:a16="http://schemas.microsoft.com/office/drawing/2014/main" xmlns="">
              <p:pic>
                <p:nvPicPr>
                  <p:cNvPr id="124" name="Ink 123">
                    <a:extLst>
                      <a:ext uri="{FF2B5EF4-FFF2-40B4-BE49-F238E27FC236}">
                        <a16:creationId xmlns:a16="http://schemas.microsoft.com/office/drawing/2014/main" id="{145A1D1F-98A9-4B37-A43D-24CBB903247F}"/>
                      </a:ext>
                    </a:extLst>
                  </p:cNvPr>
                  <p:cNvPicPr/>
                  <p:nvPr/>
                </p:nvPicPr>
                <p:blipFill>
                  <a:blip r:embed="rId194"/>
                  <a:stretch>
                    <a:fillRect/>
                  </a:stretch>
                </p:blipFill>
                <p:spPr>
                  <a:xfrm>
                    <a:off x="3765250" y="4557093"/>
                    <a:ext cx="3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5" name="Ink 124">
                    <a:extLst>
                      <a:ext uri="{FF2B5EF4-FFF2-40B4-BE49-F238E27FC236}">
                        <a16:creationId xmlns:a16="http://schemas.microsoft.com/office/drawing/2014/main" id="{DA04EFB4-D6A2-4F2F-B781-100375B35591}"/>
                      </a:ext>
                    </a:extLst>
                  </p14:cNvPr>
                  <p14:cNvContentPartPr/>
                  <p14:nvPr/>
                </p14:nvContentPartPr>
                <p14:xfrm>
                  <a:off x="3742570" y="4451613"/>
                  <a:ext cx="13680" cy="13680"/>
                </p14:xfrm>
              </p:contentPart>
            </mc:Choice>
            <mc:Fallback xmlns:a16="http://schemas.microsoft.com/office/drawing/2014/main" xmlns="">
              <p:pic>
                <p:nvPicPr>
                  <p:cNvPr id="125" name="Ink 124">
                    <a:extLst>
                      <a:ext uri="{FF2B5EF4-FFF2-40B4-BE49-F238E27FC236}">
                        <a16:creationId xmlns:a16="http://schemas.microsoft.com/office/drawing/2014/main" id="{DA04EFB4-D6A2-4F2F-B781-100375B35591}"/>
                      </a:ext>
                    </a:extLst>
                  </p:cNvPr>
                  <p:cNvPicPr/>
                  <p:nvPr/>
                </p:nvPicPr>
                <p:blipFill>
                  <a:blip r:embed="rId196"/>
                  <a:stretch>
                    <a:fillRect/>
                  </a:stretch>
                </p:blipFill>
                <p:spPr>
                  <a:xfrm>
                    <a:off x="3729629" y="4439013"/>
                    <a:ext cx="38452"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6" name="Ink 125">
                    <a:extLst>
                      <a:ext uri="{FF2B5EF4-FFF2-40B4-BE49-F238E27FC236}">
                        <a16:creationId xmlns:a16="http://schemas.microsoft.com/office/drawing/2014/main" id="{C6E2EEB6-A2AE-4AA9-8D04-C6050B0B74F1}"/>
                      </a:ext>
                    </a:extLst>
                  </p14:cNvPr>
                  <p14:cNvContentPartPr/>
                  <p14:nvPr/>
                </p14:nvContentPartPr>
                <p14:xfrm>
                  <a:off x="3854170" y="4532613"/>
                  <a:ext cx="82440" cy="116640"/>
                </p14:xfrm>
              </p:contentPart>
            </mc:Choice>
            <mc:Fallback xmlns:a16="http://schemas.microsoft.com/office/drawing/2014/main" xmlns="">
              <p:pic>
                <p:nvPicPr>
                  <p:cNvPr id="126" name="Ink 125">
                    <a:extLst>
                      <a:ext uri="{FF2B5EF4-FFF2-40B4-BE49-F238E27FC236}">
                        <a16:creationId xmlns:a16="http://schemas.microsoft.com/office/drawing/2014/main" id="{C6E2EEB6-A2AE-4AA9-8D04-C6050B0B74F1}"/>
                      </a:ext>
                    </a:extLst>
                  </p:cNvPr>
                  <p:cNvPicPr/>
                  <p:nvPr/>
                </p:nvPicPr>
                <p:blipFill>
                  <a:blip r:embed="rId198"/>
                  <a:stretch>
                    <a:fillRect/>
                  </a:stretch>
                </p:blipFill>
                <p:spPr>
                  <a:xfrm>
                    <a:off x="3843323" y="4519293"/>
                    <a:ext cx="106304"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Ink 126">
                    <a:extLst>
                      <a:ext uri="{FF2B5EF4-FFF2-40B4-BE49-F238E27FC236}">
                        <a16:creationId xmlns:a16="http://schemas.microsoft.com/office/drawing/2014/main" id="{42133523-10D3-466D-9851-46C57FA09493}"/>
                      </a:ext>
                    </a:extLst>
                  </p14:cNvPr>
                  <p14:cNvContentPartPr/>
                  <p14:nvPr/>
                </p14:nvContentPartPr>
                <p14:xfrm>
                  <a:off x="3998530" y="4418133"/>
                  <a:ext cx="95040" cy="241560"/>
                </p14:xfrm>
              </p:contentPart>
            </mc:Choice>
            <mc:Fallback xmlns:a16="http://schemas.microsoft.com/office/drawing/2014/main" xmlns="">
              <p:pic>
                <p:nvPicPr>
                  <p:cNvPr id="127" name="Ink 126">
                    <a:extLst>
                      <a:ext uri="{FF2B5EF4-FFF2-40B4-BE49-F238E27FC236}">
                        <a16:creationId xmlns:a16="http://schemas.microsoft.com/office/drawing/2014/main" id="{42133523-10D3-466D-9851-46C57FA09493}"/>
                      </a:ext>
                    </a:extLst>
                  </p:cNvPr>
                  <p:cNvPicPr/>
                  <p:nvPr/>
                </p:nvPicPr>
                <p:blipFill>
                  <a:blip r:embed="rId200"/>
                  <a:stretch>
                    <a:fillRect/>
                  </a:stretch>
                </p:blipFill>
                <p:spPr>
                  <a:xfrm>
                    <a:off x="3987010" y="4406990"/>
                    <a:ext cx="118800" cy="267082"/>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8" name="Ink 127">
                    <a:extLst>
                      <a:ext uri="{FF2B5EF4-FFF2-40B4-BE49-F238E27FC236}">
                        <a16:creationId xmlns:a16="http://schemas.microsoft.com/office/drawing/2014/main" id="{FDE498F4-650A-421C-A082-BF01C3A7CBAB}"/>
                      </a:ext>
                    </a:extLst>
                  </p14:cNvPr>
                  <p14:cNvContentPartPr/>
                  <p14:nvPr/>
                </p14:nvContentPartPr>
                <p14:xfrm>
                  <a:off x="3930490" y="4522893"/>
                  <a:ext cx="186480" cy="16920"/>
                </p14:xfrm>
              </p:contentPart>
            </mc:Choice>
            <mc:Fallback xmlns:a16="http://schemas.microsoft.com/office/drawing/2014/main" xmlns="">
              <p:pic>
                <p:nvPicPr>
                  <p:cNvPr id="128" name="Ink 127">
                    <a:extLst>
                      <a:ext uri="{FF2B5EF4-FFF2-40B4-BE49-F238E27FC236}">
                        <a16:creationId xmlns:a16="http://schemas.microsoft.com/office/drawing/2014/main" id="{FDE498F4-650A-421C-A082-BF01C3A7CBAB}"/>
                      </a:ext>
                    </a:extLst>
                  </p:cNvPr>
                  <p:cNvPicPr/>
                  <p:nvPr/>
                </p:nvPicPr>
                <p:blipFill>
                  <a:blip r:embed="rId202"/>
                  <a:stretch>
                    <a:fillRect/>
                  </a:stretch>
                </p:blipFill>
                <p:spPr>
                  <a:xfrm>
                    <a:off x="3919690" y="4508793"/>
                    <a:ext cx="211320" cy="415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129" name="Ink 128">
                  <a:extLst>
                    <a:ext uri="{FF2B5EF4-FFF2-40B4-BE49-F238E27FC236}">
                      <a16:creationId xmlns:a16="http://schemas.microsoft.com/office/drawing/2014/main" id="{251F0183-B52D-4C0F-8D2F-83BC75D812BB}"/>
                    </a:ext>
                  </a:extLst>
                </p14:cNvPr>
                <p14:cNvContentPartPr/>
                <p14:nvPr/>
              </p14:nvContentPartPr>
              <p14:xfrm>
                <a:off x="10980602" y="2590702"/>
                <a:ext cx="360" cy="360"/>
              </p14:xfrm>
            </p:contentPart>
          </mc:Choice>
          <mc:Fallback xmlns:a16="http://schemas.microsoft.com/office/drawing/2014/main" xmlns="">
            <p:pic>
              <p:nvPicPr>
                <p:cNvPr id="129" name="Ink 128">
                  <a:extLst>
                    <a:ext uri="{FF2B5EF4-FFF2-40B4-BE49-F238E27FC236}">
                      <a16:creationId xmlns:a16="http://schemas.microsoft.com/office/drawing/2014/main" id="{251F0183-B52D-4C0F-8D2F-83BC75D812BB}"/>
                    </a:ext>
                  </a:extLst>
                </p:cNvPr>
                <p:cNvPicPr/>
                <p:nvPr/>
              </p:nvPicPr>
              <p:blipFill>
                <a:blip r:embed="rId112"/>
                <a:stretch>
                  <a:fillRect/>
                </a:stretch>
              </p:blipFill>
              <p:spPr>
                <a:xfrm>
                  <a:off x="10978082" y="2588182"/>
                  <a:ext cx="5400" cy="5400"/>
                </a:xfrm>
                <a:prstGeom prst="rect">
                  <a:avLst/>
                </a:prstGeom>
              </p:spPr>
            </p:pic>
          </mc:Fallback>
        </mc:AlternateContent>
        <p:grpSp>
          <p:nvGrpSpPr>
            <p:cNvPr id="130" name="Group 129">
              <a:extLst>
                <a:ext uri="{FF2B5EF4-FFF2-40B4-BE49-F238E27FC236}">
                  <a16:creationId xmlns:a16="http://schemas.microsoft.com/office/drawing/2014/main" id="{D7F2BBF3-14E4-435E-88BF-5ABA79CF57D5}"/>
                </a:ext>
              </a:extLst>
            </p:cNvPr>
            <p:cNvGrpSpPr/>
            <p:nvPr/>
          </p:nvGrpSpPr>
          <p:grpSpPr>
            <a:xfrm>
              <a:off x="10959722" y="2246542"/>
              <a:ext cx="1941120" cy="1142280"/>
              <a:chOff x="2216170" y="2418693"/>
              <a:chExt cx="1941120" cy="1142280"/>
            </a:xfrm>
          </p:grpSpPr>
          <mc:AlternateContent xmlns:mc="http://schemas.openxmlformats.org/markup-compatibility/2006" xmlns:p14="http://schemas.microsoft.com/office/powerpoint/2010/main">
            <mc:Choice Requires="p14">
              <p:contentPart p14:bwMode="auto" r:id="rId204">
                <p14:nvContentPartPr>
                  <p14:cNvPr id="131" name="Ink 130">
                    <a:extLst>
                      <a:ext uri="{FF2B5EF4-FFF2-40B4-BE49-F238E27FC236}">
                        <a16:creationId xmlns:a16="http://schemas.microsoft.com/office/drawing/2014/main" id="{A24A7F08-512B-4C24-AD20-FDCF18AF26F9}"/>
                      </a:ext>
                    </a:extLst>
                  </p14:cNvPr>
                  <p14:cNvContentPartPr/>
                  <p14:nvPr/>
                </p14:nvContentPartPr>
                <p14:xfrm>
                  <a:off x="2216170" y="2418693"/>
                  <a:ext cx="1941120" cy="1142280"/>
                </p14:xfrm>
              </p:contentPart>
            </mc:Choice>
            <mc:Fallback xmlns:a16="http://schemas.microsoft.com/office/drawing/2014/main" xmlns="">
              <p:pic>
                <p:nvPicPr>
                  <p:cNvPr id="131" name="Ink 130">
                    <a:extLst>
                      <a:ext uri="{FF2B5EF4-FFF2-40B4-BE49-F238E27FC236}">
                        <a16:creationId xmlns:a16="http://schemas.microsoft.com/office/drawing/2014/main" id="{A24A7F08-512B-4C24-AD20-FDCF18AF26F9}"/>
                      </a:ext>
                    </a:extLst>
                  </p:cNvPr>
                  <p:cNvPicPr/>
                  <p:nvPr/>
                </p:nvPicPr>
                <p:blipFill>
                  <a:blip r:embed="rId114"/>
                  <a:stretch>
                    <a:fillRect/>
                  </a:stretch>
                </p:blipFill>
                <p:spPr>
                  <a:xfrm>
                    <a:off x="2208611" y="2403573"/>
                    <a:ext cx="1963076" cy="1171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2" name="Ink 131">
                    <a:extLst>
                      <a:ext uri="{FF2B5EF4-FFF2-40B4-BE49-F238E27FC236}">
                        <a16:creationId xmlns:a16="http://schemas.microsoft.com/office/drawing/2014/main" id="{9E408DBC-342A-4726-BA52-7F5BF90608C6}"/>
                      </a:ext>
                    </a:extLst>
                  </p14:cNvPr>
                  <p14:cNvContentPartPr/>
                  <p14:nvPr/>
                </p14:nvContentPartPr>
                <p14:xfrm>
                  <a:off x="2707210" y="2911533"/>
                  <a:ext cx="2160" cy="360"/>
                </p14:xfrm>
              </p:contentPart>
            </mc:Choice>
            <mc:Fallback xmlns:a16="http://schemas.microsoft.com/office/drawing/2014/main" xmlns="">
              <p:pic>
                <p:nvPicPr>
                  <p:cNvPr id="132" name="Ink 131">
                    <a:extLst>
                      <a:ext uri="{FF2B5EF4-FFF2-40B4-BE49-F238E27FC236}">
                        <a16:creationId xmlns:a16="http://schemas.microsoft.com/office/drawing/2014/main" id="{9E408DBC-342A-4726-BA52-7F5BF90608C6}"/>
                      </a:ext>
                    </a:extLst>
                  </p:cNvPr>
                  <p:cNvPicPr/>
                  <p:nvPr/>
                </p:nvPicPr>
                <p:blipFill>
                  <a:blip r:embed="rId116"/>
                  <a:stretch>
                    <a:fillRect/>
                  </a:stretch>
                </p:blipFill>
                <p:spPr>
                  <a:xfrm>
                    <a:off x="2702530" y="2906853"/>
                    <a:ext cx="11520" cy="9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Ink 132">
                    <a:extLst>
                      <a:ext uri="{FF2B5EF4-FFF2-40B4-BE49-F238E27FC236}">
                        <a16:creationId xmlns:a16="http://schemas.microsoft.com/office/drawing/2014/main" id="{90B21FBD-5AD4-4105-AFB1-20B58BAFA405}"/>
                      </a:ext>
                    </a:extLst>
                  </p14:cNvPr>
                  <p14:cNvContentPartPr/>
                  <p14:nvPr/>
                </p14:nvContentPartPr>
                <p14:xfrm>
                  <a:off x="2674450" y="2859693"/>
                  <a:ext cx="162360" cy="293760"/>
                </p14:xfrm>
              </p:contentPart>
            </mc:Choice>
            <mc:Fallback xmlns:a16="http://schemas.microsoft.com/office/drawing/2014/main" xmlns="">
              <p:pic>
                <p:nvPicPr>
                  <p:cNvPr id="133" name="Ink 132">
                    <a:extLst>
                      <a:ext uri="{FF2B5EF4-FFF2-40B4-BE49-F238E27FC236}">
                        <a16:creationId xmlns:a16="http://schemas.microsoft.com/office/drawing/2014/main" id="{90B21FBD-5AD4-4105-AFB1-20B58BAFA405}"/>
                      </a:ext>
                    </a:extLst>
                  </p:cNvPr>
                  <p:cNvPicPr/>
                  <p:nvPr/>
                </p:nvPicPr>
                <p:blipFill>
                  <a:blip r:embed="rId118"/>
                  <a:stretch>
                    <a:fillRect/>
                  </a:stretch>
                </p:blipFill>
                <p:spPr>
                  <a:xfrm>
                    <a:off x="2660770" y="2845996"/>
                    <a:ext cx="190440" cy="320793"/>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 name="Ink 133">
                    <a:extLst>
                      <a:ext uri="{FF2B5EF4-FFF2-40B4-BE49-F238E27FC236}">
                        <a16:creationId xmlns:a16="http://schemas.microsoft.com/office/drawing/2014/main" id="{BC625CDB-1695-4585-8400-EAC11810A437}"/>
                      </a:ext>
                    </a:extLst>
                  </p14:cNvPr>
                  <p14:cNvContentPartPr/>
                  <p14:nvPr/>
                </p14:nvContentPartPr>
                <p14:xfrm>
                  <a:off x="2657890" y="3014133"/>
                  <a:ext cx="182520" cy="64440"/>
                </p14:xfrm>
              </p:contentPart>
            </mc:Choice>
            <mc:Fallback xmlns:a16="http://schemas.microsoft.com/office/drawing/2014/main" xmlns="">
              <p:pic>
                <p:nvPicPr>
                  <p:cNvPr id="134" name="Ink 133">
                    <a:extLst>
                      <a:ext uri="{FF2B5EF4-FFF2-40B4-BE49-F238E27FC236}">
                        <a16:creationId xmlns:a16="http://schemas.microsoft.com/office/drawing/2014/main" id="{BC625CDB-1695-4585-8400-EAC11810A437}"/>
                      </a:ext>
                    </a:extLst>
                  </p:cNvPr>
                  <p:cNvPicPr/>
                  <p:nvPr/>
                </p:nvPicPr>
                <p:blipFill>
                  <a:blip r:embed="rId120"/>
                  <a:stretch>
                    <a:fillRect/>
                  </a:stretch>
                </p:blipFill>
                <p:spPr>
                  <a:xfrm>
                    <a:off x="2646393" y="3002613"/>
                    <a:ext cx="204796"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5" name="Ink 134">
                    <a:extLst>
                      <a:ext uri="{FF2B5EF4-FFF2-40B4-BE49-F238E27FC236}">
                        <a16:creationId xmlns:a16="http://schemas.microsoft.com/office/drawing/2014/main" id="{5BD8E1E1-DA9C-4918-905D-7BD05226FFC7}"/>
                      </a:ext>
                    </a:extLst>
                  </p14:cNvPr>
                  <p14:cNvContentPartPr/>
                  <p14:nvPr/>
                </p14:nvContentPartPr>
                <p14:xfrm>
                  <a:off x="2879650" y="2959773"/>
                  <a:ext cx="209160" cy="233280"/>
                </p14:xfrm>
              </p:contentPart>
            </mc:Choice>
            <mc:Fallback xmlns:a16="http://schemas.microsoft.com/office/drawing/2014/main" xmlns="">
              <p:pic>
                <p:nvPicPr>
                  <p:cNvPr id="135" name="Ink 134">
                    <a:extLst>
                      <a:ext uri="{FF2B5EF4-FFF2-40B4-BE49-F238E27FC236}">
                        <a16:creationId xmlns:a16="http://schemas.microsoft.com/office/drawing/2014/main" id="{5BD8E1E1-DA9C-4918-905D-7BD05226FFC7}"/>
                      </a:ext>
                    </a:extLst>
                  </p:cNvPr>
                  <p:cNvPicPr/>
                  <p:nvPr/>
                </p:nvPicPr>
                <p:blipFill>
                  <a:blip r:embed="rId122"/>
                  <a:stretch>
                    <a:fillRect/>
                  </a:stretch>
                </p:blipFill>
                <p:spPr>
                  <a:xfrm>
                    <a:off x="2866690" y="2946093"/>
                    <a:ext cx="235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6" name="Ink 135">
                    <a:extLst>
                      <a:ext uri="{FF2B5EF4-FFF2-40B4-BE49-F238E27FC236}">
                        <a16:creationId xmlns:a16="http://schemas.microsoft.com/office/drawing/2014/main" id="{49DCA4FA-A8AA-47EE-8A23-2632DD84CAAD}"/>
                      </a:ext>
                    </a:extLst>
                  </p14:cNvPr>
                  <p14:cNvContentPartPr/>
                  <p14:nvPr/>
                </p14:nvContentPartPr>
                <p14:xfrm>
                  <a:off x="3130210" y="2793453"/>
                  <a:ext cx="23400" cy="259920"/>
                </p14:xfrm>
              </p:contentPart>
            </mc:Choice>
            <mc:Fallback xmlns:a16="http://schemas.microsoft.com/office/drawing/2014/main" xmlns="">
              <p:pic>
                <p:nvPicPr>
                  <p:cNvPr id="136" name="Ink 135">
                    <a:extLst>
                      <a:ext uri="{FF2B5EF4-FFF2-40B4-BE49-F238E27FC236}">
                        <a16:creationId xmlns:a16="http://schemas.microsoft.com/office/drawing/2014/main" id="{49DCA4FA-A8AA-47EE-8A23-2632DD84CAAD}"/>
                      </a:ext>
                    </a:extLst>
                  </p:cNvPr>
                  <p:cNvPicPr/>
                  <p:nvPr/>
                </p:nvPicPr>
                <p:blipFill>
                  <a:blip r:embed="rId124"/>
                  <a:stretch>
                    <a:fillRect/>
                  </a:stretch>
                </p:blipFill>
                <p:spPr>
                  <a:xfrm>
                    <a:off x="3119410" y="2783373"/>
                    <a:ext cx="471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a:extLst>
                      <a:ext uri="{FF2B5EF4-FFF2-40B4-BE49-F238E27FC236}">
                        <a16:creationId xmlns:a16="http://schemas.microsoft.com/office/drawing/2014/main" id="{B1EC63CC-35A3-4CB6-8F40-A73E81CB9AE9}"/>
                      </a:ext>
                    </a:extLst>
                  </p14:cNvPr>
                  <p14:cNvContentPartPr/>
                  <p14:nvPr/>
                </p14:nvContentPartPr>
                <p14:xfrm>
                  <a:off x="3202210" y="2980293"/>
                  <a:ext cx="6120" cy="78120"/>
                </p14:xfrm>
              </p:contentPart>
            </mc:Choice>
            <mc:Fallback xmlns:a16="http://schemas.microsoft.com/office/drawing/2014/main" xmlns="">
              <p:pic>
                <p:nvPicPr>
                  <p:cNvPr id="137" name="Ink 136">
                    <a:extLst>
                      <a:ext uri="{FF2B5EF4-FFF2-40B4-BE49-F238E27FC236}">
                        <a16:creationId xmlns:a16="http://schemas.microsoft.com/office/drawing/2014/main" id="{B1EC63CC-35A3-4CB6-8F40-A73E81CB9AE9}"/>
                      </a:ext>
                    </a:extLst>
                  </p:cNvPr>
                  <p:cNvPicPr/>
                  <p:nvPr/>
                </p:nvPicPr>
                <p:blipFill>
                  <a:blip r:embed="rId126"/>
                  <a:stretch>
                    <a:fillRect/>
                  </a:stretch>
                </p:blipFill>
                <p:spPr>
                  <a:xfrm>
                    <a:off x="3189610" y="2970933"/>
                    <a:ext cx="30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8" name="Ink 137">
                    <a:extLst>
                      <a:ext uri="{FF2B5EF4-FFF2-40B4-BE49-F238E27FC236}">
                        <a16:creationId xmlns:a16="http://schemas.microsoft.com/office/drawing/2014/main" id="{3BBD7903-F5BA-4671-AD4D-AF3DDF3418B1}"/>
                      </a:ext>
                    </a:extLst>
                  </p14:cNvPr>
                  <p14:cNvContentPartPr/>
                  <p14:nvPr/>
                </p14:nvContentPartPr>
                <p14:xfrm>
                  <a:off x="3187090" y="2860773"/>
                  <a:ext cx="4320" cy="9000"/>
                </p14:xfrm>
              </p:contentPart>
            </mc:Choice>
            <mc:Fallback xmlns:a16="http://schemas.microsoft.com/office/drawing/2014/main" xmlns="">
              <p:pic>
                <p:nvPicPr>
                  <p:cNvPr id="138" name="Ink 137">
                    <a:extLst>
                      <a:ext uri="{FF2B5EF4-FFF2-40B4-BE49-F238E27FC236}">
                        <a16:creationId xmlns:a16="http://schemas.microsoft.com/office/drawing/2014/main" id="{3BBD7903-F5BA-4671-AD4D-AF3DDF3418B1}"/>
                      </a:ext>
                    </a:extLst>
                  </p:cNvPr>
                  <p:cNvPicPr/>
                  <p:nvPr/>
                </p:nvPicPr>
                <p:blipFill>
                  <a:blip r:embed="rId128"/>
                  <a:stretch>
                    <a:fillRect/>
                  </a:stretch>
                </p:blipFill>
                <p:spPr>
                  <a:xfrm>
                    <a:off x="3174490" y="2848173"/>
                    <a:ext cx="28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9" name="Ink 138">
                    <a:extLst>
                      <a:ext uri="{FF2B5EF4-FFF2-40B4-BE49-F238E27FC236}">
                        <a16:creationId xmlns:a16="http://schemas.microsoft.com/office/drawing/2014/main" id="{F747D562-60AD-4FF4-A020-F4037217EA36}"/>
                      </a:ext>
                    </a:extLst>
                  </p14:cNvPr>
                  <p14:cNvContentPartPr/>
                  <p14:nvPr/>
                </p14:nvContentPartPr>
                <p14:xfrm>
                  <a:off x="3278170" y="2933493"/>
                  <a:ext cx="79560" cy="154080"/>
                </p14:xfrm>
              </p:contentPart>
            </mc:Choice>
            <mc:Fallback xmlns:a16="http://schemas.microsoft.com/office/drawing/2014/main" xmlns="">
              <p:pic>
                <p:nvPicPr>
                  <p:cNvPr id="139" name="Ink 138">
                    <a:extLst>
                      <a:ext uri="{FF2B5EF4-FFF2-40B4-BE49-F238E27FC236}">
                        <a16:creationId xmlns:a16="http://schemas.microsoft.com/office/drawing/2014/main" id="{F747D562-60AD-4FF4-A020-F4037217EA36}"/>
                      </a:ext>
                    </a:extLst>
                  </p:cNvPr>
                  <p:cNvPicPr/>
                  <p:nvPr/>
                </p:nvPicPr>
                <p:blipFill>
                  <a:blip r:embed="rId130"/>
                  <a:stretch>
                    <a:fillRect/>
                  </a:stretch>
                </p:blipFill>
                <p:spPr>
                  <a:xfrm>
                    <a:off x="3264490" y="2920922"/>
                    <a:ext cx="104760" cy="180299"/>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0" name="Ink 139">
                    <a:extLst>
                      <a:ext uri="{FF2B5EF4-FFF2-40B4-BE49-F238E27FC236}">
                        <a16:creationId xmlns:a16="http://schemas.microsoft.com/office/drawing/2014/main" id="{7455850B-C5DA-484A-ABD3-655F3DB02DDF}"/>
                      </a:ext>
                    </a:extLst>
                  </p14:cNvPr>
                  <p14:cNvContentPartPr/>
                  <p14:nvPr/>
                </p14:nvContentPartPr>
                <p14:xfrm>
                  <a:off x="3369250" y="2946813"/>
                  <a:ext cx="131040" cy="132840"/>
                </p14:xfrm>
              </p:contentPart>
            </mc:Choice>
            <mc:Fallback xmlns:a16="http://schemas.microsoft.com/office/drawing/2014/main" xmlns="">
              <p:pic>
                <p:nvPicPr>
                  <p:cNvPr id="140" name="Ink 139">
                    <a:extLst>
                      <a:ext uri="{FF2B5EF4-FFF2-40B4-BE49-F238E27FC236}">
                        <a16:creationId xmlns:a16="http://schemas.microsoft.com/office/drawing/2014/main" id="{7455850B-C5DA-484A-ABD3-655F3DB02DDF}"/>
                      </a:ext>
                    </a:extLst>
                  </p:cNvPr>
                  <p:cNvPicPr/>
                  <p:nvPr/>
                </p:nvPicPr>
                <p:blipFill>
                  <a:blip r:embed="rId132"/>
                  <a:stretch>
                    <a:fillRect/>
                  </a:stretch>
                </p:blipFill>
                <p:spPr>
                  <a:xfrm>
                    <a:off x="3359530" y="2934213"/>
                    <a:ext cx="152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6B726B6D-3560-4D91-B6FB-9BDF5498ECC0}"/>
                      </a:ext>
                    </a:extLst>
                  </p14:cNvPr>
                  <p14:cNvContentPartPr/>
                  <p14:nvPr/>
                </p14:nvContentPartPr>
                <p14:xfrm>
                  <a:off x="3531970" y="2804973"/>
                  <a:ext cx="93600" cy="275040"/>
                </p14:xfrm>
              </p:contentPart>
            </mc:Choice>
            <mc:Fallback xmlns:a16="http://schemas.microsoft.com/office/drawing/2014/main" xmlns="">
              <p:pic>
                <p:nvPicPr>
                  <p:cNvPr id="141" name="Ink 140">
                    <a:extLst>
                      <a:ext uri="{FF2B5EF4-FFF2-40B4-BE49-F238E27FC236}">
                        <a16:creationId xmlns:a16="http://schemas.microsoft.com/office/drawing/2014/main" id="{6B726B6D-3560-4D91-B6FB-9BDF5498ECC0}"/>
                      </a:ext>
                    </a:extLst>
                  </p:cNvPr>
                  <p:cNvPicPr/>
                  <p:nvPr/>
                </p:nvPicPr>
                <p:blipFill>
                  <a:blip r:embed="rId134"/>
                  <a:stretch>
                    <a:fillRect/>
                  </a:stretch>
                </p:blipFill>
                <p:spPr>
                  <a:xfrm>
                    <a:off x="3518599" y="2793093"/>
                    <a:ext cx="119259"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Ink 141">
                    <a:extLst>
                      <a:ext uri="{FF2B5EF4-FFF2-40B4-BE49-F238E27FC236}">
                        <a16:creationId xmlns:a16="http://schemas.microsoft.com/office/drawing/2014/main" id="{21F85C86-5970-4844-B653-5FB49E2A5034}"/>
                      </a:ext>
                    </a:extLst>
                  </p14:cNvPr>
                  <p14:cNvContentPartPr/>
                  <p14:nvPr/>
                </p14:nvContentPartPr>
                <p14:xfrm>
                  <a:off x="3454570" y="2939613"/>
                  <a:ext cx="201240" cy="135360"/>
                </p14:xfrm>
              </p:contentPart>
            </mc:Choice>
            <mc:Fallback xmlns:a16="http://schemas.microsoft.com/office/drawing/2014/main" xmlns="">
              <p:pic>
                <p:nvPicPr>
                  <p:cNvPr id="142" name="Ink 141">
                    <a:extLst>
                      <a:ext uri="{FF2B5EF4-FFF2-40B4-BE49-F238E27FC236}">
                        <a16:creationId xmlns:a16="http://schemas.microsoft.com/office/drawing/2014/main" id="{21F85C86-5970-4844-B653-5FB49E2A5034}"/>
                      </a:ext>
                    </a:extLst>
                  </p:cNvPr>
                  <p:cNvPicPr/>
                  <p:nvPr/>
                </p:nvPicPr>
                <p:blipFill>
                  <a:blip r:embed="rId136"/>
                  <a:stretch>
                    <a:fillRect/>
                  </a:stretch>
                </p:blipFill>
                <p:spPr>
                  <a:xfrm>
                    <a:off x="3443071" y="2927373"/>
                    <a:ext cx="223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3" name="Ink 142">
                    <a:extLst>
                      <a:ext uri="{FF2B5EF4-FFF2-40B4-BE49-F238E27FC236}">
                        <a16:creationId xmlns:a16="http://schemas.microsoft.com/office/drawing/2014/main" id="{86971447-688A-4AAB-98D5-32A7678D295D}"/>
                      </a:ext>
                    </a:extLst>
                  </p14:cNvPr>
                  <p14:cNvContentPartPr/>
                  <p14:nvPr/>
                </p14:nvContentPartPr>
                <p14:xfrm>
                  <a:off x="3609730" y="2840253"/>
                  <a:ext cx="19440" cy="15480"/>
                </p14:xfrm>
              </p:contentPart>
            </mc:Choice>
            <mc:Fallback xmlns:a16="http://schemas.microsoft.com/office/drawing/2014/main" xmlns="">
              <p:pic>
                <p:nvPicPr>
                  <p:cNvPr id="143" name="Ink 142">
                    <a:extLst>
                      <a:ext uri="{FF2B5EF4-FFF2-40B4-BE49-F238E27FC236}">
                        <a16:creationId xmlns:a16="http://schemas.microsoft.com/office/drawing/2014/main" id="{86971447-688A-4AAB-98D5-32A7678D295D}"/>
                      </a:ext>
                    </a:extLst>
                  </p:cNvPr>
                  <p:cNvPicPr/>
                  <p:nvPr/>
                </p:nvPicPr>
                <p:blipFill>
                  <a:blip r:embed="rId138"/>
                  <a:stretch>
                    <a:fillRect/>
                  </a:stretch>
                </p:blipFill>
                <p:spPr>
                  <a:xfrm>
                    <a:off x="3597130" y="2827293"/>
                    <a:ext cx="4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Ink 143">
                    <a:extLst>
                      <a:ext uri="{FF2B5EF4-FFF2-40B4-BE49-F238E27FC236}">
                        <a16:creationId xmlns:a16="http://schemas.microsoft.com/office/drawing/2014/main" id="{F2D4CDC9-6C97-4901-93CC-626E9DE3918F}"/>
                      </a:ext>
                    </a:extLst>
                  </p14:cNvPr>
                  <p14:cNvContentPartPr/>
                  <p14:nvPr/>
                </p14:nvContentPartPr>
                <p14:xfrm>
                  <a:off x="3680290" y="2925213"/>
                  <a:ext cx="214560" cy="155880"/>
                </p14:xfrm>
              </p:contentPart>
            </mc:Choice>
            <mc:Fallback xmlns:a16="http://schemas.microsoft.com/office/drawing/2014/main" xmlns="">
              <p:pic>
                <p:nvPicPr>
                  <p:cNvPr id="144" name="Ink 143">
                    <a:extLst>
                      <a:ext uri="{FF2B5EF4-FFF2-40B4-BE49-F238E27FC236}">
                        <a16:creationId xmlns:a16="http://schemas.microsoft.com/office/drawing/2014/main" id="{F2D4CDC9-6C97-4901-93CC-626E9DE3918F}"/>
                      </a:ext>
                    </a:extLst>
                  </p:cNvPr>
                  <p:cNvPicPr/>
                  <p:nvPr/>
                </p:nvPicPr>
                <p:blipFill>
                  <a:blip r:embed="rId140"/>
                  <a:stretch>
                    <a:fillRect/>
                  </a:stretch>
                </p:blipFill>
                <p:spPr>
                  <a:xfrm>
                    <a:off x="3667690" y="2911173"/>
                    <a:ext cx="24228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F793EC30-5661-43FE-815F-CAC042391864}"/>
                    </a:ext>
                  </a:extLst>
                </p14:cNvPr>
                <p14:cNvContentPartPr/>
                <p14:nvPr/>
              </p14:nvContentPartPr>
              <p14:xfrm>
                <a:off x="11825162" y="3574942"/>
                <a:ext cx="16920" cy="318600"/>
              </p14:xfrm>
            </p:contentPart>
          </mc:Choice>
          <mc:Fallback xmlns:a16="http://schemas.microsoft.com/office/drawing/2014/main" xmlns="">
            <p:pic>
              <p:nvPicPr>
                <p:cNvPr id="145" name="Ink 144">
                  <a:extLst>
                    <a:ext uri="{FF2B5EF4-FFF2-40B4-BE49-F238E27FC236}">
                      <a16:creationId xmlns:a16="http://schemas.microsoft.com/office/drawing/2014/main" id="{F793EC30-5661-43FE-815F-CAC042391864}"/>
                    </a:ext>
                  </a:extLst>
                </p:cNvPr>
                <p:cNvPicPr/>
                <p:nvPr/>
              </p:nvPicPr>
              <p:blipFill>
                <a:blip r:embed="rId142"/>
                <a:stretch>
                  <a:fillRect/>
                </a:stretch>
              </p:blipFill>
              <p:spPr>
                <a:xfrm>
                  <a:off x="11811482" y="3561622"/>
                  <a:ext cx="457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6" name="Ink 145">
                  <a:extLst>
                    <a:ext uri="{FF2B5EF4-FFF2-40B4-BE49-F238E27FC236}">
                      <a16:creationId xmlns:a16="http://schemas.microsoft.com/office/drawing/2014/main" id="{2BF9EF99-BEDA-4E79-97A1-A7370F0E5E7E}"/>
                    </a:ext>
                  </a:extLst>
                </p14:cNvPr>
                <p14:cNvContentPartPr/>
                <p14:nvPr/>
              </p14:nvContentPartPr>
              <p14:xfrm>
                <a:off x="11818322" y="4745662"/>
                <a:ext cx="12240" cy="231120"/>
              </p14:xfrm>
            </p:contentPart>
          </mc:Choice>
          <mc:Fallback xmlns:a16="http://schemas.microsoft.com/office/drawing/2014/main" xmlns="">
            <p:pic>
              <p:nvPicPr>
                <p:cNvPr id="146" name="Ink 145">
                  <a:extLst>
                    <a:ext uri="{FF2B5EF4-FFF2-40B4-BE49-F238E27FC236}">
                      <a16:creationId xmlns:a16="http://schemas.microsoft.com/office/drawing/2014/main" id="{2BF9EF99-BEDA-4E79-97A1-A7370F0E5E7E}"/>
                    </a:ext>
                  </a:extLst>
                </p:cNvPr>
                <p:cNvPicPr/>
                <p:nvPr/>
              </p:nvPicPr>
              <p:blipFill>
                <a:blip r:embed="rId144"/>
                <a:stretch>
                  <a:fillRect/>
                </a:stretch>
              </p:blipFill>
              <p:spPr>
                <a:xfrm>
                  <a:off x="11803202" y="4733782"/>
                  <a:ext cx="42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Ink 146">
                  <a:extLst>
                    <a:ext uri="{FF2B5EF4-FFF2-40B4-BE49-F238E27FC236}">
                      <a16:creationId xmlns:a16="http://schemas.microsoft.com/office/drawing/2014/main" id="{D668C34E-DF35-4E6F-8557-6FFE11603FB0}"/>
                    </a:ext>
                  </a:extLst>
                </p14:cNvPr>
                <p14:cNvContentPartPr/>
                <p14:nvPr/>
              </p14:nvContentPartPr>
              <p14:xfrm>
                <a:off x="11765042" y="5570782"/>
                <a:ext cx="25200" cy="353880"/>
              </p14:xfrm>
            </p:contentPart>
          </mc:Choice>
          <mc:Fallback xmlns:a16="http://schemas.microsoft.com/office/drawing/2014/main" xmlns="">
            <p:pic>
              <p:nvPicPr>
                <p:cNvPr id="147" name="Ink 146">
                  <a:extLst>
                    <a:ext uri="{FF2B5EF4-FFF2-40B4-BE49-F238E27FC236}">
                      <a16:creationId xmlns:a16="http://schemas.microsoft.com/office/drawing/2014/main" id="{D668C34E-DF35-4E6F-8557-6FFE11603FB0}"/>
                    </a:ext>
                  </a:extLst>
                </p:cNvPr>
                <p:cNvPicPr/>
                <p:nvPr/>
              </p:nvPicPr>
              <p:blipFill>
                <a:blip r:embed="rId146"/>
                <a:stretch>
                  <a:fillRect/>
                </a:stretch>
              </p:blipFill>
              <p:spPr>
                <a:xfrm>
                  <a:off x="11753162" y="5559982"/>
                  <a:ext cx="522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045" name="Ink 1044">
                  <a:extLst>
                    <a:ext uri="{FF2B5EF4-FFF2-40B4-BE49-F238E27FC236}">
                      <a16:creationId xmlns:a16="http://schemas.microsoft.com/office/drawing/2014/main" id="{CEE41C4B-191F-4F6B-9E09-FB72ED394399}"/>
                    </a:ext>
                  </a:extLst>
                </p14:cNvPr>
                <p14:cNvContentPartPr/>
                <p14:nvPr/>
              </p14:nvContentPartPr>
              <p14:xfrm>
                <a:off x="11373280" y="7728488"/>
                <a:ext cx="142920" cy="289800"/>
              </p14:xfrm>
            </p:contentPart>
          </mc:Choice>
          <mc:Fallback xmlns:a16="http://schemas.microsoft.com/office/drawing/2014/main" xmlns="">
            <p:pic>
              <p:nvPicPr>
                <p:cNvPr id="1045" name="Ink 1044">
                  <a:extLst>
                    <a:ext uri="{FF2B5EF4-FFF2-40B4-BE49-F238E27FC236}">
                      <a16:creationId xmlns:a16="http://schemas.microsoft.com/office/drawing/2014/main" id="{CEE41C4B-191F-4F6B-9E09-FB72ED394399}"/>
                    </a:ext>
                  </a:extLst>
                </p:cNvPr>
                <p:cNvPicPr/>
                <p:nvPr/>
              </p:nvPicPr>
              <p:blipFill>
                <a:blip r:embed="rId222"/>
                <a:stretch>
                  <a:fillRect/>
                </a:stretch>
              </p:blipFill>
              <p:spPr>
                <a:xfrm>
                  <a:off x="11360320" y="7714088"/>
                  <a:ext cx="1702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046" name="Ink 1045">
                  <a:extLst>
                    <a:ext uri="{FF2B5EF4-FFF2-40B4-BE49-F238E27FC236}">
                      <a16:creationId xmlns:a16="http://schemas.microsoft.com/office/drawing/2014/main" id="{ECC00938-7FEB-4125-BEE4-376DEB3D4FA5}"/>
                    </a:ext>
                  </a:extLst>
                </p14:cNvPr>
                <p14:cNvContentPartPr/>
                <p14:nvPr/>
              </p14:nvContentPartPr>
              <p14:xfrm>
                <a:off x="11371480" y="7821368"/>
                <a:ext cx="428760" cy="148320"/>
              </p14:xfrm>
            </p:contentPart>
          </mc:Choice>
          <mc:Fallback xmlns:a16="http://schemas.microsoft.com/office/drawing/2014/main" xmlns="">
            <p:pic>
              <p:nvPicPr>
                <p:cNvPr id="1046" name="Ink 1045">
                  <a:extLst>
                    <a:ext uri="{FF2B5EF4-FFF2-40B4-BE49-F238E27FC236}">
                      <a16:creationId xmlns:a16="http://schemas.microsoft.com/office/drawing/2014/main" id="{ECC00938-7FEB-4125-BEE4-376DEB3D4FA5}"/>
                    </a:ext>
                  </a:extLst>
                </p:cNvPr>
                <p:cNvPicPr/>
                <p:nvPr/>
              </p:nvPicPr>
              <p:blipFill>
                <a:blip r:embed="rId224"/>
                <a:stretch>
                  <a:fillRect/>
                </a:stretch>
              </p:blipFill>
              <p:spPr>
                <a:xfrm>
                  <a:off x="11361040" y="7808048"/>
                  <a:ext cx="4525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048" name="Ink 1047">
                  <a:extLst>
                    <a:ext uri="{FF2B5EF4-FFF2-40B4-BE49-F238E27FC236}">
                      <a16:creationId xmlns:a16="http://schemas.microsoft.com/office/drawing/2014/main" id="{72C7130C-9A83-4777-8DF0-7C5DD90CE369}"/>
                    </a:ext>
                  </a:extLst>
                </p14:cNvPr>
                <p14:cNvContentPartPr/>
                <p14:nvPr/>
              </p14:nvContentPartPr>
              <p14:xfrm>
                <a:off x="11826880" y="7807328"/>
                <a:ext cx="223920" cy="147600"/>
              </p14:xfrm>
            </p:contentPart>
          </mc:Choice>
          <mc:Fallback xmlns:a16="http://schemas.microsoft.com/office/drawing/2014/main" xmlns="">
            <p:pic>
              <p:nvPicPr>
                <p:cNvPr id="1048" name="Ink 1047">
                  <a:extLst>
                    <a:ext uri="{FF2B5EF4-FFF2-40B4-BE49-F238E27FC236}">
                      <a16:creationId xmlns:a16="http://schemas.microsoft.com/office/drawing/2014/main" id="{72C7130C-9A83-4777-8DF0-7C5DD90CE369}"/>
                    </a:ext>
                  </a:extLst>
                </p:cNvPr>
                <p:cNvPicPr/>
                <p:nvPr/>
              </p:nvPicPr>
              <p:blipFill>
                <a:blip r:embed="rId226"/>
                <a:stretch>
                  <a:fillRect/>
                </a:stretch>
              </p:blipFill>
              <p:spPr>
                <a:xfrm>
                  <a:off x="11813920" y="7793288"/>
                  <a:ext cx="249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050" name="Ink 1049">
                  <a:extLst>
                    <a:ext uri="{FF2B5EF4-FFF2-40B4-BE49-F238E27FC236}">
                      <a16:creationId xmlns:a16="http://schemas.microsoft.com/office/drawing/2014/main" id="{10FBB137-8575-49A0-AAB3-E4ED429A3904}"/>
                    </a:ext>
                  </a:extLst>
                </p14:cNvPr>
                <p14:cNvContentPartPr/>
                <p14:nvPr/>
              </p14:nvContentPartPr>
              <p14:xfrm>
                <a:off x="12071320" y="7801208"/>
                <a:ext cx="135000" cy="138600"/>
              </p14:xfrm>
            </p:contentPart>
          </mc:Choice>
          <mc:Fallback xmlns:a16="http://schemas.microsoft.com/office/drawing/2014/main" xmlns="">
            <p:pic>
              <p:nvPicPr>
                <p:cNvPr id="1050" name="Ink 1049">
                  <a:extLst>
                    <a:ext uri="{FF2B5EF4-FFF2-40B4-BE49-F238E27FC236}">
                      <a16:creationId xmlns:a16="http://schemas.microsoft.com/office/drawing/2014/main" id="{10FBB137-8575-49A0-AAB3-E4ED429A3904}"/>
                    </a:ext>
                  </a:extLst>
                </p:cNvPr>
                <p:cNvPicPr/>
                <p:nvPr/>
              </p:nvPicPr>
              <p:blipFill>
                <a:blip r:embed="rId228"/>
                <a:stretch>
                  <a:fillRect/>
                </a:stretch>
              </p:blipFill>
              <p:spPr>
                <a:xfrm>
                  <a:off x="12061240" y="7787923"/>
                  <a:ext cx="158400" cy="166248"/>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3" name="Ink 162">
                  <a:extLst>
                    <a:ext uri="{FF2B5EF4-FFF2-40B4-BE49-F238E27FC236}">
                      <a16:creationId xmlns:a16="http://schemas.microsoft.com/office/drawing/2014/main" id="{53A5072D-52A5-45C3-B31E-07A309A44EB3}"/>
                    </a:ext>
                  </a:extLst>
                </p14:cNvPr>
                <p14:cNvContentPartPr/>
                <p14:nvPr/>
              </p14:nvContentPartPr>
              <p14:xfrm>
                <a:off x="12722698" y="6127048"/>
                <a:ext cx="61759" cy="40278"/>
              </p14:xfrm>
            </p:contentPart>
          </mc:Choice>
          <mc:Fallback xmlns:a16="http://schemas.microsoft.com/office/drawing/2014/main" xmlns="">
            <p:pic>
              <p:nvPicPr>
                <p:cNvPr id="163" name="Ink 162">
                  <a:extLst>
                    <a:ext uri="{FF2B5EF4-FFF2-40B4-BE49-F238E27FC236}">
                      <a16:creationId xmlns:a16="http://schemas.microsoft.com/office/drawing/2014/main" id="{53A5072D-52A5-45C3-B31E-07A309A44EB3}"/>
                    </a:ext>
                  </a:extLst>
                </p:cNvPr>
                <p:cNvPicPr/>
                <p:nvPr/>
              </p:nvPicPr>
              <p:blipFill>
                <a:blip r:embed="rId230"/>
                <a:stretch>
                  <a:fillRect/>
                </a:stretch>
              </p:blipFill>
              <p:spPr>
                <a:xfrm>
                  <a:off x="12710490" y="6115180"/>
                  <a:ext cx="85816" cy="62934"/>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4" name="Ink 163">
                  <a:extLst>
                    <a:ext uri="{FF2B5EF4-FFF2-40B4-BE49-F238E27FC236}">
                      <a16:creationId xmlns:a16="http://schemas.microsoft.com/office/drawing/2014/main" id="{C5462A4E-D1BB-476E-BB44-ABEB05C61372}"/>
                    </a:ext>
                  </a:extLst>
                </p14:cNvPr>
                <p14:cNvContentPartPr/>
                <p14:nvPr/>
              </p14:nvContentPartPr>
              <p14:xfrm>
                <a:off x="12451493" y="6533183"/>
                <a:ext cx="275234" cy="208773"/>
              </p14:xfrm>
            </p:contentPart>
          </mc:Choice>
          <mc:Fallback xmlns:a16="http://schemas.microsoft.com/office/drawing/2014/main" xmlns="">
            <p:pic>
              <p:nvPicPr>
                <p:cNvPr id="164" name="Ink 163">
                  <a:extLst>
                    <a:ext uri="{FF2B5EF4-FFF2-40B4-BE49-F238E27FC236}">
                      <a16:creationId xmlns:a16="http://schemas.microsoft.com/office/drawing/2014/main" id="{C5462A4E-D1BB-476E-BB44-ABEB05C61372}"/>
                    </a:ext>
                  </a:extLst>
                </p:cNvPr>
                <p:cNvPicPr/>
                <p:nvPr/>
              </p:nvPicPr>
              <p:blipFill>
                <a:blip r:embed="rId232"/>
                <a:stretch>
                  <a:fillRect/>
                </a:stretch>
              </p:blipFill>
              <p:spPr>
                <a:xfrm>
                  <a:off x="12438164" y="6526344"/>
                  <a:ext cx="295408" cy="22893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5" name="Ink 164">
                  <a:extLst>
                    <a:ext uri="{FF2B5EF4-FFF2-40B4-BE49-F238E27FC236}">
                      <a16:creationId xmlns:a16="http://schemas.microsoft.com/office/drawing/2014/main" id="{14C96C95-C18F-465A-BEFB-0742CB181FE8}"/>
                    </a:ext>
                  </a:extLst>
                </p14:cNvPr>
                <p14:cNvContentPartPr/>
                <p14:nvPr/>
              </p14:nvContentPartPr>
              <p14:xfrm>
                <a:off x="12407858" y="6777535"/>
                <a:ext cx="373241" cy="265163"/>
              </p14:xfrm>
            </p:contentPart>
          </mc:Choice>
          <mc:Fallback xmlns:a16="http://schemas.microsoft.com/office/drawing/2014/main" xmlns="">
            <p:pic>
              <p:nvPicPr>
                <p:cNvPr id="165" name="Ink 164">
                  <a:extLst>
                    <a:ext uri="{FF2B5EF4-FFF2-40B4-BE49-F238E27FC236}">
                      <a16:creationId xmlns:a16="http://schemas.microsoft.com/office/drawing/2014/main" id="{14C96C95-C18F-465A-BEFB-0742CB181FE8}"/>
                    </a:ext>
                  </a:extLst>
                </p:cNvPr>
                <p:cNvPicPr/>
                <p:nvPr/>
              </p:nvPicPr>
              <p:blipFill>
                <a:blip r:embed="rId234"/>
                <a:stretch>
                  <a:fillRect/>
                </a:stretch>
              </p:blipFill>
              <p:spPr>
                <a:xfrm>
                  <a:off x="12398491" y="6768168"/>
                  <a:ext cx="395578" cy="288941"/>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6" name="Ink 165">
                  <a:extLst>
                    <a:ext uri="{FF2B5EF4-FFF2-40B4-BE49-F238E27FC236}">
                      <a16:creationId xmlns:a16="http://schemas.microsoft.com/office/drawing/2014/main" id="{7E054216-2A98-460C-8A76-F50E2E8C9518}"/>
                    </a:ext>
                  </a:extLst>
                </p14:cNvPr>
                <p14:cNvContentPartPr/>
                <p14:nvPr/>
              </p14:nvContentPartPr>
              <p14:xfrm>
                <a:off x="12773045" y="6644619"/>
                <a:ext cx="367872" cy="385998"/>
              </p14:xfrm>
            </p:contentPart>
          </mc:Choice>
          <mc:Fallback xmlns:a16="http://schemas.microsoft.com/office/drawing/2014/main" xmlns="">
            <p:pic>
              <p:nvPicPr>
                <p:cNvPr id="166" name="Ink 165">
                  <a:extLst>
                    <a:ext uri="{FF2B5EF4-FFF2-40B4-BE49-F238E27FC236}">
                      <a16:creationId xmlns:a16="http://schemas.microsoft.com/office/drawing/2014/main" id="{7E054216-2A98-460C-8A76-F50E2E8C9518}"/>
                    </a:ext>
                  </a:extLst>
                </p:cNvPr>
                <p:cNvPicPr/>
                <p:nvPr/>
              </p:nvPicPr>
              <p:blipFill>
                <a:blip r:embed="rId236"/>
                <a:stretch>
                  <a:fillRect/>
                </a:stretch>
              </p:blipFill>
              <p:spPr>
                <a:xfrm>
                  <a:off x="12761527" y="6631656"/>
                  <a:ext cx="392709" cy="40688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7" name="Ink 166">
                  <a:extLst>
                    <a:ext uri="{FF2B5EF4-FFF2-40B4-BE49-F238E27FC236}">
                      <a16:creationId xmlns:a16="http://schemas.microsoft.com/office/drawing/2014/main" id="{3326E43B-968D-46AA-98DB-5A38026AE966}"/>
                    </a:ext>
                  </a:extLst>
                </p14:cNvPr>
                <p14:cNvContentPartPr/>
                <p14:nvPr/>
              </p14:nvContentPartPr>
              <p14:xfrm>
                <a:off x="12746865" y="6362001"/>
                <a:ext cx="336320" cy="344377"/>
              </p14:xfrm>
            </p:contentPart>
          </mc:Choice>
          <mc:Fallback xmlns:a16="http://schemas.microsoft.com/office/drawing/2014/main" xmlns="">
            <p:pic>
              <p:nvPicPr>
                <p:cNvPr id="167" name="Ink 166">
                  <a:extLst>
                    <a:ext uri="{FF2B5EF4-FFF2-40B4-BE49-F238E27FC236}">
                      <a16:creationId xmlns:a16="http://schemas.microsoft.com/office/drawing/2014/main" id="{3326E43B-968D-46AA-98DB-5A38026AE966}"/>
                    </a:ext>
                  </a:extLst>
                </p:cNvPr>
                <p:cNvPicPr/>
                <p:nvPr/>
              </p:nvPicPr>
              <p:blipFill>
                <a:blip r:embed="rId238"/>
                <a:stretch>
                  <a:fillRect/>
                </a:stretch>
              </p:blipFill>
              <p:spPr>
                <a:xfrm>
                  <a:off x="12735342" y="6356243"/>
                  <a:ext cx="362246" cy="364529"/>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8" name="Ink 167">
                  <a:extLst>
                    <a:ext uri="{FF2B5EF4-FFF2-40B4-BE49-F238E27FC236}">
                      <a16:creationId xmlns:a16="http://schemas.microsoft.com/office/drawing/2014/main" id="{DA3599F5-6B4E-4EB0-985A-23B4C4F899FD}"/>
                    </a:ext>
                  </a:extLst>
                </p14:cNvPr>
                <p14:cNvContentPartPr/>
                <p14:nvPr/>
              </p14:nvContentPartPr>
              <p14:xfrm>
                <a:off x="12963693" y="6358646"/>
                <a:ext cx="44305" cy="39606"/>
              </p14:xfrm>
            </p:contentPart>
          </mc:Choice>
          <mc:Fallback xmlns:a16="http://schemas.microsoft.com/office/drawing/2014/main" xmlns="">
            <p:pic>
              <p:nvPicPr>
                <p:cNvPr id="168" name="Ink 167">
                  <a:extLst>
                    <a:ext uri="{FF2B5EF4-FFF2-40B4-BE49-F238E27FC236}">
                      <a16:creationId xmlns:a16="http://schemas.microsoft.com/office/drawing/2014/main" id="{DA3599F5-6B4E-4EB0-985A-23B4C4F899FD}"/>
                    </a:ext>
                  </a:extLst>
                </p:cNvPr>
                <p:cNvPicPr/>
                <p:nvPr/>
              </p:nvPicPr>
              <p:blipFill>
                <a:blip r:embed="rId240"/>
                <a:stretch>
                  <a:fillRect/>
                </a:stretch>
              </p:blipFill>
              <p:spPr>
                <a:xfrm>
                  <a:off x="12950726" y="6349645"/>
                  <a:ext cx="66277" cy="61569"/>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9" name="Ink 168">
                  <a:extLst>
                    <a:ext uri="{FF2B5EF4-FFF2-40B4-BE49-F238E27FC236}">
                      <a16:creationId xmlns:a16="http://schemas.microsoft.com/office/drawing/2014/main" id="{207392E2-899F-4F65-84BD-BB03717D2DF2}"/>
                    </a:ext>
                  </a:extLst>
                </p14:cNvPr>
                <p14:cNvContentPartPr/>
                <p14:nvPr/>
              </p14:nvContentPartPr>
              <p14:xfrm>
                <a:off x="12563599" y="6395567"/>
                <a:ext cx="10741" cy="147015"/>
              </p14:xfrm>
            </p:contentPart>
          </mc:Choice>
          <mc:Fallback xmlns:a16="http://schemas.microsoft.com/office/drawing/2014/main" xmlns="">
            <p:pic>
              <p:nvPicPr>
                <p:cNvPr id="169" name="Ink 168">
                  <a:extLst>
                    <a:ext uri="{FF2B5EF4-FFF2-40B4-BE49-F238E27FC236}">
                      <a16:creationId xmlns:a16="http://schemas.microsoft.com/office/drawing/2014/main" id="{207392E2-899F-4F65-84BD-BB03717D2DF2}"/>
                    </a:ext>
                  </a:extLst>
                </p:cNvPr>
                <p:cNvPicPr/>
                <p:nvPr/>
              </p:nvPicPr>
              <p:blipFill>
                <a:blip r:embed="rId242"/>
                <a:stretch>
                  <a:fillRect/>
                </a:stretch>
              </p:blipFill>
              <p:spPr>
                <a:xfrm>
                  <a:off x="12550352" y="6384757"/>
                  <a:ext cx="37235" cy="171157"/>
                </a:xfrm>
                <a:prstGeom prst="rect">
                  <a:avLst/>
                </a:prstGeom>
              </p:spPr>
            </p:pic>
          </mc:Fallback>
        </mc:AlternateContent>
        <p:grpSp>
          <p:nvGrpSpPr>
            <p:cNvPr id="1062" name="Group 1061">
              <a:extLst>
                <a:ext uri="{FF2B5EF4-FFF2-40B4-BE49-F238E27FC236}">
                  <a16:creationId xmlns:a16="http://schemas.microsoft.com/office/drawing/2014/main" id="{957F8A52-2BAF-491C-8C61-9E1443A0D5CD}"/>
                </a:ext>
              </a:extLst>
            </p:cNvPr>
            <p:cNvGrpSpPr/>
            <p:nvPr/>
          </p:nvGrpSpPr>
          <p:grpSpPr>
            <a:xfrm>
              <a:off x="11160520" y="5121008"/>
              <a:ext cx="1550160" cy="303840"/>
              <a:chOff x="10038250" y="4745013"/>
              <a:chExt cx="1550160" cy="303840"/>
            </a:xfrm>
          </p:grpSpPr>
          <mc:AlternateContent xmlns:mc="http://schemas.openxmlformats.org/markup-compatibility/2006" xmlns:p14="http://schemas.microsoft.com/office/powerpoint/2010/main">
            <mc:Choice Requires="p14">
              <p:contentPart p14:bwMode="auto" r:id="rId243">
                <p14:nvContentPartPr>
                  <p14:cNvPr id="1052" name="Ink 1051">
                    <a:extLst>
                      <a:ext uri="{FF2B5EF4-FFF2-40B4-BE49-F238E27FC236}">
                        <a16:creationId xmlns:a16="http://schemas.microsoft.com/office/drawing/2014/main" id="{14381D9B-4037-4ADC-844C-C7322B194482}"/>
                      </a:ext>
                    </a:extLst>
                  </p14:cNvPr>
                  <p14:cNvContentPartPr/>
                  <p14:nvPr/>
                </p14:nvContentPartPr>
                <p14:xfrm>
                  <a:off x="10038250" y="4905213"/>
                  <a:ext cx="28440" cy="143640"/>
                </p14:xfrm>
              </p:contentPart>
            </mc:Choice>
            <mc:Fallback xmlns:a16="http://schemas.microsoft.com/office/drawing/2014/main" xmlns="">
              <p:pic>
                <p:nvPicPr>
                  <p:cNvPr id="1052" name="Ink 1051">
                    <a:extLst>
                      <a:ext uri="{FF2B5EF4-FFF2-40B4-BE49-F238E27FC236}">
                        <a16:creationId xmlns:a16="http://schemas.microsoft.com/office/drawing/2014/main" id="{14381D9B-4037-4ADC-844C-C7322B194482}"/>
                      </a:ext>
                    </a:extLst>
                  </p:cNvPr>
                  <p:cNvPicPr/>
                  <p:nvPr/>
                </p:nvPicPr>
                <p:blipFill>
                  <a:blip r:embed="rId244"/>
                  <a:stretch>
                    <a:fillRect/>
                  </a:stretch>
                </p:blipFill>
                <p:spPr>
                  <a:xfrm>
                    <a:off x="10026010" y="4894053"/>
                    <a:ext cx="55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053" name="Ink 1052">
                    <a:extLst>
                      <a:ext uri="{FF2B5EF4-FFF2-40B4-BE49-F238E27FC236}">
                        <a16:creationId xmlns:a16="http://schemas.microsoft.com/office/drawing/2014/main" id="{6121E30B-7DA9-4654-880E-C4B1948D072F}"/>
                      </a:ext>
                    </a:extLst>
                  </p14:cNvPr>
                  <p14:cNvContentPartPr/>
                  <p14:nvPr/>
                </p14:nvContentPartPr>
                <p14:xfrm>
                  <a:off x="10042210" y="4832853"/>
                  <a:ext cx="146520" cy="143640"/>
                </p14:xfrm>
              </p:contentPart>
            </mc:Choice>
            <mc:Fallback xmlns:a16="http://schemas.microsoft.com/office/drawing/2014/main" xmlns="">
              <p:pic>
                <p:nvPicPr>
                  <p:cNvPr id="1053" name="Ink 1052">
                    <a:extLst>
                      <a:ext uri="{FF2B5EF4-FFF2-40B4-BE49-F238E27FC236}">
                        <a16:creationId xmlns:a16="http://schemas.microsoft.com/office/drawing/2014/main" id="{6121E30B-7DA9-4654-880E-C4B1948D072F}"/>
                      </a:ext>
                    </a:extLst>
                  </p:cNvPr>
                  <p:cNvPicPr/>
                  <p:nvPr/>
                </p:nvPicPr>
                <p:blipFill>
                  <a:blip r:embed="rId246"/>
                  <a:stretch>
                    <a:fillRect/>
                  </a:stretch>
                </p:blipFill>
                <p:spPr>
                  <a:xfrm>
                    <a:off x="10031410" y="4819925"/>
                    <a:ext cx="170640" cy="171291"/>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054" name="Ink 1053">
                    <a:extLst>
                      <a:ext uri="{FF2B5EF4-FFF2-40B4-BE49-F238E27FC236}">
                        <a16:creationId xmlns:a16="http://schemas.microsoft.com/office/drawing/2014/main" id="{351955C9-D2C9-46DF-B0E8-98E539F76CD8}"/>
                      </a:ext>
                    </a:extLst>
                  </p14:cNvPr>
                  <p14:cNvContentPartPr/>
                  <p14:nvPr/>
                </p14:nvContentPartPr>
                <p14:xfrm>
                  <a:off x="10852166" y="4753825"/>
                  <a:ext cx="160920" cy="202680"/>
                </p14:xfrm>
              </p:contentPart>
            </mc:Choice>
            <mc:Fallback xmlns="">
              <p:pic>
                <p:nvPicPr>
                  <p:cNvPr id="1054" name="Ink 1053">
                    <a:extLst>
                      <a:ext uri="{FF2B5EF4-FFF2-40B4-BE49-F238E27FC236}">
                        <a16:creationId xmlns:a16="http://schemas.microsoft.com/office/drawing/2014/main" id="{351955C9-D2C9-46DF-B0E8-98E539F76CD8}"/>
                      </a:ext>
                    </a:extLst>
                  </p:cNvPr>
                  <p:cNvPicPr/>
                  <p:nvPr/>
                </p:nvPicPr>
                <p:blipFill>
                  <a:blip r:embed="rId248"/>
                  <a:stretch>
                    <a:fillRect/>
                  </a:stretch>
                </p:blipFill>
                <p:spPr>
                  <a:xfrm>
                    <a:off x="10843166" y="4744825"/>
                    <a:ext cx="1785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055" name="Ink 1054">
                    <a:extLst>
                      <a:ext uri="{FF2B5EF4-FFF2-40B4-BE49-F238E27FC236}">
                        <a16:creationId xmlns:a16="http://schemas.microsoft.com/office/drawing/2014/main" id="{A51540F6-2F3D-4C99-B398-E0ED5AE5330C}"/>
                      </a:ext>
                    </a:extLst>
                  </p14:cNvPr>
                  <p14:cNvContentPartPr/>
                  <p14:nvPr/>
                </p14:nvContentPartPr>
                <p14:xfrm>
                  <a:off x="10473130" y="4770933"/>
                  <a:ext cx="74160" cy="222480"/>
                </p14:xfrm>
              </p:contentPart>
            </mc:Choice>
            <mc:Fallback xmlns:a16="http://schemas.microsoft.com/office/drawing/2014/main" xmlns="">
              <p:pic>
                <p:nvPicPr>
                  <p:cNvPr id="1055" name="Ink 1054">
                    <a:extLst>
                      <a:ext uri="{FF2B5EF4-FFF2-40B4-BE49-F238E27FC236}">
                        <a16:creationId xmlns:a16="http://schemas.microsoft.com/office/drawing/2014/main" id="{A51540F6-2F3D-4C99-B398-E0ED5AE5330C}"/>
                      </a:ext>
                    </a:extLst>
                  </p:cNvPr>
                  <p:cNvPicPr/>
                  <p:nvPr/>
                </p:nvPicPr>
                <p:blipFill>
                  <a:blip r:embed="rId250"/>
                  <a:stretch>
                    <a:fillRect/>
                  </a:stretch>
                </p:blipFill>
                <p:spPr>
                  <a:xfrm>
                    <a:off x="10459450" y="4759773"/>
                    <a:ext cx="97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056" name="Ink 1055">
                    <a:extLst>
                      <a:ext uri="{FF2B5EF4-FFF2-40B4-BE49-F238E27FC236}">
                        <a16:creationId xmlns:a16="http://schemas.microsoft.com/office/drawing/2014/main" id="{7920861F-D547-4139-A0ED-470A23498252}"/>
                      </a:ext>
                    </a:extLst>
                  </p14:cNvPr>
                  <p14:cNvContentPartPr/>
                  <p14:nvPr/>
                </p14:nvContentPartPr>
                <p14:xfrm>
                  <a:off x="10689130" y="4771293"/>
                  <a:ext cx="125280" cy="231480"/>
                </p14:xfrm>
              </p:contentPart>
            </mc:Choice>
            <mc:Fallback xmlns:a16="http://schemas.microsoft.com/office/drawing/2014/main" xmlns="">
              <p:pic>
                <p:nvPicPr>
                  <p:cNvPr id="1056" name="Ink 1055">
                    <a:extLst>
                      <a:ext uri="{FF2B5EF4-FFF2-40B4-BE49-F238E27FC236}">
                        <a16:creationId xmlns:a16="http://schemas.microsoft.com/office/drawing/2014/main" id="{7920861F-D547-4139-A0ED-470A23498252}"/>
                      </a:ext>
                    </a:extLst>
                  </p:cNvPr>
                  <p:cNvPicPr/>
                  <p:nvPr/>
                </p:nvPicPr>
                <p:blipFill>
                  <a:blip r:embed="rId252"/>
                  <a:stretch>
                    <a:fillRect/>
                  </a:stretch>
                </p:blipFill>
                <p:spPr>
                  <a:xfrm>
                    <a:off x="10678361" y="4757253"/>
                    <a:ext cx="150049"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057" name="Ink 1056">
                    <a:extLst>
                      <a:ext uri="{FF2B5EF4-FFF2-40B4-BE49-F238E27FC236}">
                        <a16:creationId xmlns:a16="http://schemas.microsoft.com/office/drawing/2014/main" id="{5BEED11E-ED5E-451A-ABC9-469269D22B11}"/>
                      </a:ext>
                    </a:extLst>
                  </p14:cNvPr>
                  <p14:cNvContentPartPr/>
                  <p14:nvPr/>
                </p14:nvContentPartPr>
                <p14:xfrm>
                  <a:off x="10245997" y="4852123"/>
                  <a:ext cx="131400" cy="165960"/>
                </p14:xfrm>
              </p:contentPart>
            </mc:Choice>
            <mc:Fallback xmlns="">
              <p:pic>
                <p:nvPicPr>
                  <p:cNvPr id="1057" name="Ink 1056">
                    <a:extLst>
                      <a:ext uri="{FF2B5EF4-FFF2-40B4-BE49-F238E27FC236}">
                        <a16:creationId xmlns:a16="http://schemas.microsoft.com/office/drawing/2014/main" id="{5BEED11E-ED5E-451A-ABC9-469269D22B11}"/>
                      </a:ext>
                    </a:extLst>
                  </p:cNvPr>
                  <p:cNvPicPr/>
                  <p:nvPr/>
                </p:nvPicPr>
                <p:blipFill>
                  <a:blip r:embed="rId254"/>
                  <a:stretch>
                    <a:fillRect/>
                  </a:stretch>
                </p:blipFill>
                <p:spPr>
                  <a:xfrm>
                    <a:off x="10236997" y="4843123"/>
                    <a:ext cx="149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058" name="Ink 1057">
                    <a:extLst>
                      <a:ext uri="{FF2B5EF4-FFF2-40B4-BE49-F238E27FC236}">
                        <a16:creationId xmlns:a16="http://schemas.microsoft.com/office/drawing/2014/main" id="{CF6B1956-AB57-4FA8-BDE7-B580A2BA68DC}"/>
                      </a:ext>
                    </a:extLst>
                  </p14:cNvPr>
                  <p14:cNvContentPartPr/>
                  <p14:nvPr/>
                </p14:nvContentPartPr>
                <p14:xfrm>
                  <a:off x="11013490" y="4745013"/>
                  <a:ext cx="169920" cy="189360"/>
                </p14:xfrm>
              </p:contentPart>
            </mc:Choice>
            <mc:Fallback xmlns:a16="http://schemas.microsoft.com/office/drawing/2014/main" xmlns="">
              <p:pic>
                <p:nvPicPr>
                  <p:cNvPr id="1058" name="Ink 1057">
                    <a:extLst>
                      <a:ext uri="{FF2B5EF4-FFF2-40B4-BE49-F238E27FC236}">
                        <a16:creationId xmlns:a16="http://schemas.microsoft.com/office/drawing/2014/main" id="{CF6B1956-AB57-4FA8-BDE7-B580A2BA68DC}"/>
                      </a:ext>
                    </a:extLst>
                  </p:cNvPr>
                  <p:cNvPicPr/>
                  <p:nvPr/>
                </p:nvPicPr>
                <p:blipFill>
                  <a:blip r:embed="rId256"/>
                  <a:stretch>
                    <a:fillRect/>
                  </a:stretch>
                </p:blipFill>
                <p:spPr>
                  <a:xfrm>
                    <a:off x="11000170" y="4734233"/>
                    <a:ext cx="196920" cy="21415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59" name="Ink 1058">
                    <a:extLst>
                      <a:ext uri="{FF2B5EF4-FFF2-40B4-BE49-F238E27FC236}">
                        <a16:creationId xmlns:a16="http://schemas.microsoft.com/office/drawing/2014/main" id="{258DE861-A068-43EA-81DF-78B1C8B35877}"/>
                      </a:ext>
                    </a:extLst>
                  </p14:cNvPr>
                  <p14:cNvContentPartPr/>
                  <p14:nvPr/>
                </p14:nvContentPartPr>
                <p14:xfrm>
                  <a:off x="11183770" y="4782093"/>
                  <a:ext cx="132840" cy="135360"/>
                </p14:xfrm>
              </p:contentPart>
            </mc:Choice>
            <mc:Fallback xmlns:a16="http://schemas.microsoft.com/office/drawing/2014/main" xmlns="">
              <p:pic>
                <p:nvPicPr>
                  <p:cNvPr id="1059" name="Ink 1058">
                    <a:extLst>
                      <a:ext uri="{FF2B5EF4-FFF2-40B4-BE49-F238E27FC236}">
                        <a16:creationId xmlns:a16="http://schemas.microsoft.com/office/drawing/2014/main" id="{258DE861-A068-43EA-81DF-78B1C8B35877}"/>
                      </a:ext>
                    </a:extLst>
                  </p:cNvPr>
                  <p:cNvPicPr/>
                  <p:nvPr/>
                </p:nvPicPr>
                <p:blipFill>
                  <a:blip r:embed="rId258"/>
                  <a:stretch>
                    <a:fillRect/>
                  </a:stretch>
                </p:blipFill>
                <p:spPr>
                  <a:xfrm>
                    <a:off x="11170090" y="4770213"/>
                    <a:ext cx="160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60" name="Ink 1059">
                    <a:extLst>
                      <a:ext uri="{FF2B5EF4-FFF2-40B4-BE49-F238E27FC236}">
                        <a16:creationId xmlns:a16="http://schemas.microsoft.com/office/drawing/2014/main" id="{89026727-92BF-48E4-BEA1-39A13CD90D06}"/>
                      </a:ext>
                    </a:extLst>
                  </p14:cNvPr>
                  <p14:cNvContentPartPr/>
                  <p14:nvPr/>
                </p14:nvContentPartPr>
                <p14:xfrm>
                  <a:off x="11233090" y="4836093"/>
                  <a:ext cx="133200" cy="78840"/>
                </p14:xfrm>
              </p:contentPart>
            </mc:Choice>
            <mc:Fallback xmlns:a16="http://schemas.microsoft.com/office/drawing/2014/main" xmlns="">
              <p:pic>
                <p:nvPicPr>
                  <p:cNvPr id="1060" name="Ink 1059">
                    <a:extLst>
                      <a:ext uri="{FF2B5EF4-FFF2-40B4-BE49-F238E27FC236}">
                        <a16:creationId xmlns:a16="http://schemas.microsoft.com/office/drawing/2014/main" id="{89026727-92BF-48E4-BEA1-39A13CD90D06}"/>
                      </a:ext>
                    </a:extLst>
                  </p:cNvPr>
                  <p:cNvPicPr/>
                  <p:nvPr/>
                </p:nvPicPr>
                <p:blipFill>
                  <a:blip r:embed="rId260"/>
                  <a:stretch>
                    <a:fillRect/>
                  </a:stretch>
                </p:blipFill>
                <p:spPr>
                  <a:xfrm>
                    <a:off x="11221570" y="4825605"/>
                    <a:ext cx="157320" cy="102709"/>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61" name="Ink 1060">
                    <a:extLst>
                      <a:ext uri="{FF2B5EF4-FFF2-40B4-BE49-F238E27FC236}">
                        <a16:creationId xmlns:a16="http://schemas.microsoft.com/office/drawing/2014/main" id="{9506BA49-A967-4D95-B256-B5ABE94BB62C}"/>
                      </a:ext>
                    </a:extLst>
                  </p14:cNvPr>
                  <p14:cNvContentPartPr/>
                  <p14:nvPr/>
                </p14:nvContentPartPr>
                <p14:xfrm>
                  <a:off x="11418850" y="4787133"/>
                  <a:ext cx="169560" cy="138600"/>
                </p14:xfrm>
              </p:contentPart>
            </mc:Choice>
            <mc:Fallback xmlns:a16="http://schemas.microsoft.com/office/drawing/2014/main" xmlns="">
              <p:pic>
                <p:nvPicPr>
                  <p:cNvPr id="1061" name="Ink 1060">
                    <a:extLst>
                      <a:ext uri="{FF2B5EF4-FFF2-40B4-BE49-F238E27FC236}">
                        <a16:creationId xmlns:a16="http://schemas.microsoft.com/office/drawing/2014/main" id="{9506BA49-A967-4D95-B256-B5ABE94BB62C}"/>
                      </a:ext>
                    </a:extLst>
                  </p:cNvPr>
                  <p:cNvPicPr/>
                  <p:nvPr/>
                </p:nvPicPr>
                <p:blipFill>
                  <a:blip r:embed="rId262"/>
                  <a:stretch>
                    <a:fillRect/>
                  </a:stretch>
                </p:blipFill>
                <p:spPr>
                  <a:xfrm>
                    <a:off x="11405170" y="4775253"/>
                    <a:ext cx="198000" cy="165600"/>
                  </a:xfrm>
                  <a:prstGeom prst="rect">
                    <a:avLst/>
                  </a:prstGeom>
                </p:spPr>
              </p:pic>
            </mc:Fallback>
          </mc:AlternateContent>
        </p:grpSp>
        <p:grpSp>
          <p:nvGrpSpPr>
            <p:cNvPr id="1076" name="Group 1075">
              <a:extLst>
                <a:ext uri="{FF2B5EF4-FFF2-40B4-BE49-F238E27FC236}">
                  <a16:creationId xmlns:a16="http://schemas.microsoft.com/office/drawing/2014/main" id="{8C0E984B-5F75-4EFB-8831-B7EA4E3843FF}"/>
                </a:ext>
              </a:extLst>
            </p:cNvPr>
            <p:cNvGrpSpPr/>
            <p:nvPr/>
          </p:nvGrpSpPr>
          <p:grpSpPr>
            <a:xfrm>
              <a:off x="10502142" y="4221451"/>
              <a:ext cx="1489320" cy="389880"/>
              <a:chOff x="7980850" y="3809733"/>
              <a:chExt cx="1489320" cy="389880"/>
            </a:xfrm>
          </p:grpSpPr>
          <mc:AlternateContent xmlns:mc="http://schemas.openxmlformats.org/markup-compatibility/2006" xmlns:p14="http://schemas.microsoft.com/office/powerpoint/2010/main">
            <mc:Choice Requires="p14">
              <p:contentPart p14:bwMode="auto" r:id="rId263">
                <p14:nvContentPartPr>
                  <p14:cNvPr id="1063" name="Ink 1062">
                    <a:extLst>
                      <a:ext uri="{FF2B5EF4-FFF2-40B4-BE49-F238E27FC236}">
                        <a16:creationId xmlns:a16="http://schemas.microsoft.com/office/drawing/2014/main" id="{1FCDC740-C0D8-4070-AC61-AA0D80964603}"/>
                      </a:ext>
                    </a:extLst>
                  </p14:cNvPr>
                  <p14:cNvContentPartPr/>
                  <p14:nvPr/>
                </p14:nvContentPartPr>
                <p14:xfrm>
                  <a:off x="7992370" y="3956253"/>
                  <a:ext cx="30960" cy="181440"/>
                </p14:xfrm>
              </p:contentPart>
            </mc:Choice>
            <mc:Fallback xmlns:a16="http://schemas.microsoft.com/office/drawing/2014/main" xmlns="">
              <p:pic>
                <p:nvPicPr>
                  <p:cNvPr id="1063" name="Ink 1062">
                    <a:extLst>
                      <a:ext uri="{FF2B5EF4-FFF2-40B4-BE49-F238E27FC236}">
                        <a16:creationId xmlns:a16="http://schemas.microsoft.com/office/drawing/2014/main" id="{1FCDC740-C0D8-4070-AC61-AA0D80964603}"/>
                      </a:ext>
                    </a:extLst>
                  </p:cNvPr>
                  <p:cNvPicPr/>
                  <p:nvPr/>
                </p:nvPicPr>
                <p:blipFill>
                  <a:blip r:embed="rId264"/>
                  <a:stretch>
                    <a:fillRect/>
                  </a:stretch>
                </p:blipFill>
                <p:spPr>
                  <a:xfrm>
                    <a:off x="7981570" y="3945453"/>
                    <a:ext cx="55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064" name="Ink 1063">
                    <a:extLst>
                      <a:ext uri="{FF2B5EF4-FFF2-40B4-BE49-F238E27FC236}">
                        <a16:creationId xmlns:a16="http://schemas.microsoft.com/office/drawing/2014/main" id="{67E261B1-1D90-4777-917B-D98D2FF8D1D9}"/>
                      </a:ext>
                    </a:extLst>
                  </p14:cNvPr>
                  <p14:cNvContentPartPr/>
                  <p14:nvPr/>
                </p14:nvContentPartPr>
                <p14:xfrm>
                  <a:off x="7980850" y="3829893"/>
                  <a:ext cx="210240" cy="199440"/>
                </p14:xfrm>
              </p:contentPart>
            </mc:Choice>
            <mc:Fallback xmlns:a16="http://schemas.microsoft.com/office/drawing/2014/main" xmlns="">
              <p:pic>
                <p:nvPicPr>
                  <p:cNvPr id="1064" name="Ink 1063">
                    <a:extLst>
                      <a:ext uri="{FF2B5EF4-FFF2-40B4-BE49-F238E27FC236}">
                        <a16:creationId xmlns:a16="http://schemas.microsoft.com/office/drawing/2014/main" id="{67E261B1-1D90-4777-917B-D98D2FF8D1D9}"/>
                      </a:ext>
                    </a:extLst>
                  </p:cNvPr>
                  <p:cNvPicPr/>
                  <p:nvPr/>
                </p:nvPicPr>
                <p:blipFill>
                  <a:blip r:embed="rId266"/>
                  <a:stretch>
                    <a:fillRect/>
                  </a:stretch>
                </p:blipFill>
                <p:spPr>
                  <a:xfrm>
                    <a:off x="7971113" y="3817653"/>
                    <a:ext cx="232598"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065" name="Ink 1064">
                    <a:extLst>
                      <a:ext uri="{FF2B5EF4-FFF2-40B4-BE49-F238E27FC236}">
                        <a16:creationId xmlns:a16="http://schemas.microsoft.com/office/drawing/2014/main" id="{2515485E-9883-498B-8EBB-0A0E9E3ACEC2}"/>
                      </a:ext>
                    </a:extLst>
                  </p14:cNvPr>
                  <p14:cNvContentPartPr/>
                  <p14:nvPr/>
                </p14:nvContentPartPr>
                <p14:xfrm>
                  <a:off x="8151490" y="3988293"/>
                  <a:ext cx="108720" cy="104040"/>
                </p14:xfrm>
              </p:contentPart>
            </mc:Choice>
            <mc:Fallback xmlns:a16="http://schemas.microsoft.com/office/drawing/2014/main" xmlns="">
              <p:pic>
                <p:nvPicPr>
                  <p:cNvPr id="1065" name="Ink 1064">
                    <a:extLst>
                      <a:ext uri="{FF2B5EF4-FFF2-40B4-BE49-F238E27FC236}">
                        <a16:creationId xmlns:a16="http://schemas.microsoft.com/office/drawing/2014/main" id="{2515485E-9883-498B-8EBB-0A0E9E3ACEC2}"/>
                      </a:ext>
                    </a:extLst>
                  </p:cNvPr>
                  <p:cNvPicPr/>
                  <p:nvPr/>
                </p:nvPicPr>
                <p:blipFill>
                  <a:blip r:embed="rId268"/>
                  <a:stretch>
                    <a:fillRect/>
                  </a:stretch>
                </p:blipFill>
                <p:spPr>
                  <a:xfrm>
                    <a:off x="8138848" y="3978933"/>
                    <a:ext cx="135449"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066" name="Ink 1065">
                    <a:extLst>
                      <a:ext uri="{FF2B5EF4-FFF2-40B4-BE49-F238E27FC236}">
                        <a16:creationId xmlns:a16="http://schemas.microsoft.com/office/drawing/2014/main" id="{A450F4A1-2527-4265-A835-B234DDF41FBC}"/>
                      </a:ext>
                    </a:extLst>
                  </p14:cNvPr>
                  <p14:cNvContentPartPr/>
                  <p14:nvPr/>
                </p14:nvContentPartPr>
                <p14:xfrm>
                  <a:off x="8303770" y="3934293"/>
                  <a:ext cx="111240" cy="151920"/>
                </p14:xfrm>
              </p:contentPart>
            </mc:Choice>
            <mc:Fallback xmlns:a16="http://schemas.microsoft.com/office/drawing/2014/main" xmlns="">
              <p:pic>
                <p:nvPicPr>
                  <p:cNvPr id="1066" name="Ink 1065">
                    <a:extLst>
                      <a:ext uri="{FF2B5EF4-FFF2-40B4-BE49-F238E27FC236}">
                        <a16:creationId xmlns:a16="http://schemas.microsoft.com/office/drawing/2014/main" id="{A450F4A1-2527-4265-A835-B234DDF41FBC}"/>
                      </a:ext>
                    </a:extLst>
                  </p:cNvPr>
                  <p:cNvPicPr/>
                  <p:nvPr/>
                </p:nvPicPr>
                <p:blipFill>
                  <a:blip r:embed="rId270"/>
                  <a:stretch>
                    <a:fillRect/>
                  </a:stretch>
                </p:blipFill>
                <p:spPr>
                  <a:xfrm>
                    <a:off x="8289370" y="3923133"/>
                    <a:ext cx="138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067" name="Ink 1066">
                    <a:extLst>
                      <a:ext uri="{FF2B5EF4-FFF2-40B4-BE49-F238E27FC236}">
                        <a16:creationId xmlns:a16="http://schemas.microsoft.com/office/drawing/2014/main" id="{7042D5B8-2DE6-4FEA-B013-5489273A3979}"/>
                      </a:ext>
                    </a:extLst>
                  </p14:cNvPr>
                  <p14:cNvContentPartPr/>
                  <p14:nvPr/>
                </p14:nvContentPartPr>
                <p14:xfrm>
                  <a:off x="8453170" y="3885333"/>
                  <a:ext cx="95040" cy="163440"/>
                </p14:xfrm>
              </p:contentPart>
            </mc:Choice>
            <mc:Fallback xmlns:a16="http://schemas.microsoft.com/office/drawing/2014/main" xmlns="">
              <p:pic>
                <p:nvPicPr>
                  <p:cNvPr id="1067" name="Ink 1066">
                    <a:extLst>
                      <a:ext uri="{FF2B5EF4-FFF2-40B4-BE49-F238E27FC236}">
                        <a16:creationId xmlns:a16="http://schemas.microsoft.com/office/drawing/2014/main" id="{7042D5B8-2DE6-4FEA-B013-5489273A3979}"/>
                      </a:ext>
                    </a:extLst>
                  </p:cNvPr>
                  <p:cNvPicPr/>
                  <p:nvPr/>
                </p:nvPicPr>
                <p:blipFill>
                  <a:blip r:embed="rId272"/>
                  <a:stretch>
                    <a:fillRect/>
                  </a:stretch>
                </p:blipFill>
                <p:spPr>
                  <a:xfrm>
                    <a:off x="8440210" y="3873093"/>
                    <a:ext cx="121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068" name="Ink 1067">
                    <a:extLst>
                      <a:ext uri="{FF2B5EF4-FFF2-40B4-BE49-F238E27FC236}">
                        <a16:creationId xmlns:a16="http://schemas.microsoft.com/office/drawing/2014/main" id="{5DFD15A4-A72A-470E-A317-F203615C9C87}"/>
                      </a:ext>
                    </a:extLst>
                  </p14:cNvPr>
                  <p14:cNvContentPartPr/>
                  <p14:nvPr/>
                </p14:nvContentPartPr>
                <p14:xfrm>
                  <a:off x="8387290" y="3951213"/>
                  <a:ext cx="131040" cy="52560"/>
                </p14:xfrm>
              </p:contentPart>
            </mc:Choice>
            <mc:Fallback xmlns:a16="http://schemas.microsoft.com/office/drawing/2014/main" xmlns="">
              <p:pic>
                <p:nvPicPr>
                  <p:cNvPr id="1068" name="Ink 1067">
                    <a:extLst>
                      <a:ext uri="{FF2B5EF4-FFF2-40B4-BE49-F238E27FC236}">
                        <a16:creationId xmlns:a16="http://schemas.microsoft.com/office/drawing/2014/main" id="{5DFD15A4-A72A-470E-A317-F203615C9C87}"/>
                      </a:ext>
                    </a:extLst>
                  </p:cNvPr>
                  <p:cNvPicPr/>
                  <p:nvPr/>
                </p:nvPicPr>
                <p:blipFill>
                  <a:blip r:embed="rId274"/>
                  <a:stretch>
                    <a:fillRect/>
                  </a:stretch>
                </p:blipFill>
                <p:spPr>
                  <a:xfrm>
                    <a:off x="8376490" y="3939414"/>
                    <a:ext cx="153720" cy="74371"/>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069" name="Ink 1068">
                    <a:extLst>
                      <a:ext uri="{FF2B5EF4-FFF2-40B4-BE49-F238E27FC236}">
                        <a16:creationId xmlns:a16="http://schemas.microsoft.com/office/drawing/2014/main" id="{9E817EE0-08E6-4B6B-81B8-EDF51224FE1F}"/>
                      </a:ext>
                    </a:extLst>
                  </p14:cNvPr>
                  <p14:cNvContentPartPr/>
                  <p14:nvPr/>
                </p14:nvContentPartPr>
                <p14:xfrm>
                  <a:off x="8544250" y="3931053"/>
                  <a:ext cx="140760" cy="268560"/>
                </p14:xfrm>
              </p:contentPart>
            </mc:Choice>
            <mc:Fallback xmlns:a16="http://schemas.microsoft.com/office/drawing/2014/main" xmlns="">
              <p:pic>
                <p:nvPicPr>
                  <p:cNvPr id="1069" name="Ink 1068">
                    <a:extLst>
                      <a:ext uri="{FF2B5EF4-FFF2-40B4-BE49-F238E27FC236}">
                        <a16:creationId xmlns:a16="http://schemas.microsoft.com/office/drawing/2014/main" id="{9E817EE0-08E6-4B6B-81B8-EDF51224FE1F}"/>
                      </a:ext>
                    </a:extLst>
                  </p:cNvPr>
                  <p:cNvPicPr/>
                  <p:nvPr/>
                </p:nvPicPr>
                <p:blipFill>
                  <a:blip r:embed="rId276"/>
                  <a:stretch>
                    <a:fillRect/>
                  </a:stretch>
                </p:blipFill>
                <p:spPr>
                  <a:xfrm>
                    <a:off x="8531290" y="3920627"/>
                    <a:ext cx="162360" cy="293007"/>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070" name="Ink 1069">
                    <a:extLst>
                      <a:ext uri="{FF2B5EF4-FFF2-40B4-BE49-F238E27FC236}">
                        <a16:creationId xmlns:a16="http://schemas.microsoft.com/office/drawing/2014/main" id="{C9AC608C-79F2-4748-BB31-EC54BB4D0D95}"/>
                      </a:ext>
                    </a:extLst>
                  </p14:cNvPr>
                  <p14:cNvContentPartPr/>
                  <p14:nvPr/>
                </p14:nvContentPartPr>
                <p14:xfrm>
                  <a:off x="8710930" y="3937533"/>
                  <a:ext cx="74520" cy="129600"/>
                </p14:xfrm>
              </p:contentPart>
            </mc:Choice>
            <mc:Fallback xmlns:a16="http://schemas.microsoft.com/office/drawing/2014/main" xmlns="">
              <p:pic>
                <p:nvPicPr>
                  <p:cNvPr id="1070" name="Ink 1069">
                    <a:extLst>
                      <a:ext uri="{FF2B5EF4-FFF2-40B4-BE49-F238E27FC236}">
                        <a16:creationId xmlns:a16="http://schemas.microsoft.com/office/drawing/2014/main" id="{C9AC608C-79F2-4748-BB31-EC54BB4D0D95}"/>
                      </a:ext>
                    </a:extLst>
                  </p:cNvPr>
                  <p:cNvPicPr/>
                  <p:nvPr/>
                </p:nvPicPr>
                <p:blipFill>
                  <a:blip r:embed="rId278"/>
                  <a:stretch>
                    <a:fillRect/>
                  </a:stretch>
                </p:blipFill>
                <p:spPr>
                  <a:xfrm>
                    <a:off x="8700490" y="3923853"/>
                    <a:ext cx="98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071" name="Ink 1070">
                    <a:extLst>
                      <a:ext uri="{FF2B5EF4-FFF2-40B4-BE49-F238E27FC236}">
                        <a16:creationId xmlns:a16="http://schemas.microsoft.com/office/drawing/2014/main" id="{702AC46F-FCF2-4F5A-86AE-A40B4C55C930}"/>
                      </a:ext>
                    </a:extLst>
                  </p14:cNvPr>
                  <p14:cNvContentPartPr/>
                  <p14:nvPr/>
                </p14:nvContentPartPr>
                <p14:xfrm>
                  <a:off x="8786890" y="3941133"/>
                  <a:ext cx="114120" cy="123840"/>
                </p14:xfrm>
              </p:contentPart>
            </mc:Choice>
            <mc:Fallback xmlns:a16="http://schemas.microsoft.com/office/drawing/2014/main" xmlns="">
              <p:pic>
                <p:nvPicPr>
                  <p:cNvPr id="1071" name="Ink 1070">
                    <a:extLst>
                      <a:ext uri="{FF2B5EF4-FFF2-40B4-BE49-F238E27FC236}">
                        <a16:creationId xmlns:a16="http://schemas.microsoft.com/office/drawing/2014/main" id="{702AC46F-FCF2-4F5A-86AE-A40B4C55C930}"/>
                      </a:ext>
                    </a:extLst>
                  </p:cNvPr>
                  <p:cNvPicPr/>
                  <p:nvPr/>
                </p:nvPicPr>
                <p:blipFill>
                  <a:blip r:embed="rId280"/>
                  <a:stretch>
                    <a:fillRect/>
                  </a:stretch>
                </p:blipFill>
                <p:spPr>
                  <a:xfrm>
                    <a:off x="8777890" y="3927453"/>
                    <a:ext cx="136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072" name="Ink 1071">
                    <a:extLst>
                      <a:ext uri="{FF2B5EF4-FFF2-40B4-BE49-F238E27FC236}">
                        <a16:creationId xmlns:a16="http://schemas.microsoft.com/office/drawing/2014/main" id="{EE545D3C-9B76-4C85-BC66-4F5C449781C7}"/>
                      </a:ext>
                    </a:extLst>
                  </p14:cNvPr>
                  <p14:cNvContentPartPr/>
                  <p14:nvPr/>
                </p14:nvContentPartPr>
                <p14:xfrm>
                  <a:off x="8935930" y="3809733"/>
                  <a:ext cx="147240" cy="224280"/>
                </p14:xfrm>
              </p:contentPart>
            </mc:Choice>
            <mc:Fallback xmlns:a16="http://schemas.microsoft.com/office/drawing/2014/main" xmlns="">
              <p:pic>
                <p:nvPicPr>
                  <p:cNvPr id="1072" name="Ink 1071">
                    <a:extLst>
                      <a:ext uri="{FF2B5EF4-FFF2-40B4-BE49-F238E27FC236}">
                        <a16:creationId xmlns:a16="http://schemas.microsoft.com/office/drawing/2014/main" id="{EE545D3C-9B76-4C85-BC66-4F5C449781C7}"/>
                      </a:ext>
                    </a:extLst>
                  </p:cNvPr>
                  <p:cNvPicPr/>
                  <p:nvPr/>
                </p:nvPicPr>
                <p:blipFill>
                  <a:blip r:embed="rId282"/>
                  <a:stretch>
                    <a:fillRect/>
                  </a:stretch>
                </p:blipFill>
                <p:spPr>
                  <a:xfrm>
                    <a:off x="8922250" y="3796773"/>
                    <a:ext cx="1728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073" name="Ink 1072">
                    <a:extLst>
                      <a:ext uri="{FF2B5EF4-FFF2-40B4-BE49-F238E27FC236}">
                        <a16:creationId xmlns:a16="http://schemas.microsoft.com/office/drawing/2014/main" id="{E6014440-B665-4EE0-9298-66BCFC1BCA38}"/>
                      </a:ext>
                    </a:extLst>
                  </p14:cNvPr>
                  <p14:cNvContentPartPr/>
                  <p14:nvPr/>
                </p14:nvContentPartPr>
                <p14:xfrm>
                  <a:off x="9101530" y="3848253"/>
                  <a:ext cx="145080" cy="155880"/>
                </p14:xfrm>
              </p:contentPart>
            </mc:Choice>
            <mc:Fallback xmlns:a16="http://schemas.microsoft.com/office/drawing/2014/main" xmlns="">
              <p:pic>
                <p:nvPicPr>
                  <p:cNvPr id="1073" name="Ink 1072">
                    <a:extLst>
                      <a:ext uri="{FF2B5EF4-FFF2-40B4-BE49-F238E27FC236}">
                        <a16:creationId xmlns:a16="http://schemas.microsoft.com/office/drawing/2014/main" id="{E6014440-B665-4EE0-9298-66BCFC1BCA38}"/>
                      </a:ext>
                    </a:extLst>
                  </p:cNvPr>
                  <p:cNvPicPr/>
                  <p:nvPr/>
                </p:nvPicPr>
                <p:blipFill>
                  <a:blip r:embed="rId284"/>
                  <a:stretch>
                    <a:fillRect/>
                  </a:stretch>
                </p:blipFill>
                <p:spPr>
                  <a:xfrm>
                    <a:off x="9087490" y="3834573"/>
                    <a:ext cx="1738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074" name="Ink 1073">
                    <a:extLst>
                      <a:ext uri="{FF2B5EF4-FFF2-40B4-BE49-F238E27FC236}">
                        <a16:creationId xmlns:a16="http://schemas.microsoft.com/office/drawing/2014/main" id="{545FB035-DB80-4076-BE18-660AD13E3499}"/>
                      </a:ext>
                    </a:extLst>
                  </p14:cNvPr>
                  <p14:cNvContentPartPr/>
                  <p14:nvPr/>
                </p14:nvContentPartPr>
                <p14:xfrm>
                  <a:off x="9160570" y="3919173"/>
                  <a:ext cx="117720" cy="77760"/>
                </p14:xfrm>
              </p:contentPart>
            </mc:Choice>
            <mc:Fallback xmlns:a16="http://schemas.microsoft.com/office/drawing/2014/main" xmlns="">
              <p:pic>
                <p:nvPicPr>
                  <p:cNvPr id="1074" name="Ink 1073">
                    <a:extLst>
                      <a:ext uri="{FF2B5EF4-FFF2-40B4-BE49-F238E27FC236}">
                        <a16:creationId xmlns:a16="http://schemas.microsoft.com/office/drawing/2014/main" id="{545FB035-DB80-4076-BE18-660AD13E3499}"/>
                      </a:ext>
                    </a:extLst>
                  </p:cNvPr>
                  <p:cNvPicPr/>
                  <p:nvPr/>
                </p:nvPicPr>
                <p:blipFill>
                  <a:blip r:embed="rId286"/>
                  <a:stretch>
                    <a:fillRect/>
                  </a:stretch>
                </p:blipFill>
                <p:spPr>
                  <a:xfrm>
                    <a:off x="9150490" y="3910893"/>
                    <a:ext cx="141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075" name="Ink 1074">
                    <a:extLst>
                      <a:ext uri="{FF2B5EF4-FFF2-40B4-BE49-F238E27FC236}">
                        <a16:creationId xmlns:a16="http://schemas.microsoft.com/office/drawing/2014/main" id="{5FF58648-A6BC-49C0-A3EB-82A3D06BFF37}"/>
                      </a:ext>
                    </a:extLst>
                  </p14:cNvPr>
                  <p14:cNvContentPartPr/>
                  <p14:nvPr/>
                </p14:nvContentPartPr>
                <p14:xfrm>
                  <a:off x="9306370" y="3850053"/>
                  <a:ext cx="163800" cy="181080"/>
                </p14:xfrm>
              </p:contentPart>
            </mc:Choice>
            <mc:Fallback xmlns:a16="http://schemas.microsoft.com/office/drawing/2014/main" xmlns="">
              <p:pic>
                <p:nvPicPr>
                  <p:cNvPr id="1075" name="Ink 1074">
                    <a:extLst>
                      <a:ext uri="{FF2B5EF4-FFF2-40B4-BE49-F238E27FC236}">
                        <a16:creationId xmlns:a16="http://schemas.microsoft.com/office/drawing/2014/main" id="{5FF58648-A6BC-49C0-A3EB-82A3D06BFF37}"/>
                      </a:ext>
                    </a:extLst>
                  </p:cNvPr>
                  <p:cNvPicPr/>
                  <p:nvPr/>
                </p:nvPicPr>
                <p:blipFill>
                  <a:blip r:embed="rId288"/>
                  <a:stretch>
                    <a:fillRect/>
                  </a:stretch>
                </p:blipFill>
                <p:spPr>
                  <a:xfrm>
                    <a:off x="9294130" y="3837789"/>
                    <a:ext cx="190080" cy="208855"/>
                  </a:xfrm>
                  <a:prstGeom prst="rect">
                    <a:avLst/>
                  </a:prstGeom>
                </p:spPr>
              </p:pic>
            </mc:Fallback>
          </mc:AlternateContent>
        </p:grpSp>
      </p:grpSp>
      <p:grpSp>
        <p:nvGrpSpPr>
          <p:cNvPr id="1142" name="Group 1141">
            <a:extLst>
              <a:ext uri="{FF2B5EF4-FFF2-40B4-BE49-F238E27FC236}">
                <a16:creationId xmlns:a16="http://schemas.microsoft.com/office/drawing/2014/main" id="{E6CABC30-E3B3-48C1-A1E3-41805071F541}"/>
              </a:ext>
            </a:extLst>
          </p:cNvPr>
          <p:cNvGrpSpPr/>
          <p:nvPr/>
        </p:nvGrpSpPr>
        <p:grpSpPr>
          <a:xfrm>
            <a:off x="1731798" y="5418671"/>
            <a:ext cx="472200" cy="389700"/>
            <a:chOff x="9964346" y="8295372"/>
            <a:chExt cx="566640" cy="467640"/>
          </a:xfrm>
        </p:grpSpPr>
        <p:grpSp>
          <p:nvGrpSpPr>
            <p:cNvPr id="407" name="Group 406">
              <a:extLst>
                <a:ext uri="{FF2B5EF4-FFF2-40B4-BE49-F238E27FC236}">
                  <a16:creationId xmlns:a16="http://schemas.microsoft.com/office/drawing/2014/main" id="{DD8A8E08-7A44-46B3-9D48-00CBEBD717B2}"/>
                </a:ext>
              </a:extLst>
            </p:cNvPr>
            <p:cNvGrpSpPr/>
            <p:nvPr/>
          </p:nvGrpSpPr>
          <p:grpSpPr>
            <a:xfrm>
              <a:off x="9964346" y="8295372"/>
              <a:ext cx="539280" cy="65160"/>
              <a:chOff x="2245298" y="6868165"/>
              <a:chExt cx="539280" cy="65160"/>
            </a:xfrm>
          </p:grpSpPr>
          <mc:AlternateContent xmlns:mc="http://schemas.openxmlformats.org/markup-compatibility/2006" xmlns:p14="http://schemas.microsoft.com/office/powerpoint/2010/main">
            <mc:Choice Requires="p14">
              <p:contentPart p14:bwMode="auto" r:id="rId289">
                <p14:nvContentPartPr>
                  <p14:cNvPr id="408" name="Ink 407">
                    <a:extLst>
                      <a:ext uri="{FF2B5EF4-FFF2-40B4-BE49-F238E27FC236}">
                        <a16:creationId xmlns:a16="http://schemas.microsoft.com/office/drawing/2014/main" id="{53BEDF15-7CD0-4976-A197-80A2933469CC}"/>
                      </a:ext>
                    </a:extLst>
                  </p14:cNvPr>
                  <p14:cNvContentPartPr/>
                  <p14:nvPr/>
                </p14:nvContentPartPr>
                <p14:xfrm>
                  <a:off x="2245298" y="6893365"/>
                  <a:ext cx="65520" cy="39960"/>
                </p14:xfrm>
              </p:contentPart>
            </mc:Choice>
            <mc:Fallback xmlns:a16="http://schemas.microsoft.com/office/drawing/2014/main" xmlns="">
              <p:pic>
                <p:nvPicPr>
                  <p:cNvPr id="408" name="Ink 407">
                    <a:extLst>
                      <a:ext uri="{FF2B5EF4-FFF2-40B4-BE49-F238E27FC236}">
                        <a16:creationId xmlns:a16="http://schemas.microsoft.com/office/drawing/2014/main" id="{53BEDF15-7CD0-4976-A197-80A2933469CC}"/>
                      </a:ext>
                    </a:extLst>
                  </p:cNvPr>
                  <p:cNvPicPr/>
                  <p:nvPr/>
                </p:nvPicPr>
                <p:blipFill>
                  <a:blip r:embed="rId148"/>
                  <a:stretch>
                    <a:fillRect/>
                  </a:stretch>
                </p:blipFill>
                <p:spPr>
                  <a:xfrm>
                    <a:off x="2233058" y="6880765"/>
                    <a:ext cx="88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09" name="Ink 408">
                    <a:extLst>
                      <a:ext uri="{FF2B5EF4-FFF2-40B4-BE49-F238E27FC236}">
                        <a16:creationId xmlns:a16="http://schemas.microsoft.com/office/drawing/2014/main" id="{B27C4468-4F56-428E-B7D8-42546CEBDCFA}"/>
                      </a:ext>
                    </a:extLst>
                  </p14:cNvPr>
                  <p14:cNvContentPartPr/>
                  <p14:nvPr/>
                </p14:nvContentPartPr>
                <p14:xfrm>
                  <a:off x="2491538" y="6873565"/>
                  <a:ext cx="55800" cy="47520"/>
                </p14:xfrm>
              </p:contentPart>
            </mc:Choice>
            <mc:Fallback xmlns:a16="http://schemas.microsoft.com/office/drawing/2014/main" xmlns="">
              <p:pic>
                <p:nvPicPr>
                  <p:cNvPr id="409" name="Ink 408">
                    <a:extLst>
                      <a:ext uri="{FF2B5EF4-FFF2-40B4-BE49-F238E27FC236}">
                        <a16:creationId xmlns:a16="http://schemas.microsoft.com/office/drawing/2014/main" id="{B27C4468-4F56-428E-B7D8-42546CEBDCFA}"/>
                      </a:ext>
                    </a:extLst>
                  </p:cNvPr>
                  <p:cNvPicPr/>
                  <p:nvPr/>
                </p:nvPicPr>
                <p:blipFill>
                  <a:blip r:embed="rId150"/>
                  <a:stretch>
                    <a:fillRect/>
                  </a:stretch>
                </p:blipFill>
                <p:spPr>
                  <a:xfrm>
                    <a:off x="2478218" y="6861325"/>
                    <a:ext cx="82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10" name="Ink 409">
                    <a:extLst>
                      <a:ext uri="{FF2B5EF4-FFF2-40B4-BE49-F238E27FC236}">
                        <a16:creationId xmlns:a16="http://schemas.microsoft.com/office/drawing/2014/main" id="{4D1FFE12-682E-4851-A932-A4D721A44FF9}"/>
                      </a:ext>
                    </a:extLst>
                  </p14:cNvPr>
                  <p14:cNvContentPartPr/>
                  <p14:nvPr/>
                </p14:nvContentPartPr>
                <p14:xfrm>
                  <a:off x="2731658" y="6868165"/>
                  <a:ext cx="52920" cy="38160"/>
                </p14:xfrm>
              </p:contentPart>
            </mc:Choice>
            <mc:Fallback xmlns:a16="http://schemas.microsoft.com/office/drawing/2014/main" xmlns="">
              <p:pic>
                <p:nvPicPr>
                  <p:cNvPr id="410" name="Ink 409">
                    <a:extLst>
                      <a:ext uri="{FF2B5EF4-FFF2-40B4-BE49-F238E27FC236}">
                        <a16:creationId xmlns:a16="http://schemas.microsoft.com/office/drawing/2014/main" id="{4D1FFE12-682E-4851-A932-A4D721A44FF9}"/>
                      </a:ext>
                    </a:extLst>
                  </p:cNvPr>
                  <p:cNvPicPr/>
                  <p:nvPr/>
                </p:nvPicPr>
                <p:blipFill>
                  <a:blip r:embed="rId152"/>
                  <a:stretch>
                    <a:fillRect/>
                  </a:stretch>
                </p:blipFill>
                <p:spPr>
                  <a:xfrm>
                    <a:off x="2718698" y="6855082"/>
                    <a:ext cx="78480" cy="63963"/>
                  </a:xfrm>
                  <a:prstGeom prst="rect">
                    <a:avLst/>
                  </a:prstGeom>
                </p:spPr>
              </p:pic>
            </mc:Fallback>
          </mc:AlternateContent>
        </p:grpSp>
        <p:grpSp>
          <p:nvGrpSpPr>
            <p:cNvPr id="411" name="Group 410">
              <a:extLst>
                <a:ext uri="{FF2B5EF4-FFF2-40B4-BE49-F238E27FC236}">
                  <a16:creationId xmlns:a16="http://schemas.microsoft.com/office/drawing/2014/main" id="{28C32486-3C36-4938-A95B-38EC3BC5AE09}"/>
                </a:ext>
              </a:extLst>
            </p:cNvPr>
            <p:cNvGrpSpPr/>
            <p:nvPr/>
          </p:nvGrpSpPr>
          <p:grpSpPr>
            <a:xfrm>
              <a:off x="9994586" y="8493732"/>
              <a:ext cx="526680" cy="67320"/>
              <a:chOff x="2275538" y="7066525"/>
              <a:chExt cx="526680" cy="67320"/>
            </a:xfrm>
          </p:grpSpPr>
          <mc:AlternateContent xmlns:mc="http://schemas.openxmlformats.org/markup-compatibility/2006" xmlns:p14="http://schemas.microsoft.com/office/powerpoint/2010/main">
            <mc:Choice Requires="p14">
              <p:contentPart p14:bwMode="auto" r:id="rId292">
                <p14:nvContentPartPr>
                  <p14:cNvPr id="412" name="Ink 411">
                    <a:extLst>
                      <a:ext uri="{FF2B5EF4-FFF2-40B4-BE49-F238E27FC236}">
                        <a16:creationId xmlns:a16="http://schemas.microsoft.com/office/drawing/2014/main" id="{D57A17AF-9E6F-4A76-971F-A63F9CBE63FB}"/>
                      </a:ext>
                    </a:extLst>
                  </p14:cNvPr>
                  <p14:cNvContentPartPr/>
                  <p14:nvPr/>
                </p14:nvContentPartPr>
                <p14:xfrm>
                  <a:off x="2275538" y="7079485"/>
                  <a:ext cx="56520" cy="54360"/>
                </p14:xfrm>
              </p:contentPart>
            </mc:Choice>
            <mc:Fallback xmlns:a16="http://schemas.microsoft.com/office/drawing/2014/main" xmlns="">
              <p:pic>
                <p:nvPicPr>
                  <p:cNvPr id="412" name="Ink 411">
                    <a:extLst>
                      <a:ext uri="{FF2B5EF4-FFF2-40B4-BE49-F238E27FC236}">
                        <a16:creationId xmlns:a16="http://schemas.microsoft.com/office/drawing/2014/main" id="{D57A17AF-9E6F-4A76-971F-A63F9CBE63FB}"/>
                      </a:ext>
                    </a:extLst>
                  </p:cNvPr>
                  <p:cNvPicPr/>
                  <p:nvPr/>
                </p:nvPicPr>
                <p:blipFill>
                  <a:blip r:embed="rId154"/>
                  <a:stretch>
                    <a:fillRect/>
                  </a:stretch>
                </p:blipFill>
                <p:spPr>
                  <a:xfrm>
                    <a:off x="2262938" y="7067605"/>
                    <a:ext cx="81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13" name="Ink 412">
                    <a:extLst>
                      <a:ext uri="{FF2B5EF4-FFF2-40B4-BE49-F238E27FC236}">
                        <a16:creationId xmlns:a16="http://schemas.microsoft.com/office/drawing/2014/main" id="{5BB3E99B-2AAB-4546-B45B-FAA08C74775B}"/>
                      </a:ext>
                    </a:extLst>
                  </p14:cNvPr>
                  <p14:cNvContentPartPr/>
                  <p14:nvPr/>
                </p14:nvContentPartPr>
                <p14:xfrm>
                  <a:off x="2502338" y="7072285"/>
                  <a:ext cx="76680" cy="52200"/>
                </p14:xfrm>
              </p:contentPart>
            </mc:Choice>
            <mc:Fallback xmlns:a16="http://schemas.microsoft.com/office/drawing/2014/main" xmlns="">
              <p:pic>
                <p:nvPicPr>
                  <p:cNvPr id="413" name="Ink 412">
                    <a:extLst>
                      <a:ext uri="{FF2B5EF4-FFF2-40B4-BE49-F238E27FC236}">
                        <a16:creationId xmlns:a16="http://schemas.microsoft.com/office/drawing/2014/main" id="{5BB3E99B-2AAB-4546-B45B-FAA08C74775B}"/>
                      </a:ext>
                    </a:extLst>
                  </p:cNvPr>
                  <p:cNvPicPr/>
                  <p:nvPr/>
                </p:nvPicPr>
                <p:blipFill>
                  <a:blip r:embed="rId156"/>
                  <a:stretch>
                    <a:fillRect/>
                  </a:stretch>
                </p:blipFill>
                <p:spPr>
                  <a:xfrm>
                    <a:off x="2492618" y="7061047"/>
                    <a:ext cx="99360" cy="76488"/>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14" name="Ink 413">
                    <a:extLst>
                      <a:ext uri="{FF2B5EF4-FFF2-40B4-BE49-F238E27FC236}">
                        <a16:creationId xmlns:a16="http://schemas.microsoft.com/office/drawing/2014/main" id="{8EA2000E-DA71-49D1-ABAB-8416A1D8D342}"/>
                      </a:ext>
                    </a:extLst>
                  </p14:cNvPr>
                  <p14:cNvContentPartPr/>
                  <p14:nvPr/>
                </p14:nvContentPartPr>
                <p14:xfrm>
                  <a:off x="2739218" y="7066525"/>
                  <a:ext cx="63000" cy="54720"/>
                </p14:xfrm>
              </p:contentPart>
            </mc:Choice>
            <mc:Fallback xmlns:a16="http://schemas.microsoft.com/office/drawing/2014/main" xmlns="">
              <p:pic>
                <p:nvPicPr>
                  <p:cNvPr id="414" name="Ink 413">
                    <a:extLst>
                      <a:ext uri="{FF2B5EF4-FFF2-40B4-BE49-F238E27FC236}">
                        <a16:creationId xmlns:a16="http://schemas.microsoft.com/office/drawing/2014/main" id="{8EA2000E-DA71-49D1-ABAB-8416A1D8D342}"/>
                      </a:ext>
                    </a:extLst>
                  </p:cNvPr>
                  <p:cNvPicPr/>
                  <p:nvPr/>
                </p:nvPicPr>
                <p:blipFill>
                  <a:blip r:embed="rId158"/>
                  <a:stretch>
                    <a:fillRect/>
                  </a:stretch>
                </p:blipFill>
                <p:spPr>
                  <a:xfrm>
                    <a:off x="2726978" y="7053842"/>
                    <a:ext cx="88200" cy="79725"/>
                  </a:xfrm>
                  <a:prstGeom prst="rect">
                    <a:avLst/>
                  </a:prstGeom>
                </p:spPr>
              </p:pic>
            </mc:Fallback>
          </mc:AlternateContent>
        </p:grpSp>
        <p:grpSp>
          <p:nvGrpSpPr>
            <p:cNvPr id="415" name="Group 414">
              <a:extLst>
                <a:ext uri="{FF2B5EF4-FFF2-40B4-BE49-F238E27FC236}">
                  <a16:creationId xmlns:a16="http://schemas.microsoft.com/office/drawing/2014/main" id="{9DF13992-4086-423E-9F8A-F1ACD711CA4D}"/>
                </a:ext>
              </a:extLst>
            </p:cNvPr>
            <p:cNvGrpSpPr/>
            <p:nvPr/>
          </p:nvGrpSpPr>
          <p:grpSpPr>
            <a:xfrm>
              <a:off x="10007906" y="8692452"/>
              <a:ext cx="523080" cy="70560"/>
              <a:chOff x="2288858" y="7265245"/>
              <a:chExt cx="523080" cy="70560"/>
            </a:xfrm>
          </p:grpSpPr>
          <mc:AlternateContent xmlns:mc="http://schemas.openxmlformats.org/markup-compatibility/2006" xmlns:p14="http://schemas.microsoft.com/office/powerpoint/2010/main">
            <mc:Choice Requires="p14">
              <p:contentPart p14:bwMode="auto" r:id="rId295">
                <p14:nvContentPartPr>
                  <p14:cNvPr id="416" name="Ink 415">
                    <a:extLst>
                      <a:ext uri="{FF2B5EF4-FFF2-40B4-BE49-F238E27FC236}">
                        <a16:creationId xmlns:a16="http://schemas.microsoft.com/office/drawing/2014/main" id="{654DB009-C3CD-4D57-856B-4878A7D8D2E9}"/>
                      </a:ext>
                    </a:extLst>
                  </p14:cNvPr>
                  <p14:cNvContentPartPr/>
                  <p14:nvPr/>
                </p14:nvContentPartPr>
                <p14:xfrm>
                  <a:off x="2288858" y="7270645"/>
                  <a:ext cx="55440" cy="65160"/>
                </p14:xfrm>
              </p:contentPart>
            </mc:Choice>
            <mc:Fallback xmlns:a16="http://schemas.microsoft.com/office/drawing/2014/main" xmlns="">
              <p:pic>
                <p:nvPicPr>
                  <p:cNvPr id="416" name="Ink 415">
                    <a:extLst>
                      <a:ext uri="{FF2B5EF4-FFF2-40B4-BE49-F238E27FC236}">
                        <a16:creationId xmlns:a16="http://schemas.microsoft.com/office/drawing/2014/main" id="{654DB009-C3CD-4D57-856B-4878A7D8D2E9}"/>
                      </a:ext>
                    </a:extLst>
                  </p:cNvPr>
                  <p:cNvPicPr/>
                  <p:nvPr/>
                </p:nvPicPr>
                <p:blipFill>
                  <a:blip r:embed="rId160"/>
                  <a:stretch>
                    <a:fillRect/>
                  </a:stretch>
                </p:blipFill>
                <p:spPr>
                  <a:xfrm>
                    <a:off x="2276258" y="7260925"/>
                    <a:ext cx="80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17" name="Ink 416">
                    <a:extLst>
                      <a:ext uri="{FF2B5EF4-FFF2-40B4-BE49-F238E27FC236}">
                        <a16:creationId xmlns:a16="http://schemas.microsoft.com/office/drawing/2014/main" id="{557018D2-BF65-426D-88EA-209ADF14D1E5}"/>
                      </a:ext>
                    </a:extLst>
                  </p14:cNvPr>
                  <p14:cNvContentPartPr/>
                  <p14:nvPr/>
                </p14:nvContentPartPr>
                <p14:xfrm>
                  <a:off x="2515298" y="7274245"/>
                  <a:ext cx="67320" cy="54000"/>
                </p14:xfrm>
              </p:contentPart>
            </mc:Choice>
            <mc:Fallback xmlns:a16="http://schemas.microsoft.com/office/drawing/2014/main" xmlns="">
              <p:pic>
                <p:nvPicPr>
                  <p:cNvPr id="417" name="Ink 416">
                    <a:extLst>
                      <a:ext uri="{FF2B5EF4-FFF2-40B4-BE49-F238E27FC236}">
                        <a16:creationId xmlns:a16="http://schemas.microsoft.com/office/drawing/2014/main" id="{557018D2-BF65-426D-88EA-209ADF14D1E5}"/>
                      </a:ext>
                    </a:extLst>
                  </p:cNvPr>
                  <p:cNvPicPr/>
                  <p:nvPr/>
                </p:nvPicPr>
                <p:blipFill>
                  <a:blip r:embed="rId162"/>
                  <a:stretch>
                    <a:fillRect/>
                  </a:stretch>
                </p:blipFill>
                <p:spPr>
                  <a:xfrm>
                    <a:off x="2504138" y="7262005"/>
                    <a:ext cx="91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18" name="Ink 417">
                    <a:extLst>
                      <a:ext uri="{FF2B5EF4-FFF2-40B4-BE49-F238E27FC236}">
                        <a16:creationId xmlns:a16="http://schemas.microsoft.com/office/drawing/2014/main" id="{F8BFCEC9-2016-4482-9CD5-399E3EBBD6A5}"/>
                      </a:ext>
                    </a:extLst>
                  </p14:cNvPr>
                  <p14:cNvContentPartPr/>
                  <p14:nvPr/>
                </p14:nvContentPartPr>
                <p14:xfrm>
                  <a:off x="2768738" y="7265245"/>
                  <a:ext cx="43200" cy="67320"/>
                </p14:xfrm>
              </p:contentPart>
            </mc:Choice>
            <mc:Fallback xmlns:a16="http://schemas.microsoft.com/office/drawing/2014/main" xmlns="">
              <p:pic>
                <p:nvPicPr>
                  <p:cNvPr id="418" name="Ink 417">
                    <a:extLst>
                      <a:ext uri="{FF2B5EF4-FFF2-40B4-BE49-F238E27FC236}">
                        <a16:creationId xmlns:a16="http://schemas.microsoft.com/office/drawing/2014/main" id="{F8BFCEC9-2016-4482-9CD5-399E3EBBD6A5}"/>
                      </a:ext>
                    </a:extLst>
                  </p:cNvPr>
                  <p:cNvPicPr/>
                  <p:nvPr/>
                </p:nvPicPr>
                <p:blipFill>
                  <a:blip r:embed="rId164"/>
                  <a:stretch>
                    <a:fillRect/>
                  </a:stretch>
                </p:blipFill>
                <p:spPr>
                  <a:xfrm>
                    <a:off x="2757218" y="7253070"/>
                    <a:ext cx="67680" cy="92386"/>
                  </a:xfrm>
                  <a:prstGeom prst="rect">
                    <a:avLst/>
                  </a:prstGeom>
                </p:spPr>
              </p:pic>
            </mc:Fallback>
          </mc:AlternateContent>
        </p:grpSp>
      </p:grpSp>
      <p:grpSp>
        <p:nvGrpSpPr>
          <p:cNvPr id="392" name="Group 391">
            <a:extLst>
              <a:ext uri="{FF2B5EF4-FFF2-40B4-BE49-F238E27FC236}">
                <a16:creationId xmlns:a16="http://schemas.microsoft.com/office/drawing/2014/main" id="{C2C80782-F7EC-4B13-8518-12645B357D01}"/>
              </a:ext>
            </a:extLst>
          </p:cNvPr>
          <p:cNvGrpSpPr/>
          <p:nvPr/>
        </p:nvGrpSpPr>
        <p:grpSpPr>
          <a:xfrm>
            <a:off x="3888313" y="4974971"/>
            <a:ext cx="3398700" cy="252600"/>
            <a:chOff x="4834418" y="6335725"/>
            <a:chExt cx="4078440" cy="303120"/>
          </a:xfrm>
        </p:grpSpPr>
        <p:grpSp>
          <p:nvGrpSpPr>
            <p:cNvPr id="1105" name="Group 1104">
              <a:extLst>
                <a:ext uri="{FF2B5EF4-FFF2-40B4-BE49-F238E27FC236}">
                  <a16:creationId xmlns:a16="http://schemas.microsoft.com/office/drawing/2014/main" id="{CCB523F3-9936-4478-B09B-562D943CCC03}"/>
                </a:ext>
              </a:extLst>
            </p:cNvPr>
            <p:cNvGrpSpPr/>
            <p:nvPr/>
          </p:nvGrpSpPr>
          <p:grpSpPr>
            <a:xfrm>
              <a:off x="4834418" y="6357685"/>
              <a:ext cx="2130840" cy="281160"/>
              <a:chOff x="4834418" y="6357685"/>
              <a:chExt cx="2130840" cy="281160"/>
            </a:xfrm>
          </p:grpSpPr>
          <mc:AlternateContent xmlns:mc="http://schemas.openxmlformats.org/markup-compatibility/2006" xmlns:p14="http://schemas.microsoft.com/office/powerpoint/2010/main">
            <mc:Choice Requires="p14">
              <p:contentPart p14:bwMode="auto" r:id="rId298">
                <p14:nvContentPartPr>
                  <p14:cNvPr id="188" name="Ink 187">
                    <a:extLst>
                      <a:ext uri="{FF2B5EF4-FFF2-40B4-BE49-F238E27FC236}">
                        <a16:creationId xmlns:a16="http://schemas.microsoft.com/office/drawing/2014/main" id="{B4DAC102-173D-41A5-A556-08A544A8FA10}"/>
                      </a:ext>
                    </a:extLst>
                  </p14:cNvPr>
                  <p14:cNvContentPartPr/>
                  <p14:nvPr/>
                </p14:nvContentPartPr>
                <p14:xfrm>
                  <a:off x="4982378" y="6469285"/>
                  <a:ext cx="14760" cy="97200"/>
                </p14:xfrm>
              </p:contentPart>
            </mc:Choice>
            <mc:Fallback xmlns:a16="http://schemas.microsoft.com/office/drawing/2014/main" xmlns="">
              <p:pic>
                <p:nvPicPr>
                  <p:cNvPr id="188" name="Ink 187">
                    <a:extLst>
                      <a:ext uri="{FF2B5EF4-FFF2-40B4-BE49-F238E27FC236}">
                        <a16:creationId xmlns:a16="http://schemas.microsoft.com/office/drawing/2014/main" id="{B4DAC102-173D-41A5-A556-08A544A8FA10}"/>
                      </a:ext>
                    </a:extLst>
                  </p:cNvPr>
                  <p:cNvPicPr/>
                  <p:nvPr/>
                </p:nvPicPr>
                <p:blipFill>
                  <a:blip r:embed="rId299"/>
                  <a:stretch>
                    <a:fillRect/>
                  </a:stretch>
                </p:blipFill>
                <p:spPr>
                  <a:xfrm>
                    <a:off x="4970858" y="6459242"/>
                    <a:ext cx="39600" cy="120872"/>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9" name="Ink 188">
                    <a:extLst>
                      <a:ext uri="{FF2B5EF4-FFF2-40B4-BE49-F238E27FC236}">
                        <a16:creationId xmlns:a16="http://schemas.microsoft.com/office/drawing/2014/main" id="{94CE24D2-F3E6-486C-A191-BB0A69AA1B38}"/>
                      </a:ext>
                    </a:extLst>
                  </p14:cNvPr>
                  <p14:cNvContentPartPr/>
                  <p14:nvPr/>
                </p14:nvContentPartPr>
                <p14:xfrm>
                  <a:off x="4834418" y="6357685"/>
                  <a:ext cx="367200" cy="281160"/>
                </p14:xfrm>
              </p:contentPart>
            </mc:Choice>
            <mc:Fallback xmlns:a16="http://schemas.microsoft.com/office/drawing/2014/main" xmlns="">
              <p:pic>
                <p:nvPicPr>
                  <p:cNvPr id="189" name="Ink 188">
                    <a:extLst>
                      <a:ext uri="{FF2B5EF4-FFF2-40B4-BE49-F238E27FC236}">
                        <a16:creationId xmlns:a16="http://schemas.microsoft.com/office/drawing/2014/main" id="{94CE24D2-F3E6-486C-A191-BB0A69AA1B38}"/>
                      </a:ext>
                    </a:extLst>
                  </p:cNvPr>
                  <p:cNvPicPr/>
                  <p:nvPr/>
                </p:nvPicPr>
                <p:blipFill>
                  <a:blip r:embed="rId301"/>
                  <a:stretch>
                    <a:fillRect/>
                  </a:stretch>
                </p:blipFill>
                <p:spPr>
                  <a:xfrm>
                    <a:off x="4822538" y="6344365"/>
                    <a:ext cx="3931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1" name="Ink 190">
                    <a:extLst>
                      <a:ext uri="{FF2B5EF4-FFF2-40B4-BE49-F238E27FC236}">
                        <a16:creationId xmlns:a16="http://schemas.microsoft.com/office/drawing/2014/main" id="{A5FAEF74-0D5A-4F99-8D4B-17C054CF22F9}"/>
                      </a:ext>
                    </a:extLst>
                  </p14:cNvPr>
                  <p14:cNvContentPartPr/>
                  <p14:nvPr/>
                </p14:nvContentPartPr>
                <p14:xfrm>
                  <a:off x="5404658" y="6396925"/>
                  <a:ext cx="145080" cy="196560"/>
                </p14:xfrm>
              </p:contentPart>
            </mc:Choice>
            <mc:Fallback xmlns:a16="http://schemas.microsoft.com/office/drawing/2014/main" xmlns="">
              <p:pic>
                <p:nvPicPr>
                  <p:cNvPr id="191" name="Ink 190">
                    <a:extLst>
                      <a:ext uri="{FF2B5EF4-FFF2-40B4-BE49-F238E27FC236}">
                        <a16:creationId xmlns:a16="http://schemas.microsoft.com/office/drawing/2014/main" id="{A5FAEF74-0D5A-4F99-8D4B-17C054CF22F9}"/>
                      </a:ext>
                    </a:extLst>
                  </p:cNvPr>
                  <p:cNvPicPr/>
                  <p:nvPr/>
                </p:nvPicPr>
                <p:blipFill>
                  <a:blip r:embed="rId303"/>
                  <a:stretch>
                    <a:fillRect/>
                  </a:stretch>
                </p:blipFill>
                <p:spPr>
                  <a:xfrm>
                    <a:off x="5391698" y="6383605"/>
                    <a:ext cx="172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088" name="Ink 1087">
                    <a:extLst>
                      <a:ext uri="{FF2B5EF4-FFF2-40B4-BE49-F238E27FC236}">
                        <a16:creationId xmlns:a16="http://schemas.microsoft.com/office/drawing/2014/main" id="{019EA726-210E-46D6-BE94-FF56066EE197}"/>
                      </a:ext>
                    </a:extLst>
                  </p14:cNvPr>
                  <p14:cNvContentPartPr/>
                  <p14:nvPr/>
                </p14:nvContentPartPr>
                <p14:xfrm>
                  <a:off x="5415098" y="6505285"/>
                  <a:ext cx="105840" cy="39960"/>
                </p14:xfrm>
              </p:contentPart>
            </mc:Choice>
            <mc:Fallback xmlns:a16="http://schemas.microsoft.com/office/drawing/2014/main" xmlns="">
              <p:pic>
                <p:nvPicPr>
                  <p:cNvPr id="1088" name="Ink 1087">
                    <a:extLst>
                      <a:ext uri="{FF2B5EF4-FFF2-40B4-BE49-F238E27FC236}">
                        <a16:creationId xmlns:a16="http://schemas.microsoft.com/office/drawing/2014/main" id="{019EA726-210E-46D6-BE94-FF56066EE197}"/>
                      </a:ext>
                    </a:extLst>
                  </p:cNvPr>
                  <p:cNvPicPr/>
                  <p:nvPr/>
                </p:nvPicPr>
                <p:blipFill>
                  <a:blip r:embed="rId305"/>
                  <a:stretch>
                    <a:fillRect/>
                  </a:stretch>
                </p:blipFill>
                <p:spPr>
                  <a:xfrm>
                    <a:off x="5407178" y="6493405"/>
                    <a:ext cx="1256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089" name="Ink 1088">
                    <a:extLst>
                      <a:ext uri="{FF2B5EF4-FFF2-40B4-BE49-F238E27FC236}">
                        <a16:creationId xmlns:a16="http://schemas.microsoft.com/office/drawing/2014/main" id="{571A58CF-3850-48AA-AF74-8A8508FB3D47}"/>
                      </a:ext>
                    </a:extLst>
                  </p14:cNvPr>
                  <p14:cNvContentPartPr/>
                  <p14:nvPr/>
                </p14:nvContentPartPr>
                <p14:xfrm>
                  <a:off x="5563058" y="6445165"/>
                  <a:ext cx="156960" cy="134280"/>
                </p14:xfrm>
              </p:contentPart>
            </mc:Choice>
            <mc:Fallback xmlns:a16="http://schemas.microsoft.com/office/drawing/2014/main" xmlns="">
              <p:pic>
                <p:nvPicPr>
                  <p:cNvPr id="1089" name="Ink 1088">
                    <a:extLst>
                      <a:ext uri="{FF2B5EF4-FFF2-40B4-BE49-F238E27FC236}">
                        <a16:creationId xmlns:a16="http://schemas.microsoft.com/office/drawing/2014/main" id="{571A58CF-3850-48AA-AF74-8A8508FB3D47}"/>
                      </a:ext>
                    </a:extLst>
                  </p:cNvPr>
                  <p:cNvPicPr/>
                  <p:nvPr/>
                </p:nvPicPr>
                <p:blipFill>
                  <a:blip r:embed="rId307"/>
                  <a:stretch>
                    <a:fillRect/>
                  </a:stretch>
                </p:blipFill>
                <p:spPr>
                  <a:xfrm>
                    <a:off x="5557298" y="6430765"/>
                    <a:ext cx="177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090" name="Ink 1089">
                    <a:extLst>
                      <a:ext uri="{FF2B5EF4-FFF2-40B4-BE49-F238E27FC236}">
                        <a16:creationId xmlns:a16="http://schemas.microsoft.com/office/drawing/2014/main" id="{1F16CC86-3953-467F-8EDB-99796AFDB0A4}"/>
                      </a:ext>
                    </a:extLst>
                  </p14:cNvPr>
                  <p14:cNvContentPartPr/>
                  <p14:nvPr/>
                </p14:nvContentPartPr>
                <p14:xfrm>
                  <a:off x="5762858" y="6433285"/>
                  <a:ext cx="115920" cy="156960"/>
                </p14:xfrm>
              </p:contentPart>
            </mc:Choice>
            <mc:Fallback xmlns:a16="http://schemas.microsoft.com/office/drawing/2014/main" xmlns="">
              <p:pic>
                <p:nvPicPr>
                  <p:cNvPr id="1090" name="Ink 1089">
                    <a:extLst>
                      <a:ext uri="{FF2B5EF4-FFF2-40B4-BE49-F238E27FC236}">
                        <a16:creationId xmlns:a16="http://schemas.microsoft.com/office/drawing/2014/main" id="{1F16CC86-3953-467F-8EDB-99796AFDB0A4}"/>
                      </a:ext>
                    </a:extLst>
                  </p:cNvPr>
                  <p:cNvPicPr/>
                  <p:nvPr/>
                </p:nvPicPr>
                <p:blipFill>
                  <a:blip r:embed="rId309"/>
                  <a:stretch>
                    <a:fillRect/>
                  </a:stretch>
                </p:blipFill>
                <p:spPr>
                  <a:xfrm>
                    <a:off x="5748774" y="6421765"/>
                    <a:ext cx="144087"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092" name="Ink 1091">
                    <a:extLst>
                      <a:ext uri="{FF2B5EF4-FFF2-40B4-BE49-F238E27FC236}">
                        <a16:creationId xmlns:a16="http://schemas.microsoft.com/office/drawing/2014/main" id="{9B9B021F-DDCE-48C3-AC65-C734072B17A6}"/>
                      </a:ext>
                    </a:extLst>
                  </p14:cNvPr>
                  <p14:cNvContentPartPr/>
                  <p14:nvPr/>
                </p14:nvContentPartPr>
                <p14:xfrm>
                  <a:off x="6042578" y="6443725"/>
                  <a:ext cx="152640" cy="136080"/>
                </p14:xfrm>
              </p:contentPart>
            </mc:Choice>
            <mc:Fallback xmlns:a16="http://schemas.microsoft.com/office/drawing/2014/main" xmlns="">
              <p:pic>
                <p:nvPicPr>
                  <p:cNvPr id="1092" name="Ink 1091">
                    <a:extLst>
                      <a:ext uri="{FF2B5EF4-FFF2-40B4-BE49-F238E27FC236}">
                        <a16:creationId xmlns:a16="http://schemas.microsoft.com/office/drawing/2014/main" id="{9B9B021F-DDCE-48C3-AC65-C734072B17A6}"/>
                      </a:ext>
                    </a:extLst>
                  </p:cNvPr>
                  <p:cNvPicPr/>
                  <p:nvPr/>
                </p:nvPicPr>
                <p:blipFill>
                  <a:blip r:embed="rId311"/>
                  <a:stretch>
                    <a:fillRect/>
                  </a:stretch>
                </p:blipFill>
                <p:spPr>
                  <a:xfrm>
                    <a:off x="6029978" y="6434005"/>
                    <a:ext cx="169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093" name="Ink 1092">
                    <a:extLst>
                      <a:ext uri="{FF2B5EF4-FFF2-40B4-BE49-F238E27FC236}">
                        <a16:creationId xmlns:a16="http://schemas.microsoft.com/office/drawing/2014/main" id="{9248ED1C-68AF-4640-AB68-AF88CBF73CCA}"/>
                      </a:ext>
                    </a:extLst>
                  </p14:cNvPr>
                  <p14:cNvContentPartPr/>
                  <p14:nvPr/>
                </p14:nvContentPartPr>
                <p14:xfrm>
                  <a:off x="6205298" y="6490885"/>
                  <a:ext cx="107640" cy="111960"/>
                </p14:xfrm>
              </p:contentPart>
            </mc:Choice>
            <mc:Fallback xmlns:a16="http://schemas.microsoft.com/office/drawing/2014/main" xmlns="">
              <p:pic>
                <p:nvPicPr>
                  <p:cNvPr id="1093" name="Ink 1092">
                    <a:extLst>
                      <a:ext uri="{FF2B5EF4-FFF2-40B4-BE49-F238E27FC236}">
                        <a16:creationId xmlns:a16="http://schemas.microsoft.com/office/drawing/2014/main" id="{9248ED1C-68AF-4640-AB68-AF88CBF73CCA}"/>
                      </a:ext>
                    </a:extLst>
                  </p:cNvPr>
                  <p:cNvPicPr/>
                  <p:nvPr/>
                </p:nvPicPr>
                <p:blipFill>
                  <a:blip r:embed="rId313"/>
                  <a:stretch>
                    <a:fillRect/>
                  </a:stretch>
                </p:blipFill>
                <p:spPr>
                  <a:xfrm>
                    <a:off x="6192338" y="6483685"/>
                    <a:ext cx="1328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101" name="Ink 1100">
                    <a:extLst>
                      <a:ext uri="{FF2B5EF4-FFF2-40B4-BE49-F238E27FC236}">
                        <a16:creationId xmlns:a16="http://schemas.microsoft.com/office/drawing/2014/main" id="{EFFCFD4F-64DB-451C-9C14-131F374E5A19}"/>
                      </a:ext>
                    </a:extLst>
                  </p14:cNvPr>
                  <p14:cNvContentPartPr/>
                  <p14:nvPr/>
                </p14:nvContentPartPr>
                <p14:xfrm>
                  <a:off x="6326978" y="6375325"/>
                  <a:ext cx="130320" cy="215280"/>
                </p14:xfrm>
              </p:contentPart>
            </mc:Choice>
            <mc:Fallback xmlns:a16="http://schemas.microsoft.com/office/drawing/2014/main" xmlns="">
              <p:pic>
                <p:nvPicPr>
                  <p:cNvPr id="1101" name="Ink 1100">
                    <a:extLst>
                      <a:ext uri="{FF2B5EF4-FFF2-40B4-BE49-F238E27FC236}">
                        <a16:creationId xmlns:a16="http://schemas.microsoft.com/office/drawing/2014/main" id="{EFFCFD4F-64DB-451C-9C14-131F374E5A19}"/>
                      </a:ext>
                    </a:extLst>
                  </p:cNvPr>
                  <p:cNvPicPr/>
                  <p:nvPr/>
                </p:nvPicPr>
                <p:blipFill>
                  <a:blip r:embed="rId315"/>
                  <a:stretch>
                    <a:fillRect/>
                  </a:stretch>
                </p:blipFill>
                <p:spPr>
                  <a:xfrm>
                    <a:off x="6317618" y="6365965"/>
                    <a:ext cx="151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102" name="Ink 1101">
                    <a:extLst>
                      <a:ext uri="{FF2B5EF4-FFF2-40B4-BE49-F238E27FC236}">
                        <a16:creationId xmlns:a16="http://schemas.microsoft.com/office/drawing/2014/main" id="{E7C4B8A3-57B2-40FA-AD63-B907CF308A3E}"/>
                      </a:ext>
                    </a:extLst>
                  </p14:cNvPr>
                  <p14:cNvContentPartPr/>
                  <p14:nvPr/>
                </p14:nvContentPartPr>
                <p14:xfrm>
                  <a:off x="6460898" y="6478285"/>
                  <a:ext cx="108000" cy="117000"/>
                </p14:xfrm>
              </p:contentPart>
            </mc:Choice>
            <mc:Fallback xmlns:a16="http://schemas.microsoft.com/office/drawing/2014/main" xmlns="">
              <p:pic>
                <p:nvPicPr>
                  <p:cNvPr id="1102" name="Ink 1101">
                    <a:extLst>
                      <a:ext uri="{FF2B5EF4-FFF2-40B4-BE49-F238E27FC236}">
                        <a16:creationId xmlns:a16="http://schemas.microsoft.com/office/drawing/2014/main" id="{E7C4B8A3-57B2-40FA-AD63-B907CF308A3E}"/>
                      </a:ext>
                    </a:extLst>
                  </p:cNvPr>
                  <p:cNvPicPr/>
                  <p:nvPr/>
                </p:nvPicPr>
                <p:blipFill>
                  <a:blip r:embed="rId317"/>
                  <a:stretch>
                    <a:fillRect/>
                  </a:stretch>
                </p:blipFill>
                <p:spPr>
                  <a:xfrm>
                    <a:off x="6447218" y="6464965"/>
                    <a:ext cx="135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103" name="Ink 1102">
                    <a:extLst>
                      <a:ext uri="{FF2B5EF4-FFF2-40B4-BE49-F238E27FC236}">
                        <a16:creationId xmlns:a16="http://schemas.microsoft.com/office/drawing/2014/main" id="{A9D4C2DA-850D-400D-B25B-D539A9F13D11}"/>
                      </a:ext>
                    </a:extLst>
                  </p14:cNvPr>
                  <p14:cNvContentPartPr/>
                  <p14:nvPr/>
                </p14:nvContentPartPr>
                <p14:xfrm>
                  <a:off x="6607418" y="6493765"/>
                  <a:ext cx="173160" cy="110160"/>
                </p14:xfrm>
              </p:contentPart>
            </mc:Choice>
            <mc:Fallback xmlns:a16="http://schemas.microsoft.com/office/drawing/2014/main" xmlns="">
              <p:pic>
                <p:nvPicPr>
                  <p:cNvPr id="1103" name="Ink 1102">
                    <a:extLst>
                      <a:ext uri="{FF2B5EF4-FFF2-40B4-BE49-F238E27FC236}">
                        <a16:creationId xmlns:a16="http://schemas.microsoft.com/office/drawing/2014/main" id="{A9D4C2DA-850D-400D-B25B-D539A9F13D11}"/>
                      </a:ext>
                    </a:extLst>
                  </p:cNvPr>
                  <p:cNvPicPr/>
                  <p:nvPr/>
                </p:nvPicPr>
                <p:blipFill>
                  <a:blip r:embed="rId319"/>
                  <a:stretch>
                    <a:fillRect/>
                  </a:stretch>
                </p:blipFill>
                <p:spPr>
                  <a:xfrm>
                    <a:off x="6598418" y="6480445"/>
                    <a:ext cx="194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104" name="Ink 1103">
                    <a:extLst>
                      <a:ext uri="{FF2B5EF4-FFF2-40B4-BE49-F238E27FC236}">
                        <a16:creationId xmlns:a16="http://schemas.microsoft.com/office/drawing/2014/main" id="{E322C7AA-7047-45B3-B34E-133E30F0317D}"/>
                      </a:ext>
                    </a:extLst>
                  </p14:cNvPr>
                  <p14:cNvContentPartPr/>
                  <p14:nvPr/>
                </p14:nvContentPartPr>
                <p14:xfrm>
                  <a:off x="6782018" y="6476485"/>
                  <a:ext cx="183240" cy="121320"/>
                </p14:xfrm>
              </p:contentPart>
            </mc:Choice>
            <mc:Fallback xmlns:a16="http://schemas.microsoft.com/office/drawing/2014/main" xmlns="">
              <p:pic>
                <p:nvPicPr>
                  <p:cNvPr id="1104" name="Ink 1103">
                    <a:extLst>
                      <a:ext uri="{FF2B5EF4-FFF2-40B4-BE49-F238E27FC236}">
                        <a16:creationId xmlns:a16="http://schemas.microsoft.com/office/drawing/2014/main" id="{E322C7AA-7047-45B3-B34E-133E30F0317D}"/>
                      </a:ext>
                    </a:extLst>
                  </p:cNvPr>
                  <p:cNvPicPr/>
                  <p:nvPr/>
                </p:nvPicPr>
                <p:blipFill>
                  <a:blip r:embed="rId321"/>
                  <a:stretch>
                    <a:fillRect/>
                  </a:stretch>
                </p:blipFill>
                <p:spPr>
                  <a:xfrm>
                    <a:off x="6773722" y="6463165"/>
                    <a:ext cx="205965" cy="149040"/>
                  </a:xfrm>
                  <a:prstGeom prst="rect">
                    <a:avLst/>
                  </a:prstGeom>
                </p:spPr>
              </p:pic>
            </mc:Fallback>
          </mc:AlternateContent>
        </p:grpSp>
        <p:grpSp>
          <p:nvGrpSpPr>
            <p:cNvPr id="1176" name="Group 1175">
              <a:extLst>
                <a:ext uri="{FF2B5EF4-FFF2-40B4-BE49-F238E27FC236}">
                  <a16:creationId xmlns:a16="http://schemas.microsoft.com/office/drawing/2014/main" id="{0BC587CD-06DC-4A9F-8336-1A446F9688B9}"/>
                </a:ext>
              </a:extLst>
            </p:cNvPr>
            <p:cNvGrpSpPr/>
            <p:nvPr/>
          </p:nvGrpSpPr>
          <p:grpSpPr>
            <a:xfrm>
              <a:off x="7167218" y="6335725"/>
              <a:ext cx="1745640" cy="292680"/>
              <a:chOff x="7167218" y="6335725"/>
              <a:chExt cx="1745640" cy="292680"/>
            </a:xfrm>
          </p:grpSpPr>
          <mc:AlternateContent xmlns:mc="http://schemas.openxmlformats.org/markup-compatibility/2006" xmlns:p14="http://schemas.microsoft.com/office/powerpoint/2010/main">
            <mc:Choice Requires="p14">
              <p:contentPart p14:bwMode="auto" r:id="rId322">
                <p14:nvContentPartPr>
                  <p14:cNvPr id="1106" name="Ink 1105">
                    <a:extLst>
                      <a:ext uri="{FF2B5EF4-FFF2-40B4-BE49-F238E27FC236}">
                        <a16:creationId xmlns:a16="http://schemas.microsoft.com/office/drawing/2014/main" id="{E5B56A72-5652-4589-B711-52A0DB5F8726}"/>
                      </a:ext>
                    </a:extLst>
                  </p14:cNvPr>
                  <p14:cNvContentPartPr/>
                  <p14:nvPr/>
                </p14:nvContentPartPr>
                <p14:xfrm>
                  <a:off x="7167218" y="6392605"/>
                  <a:ext cx="157320" cy="228240"/>
                </p14:xfrm>
              </p:contentPart>
            </mc:Choice>
            <mc:Fallback xmlns:a16="http://schemas.microsoft.com/office/drawing/2014/main" xmlns="">
              <p:pic>
                <p:nvPicPr>
                  <p:cNvPr id="1106" name="Ink 1105">
                    <a:extLst>
                      <a:ext uri="{FF2B5EF4-FFF2-40B4-BE49-F238E27FC236}">
                        <a16:creationId xmlns:a16="http://schemas.microsoft.com/office/drawing/2014/main" id="{E5B56A72-5652-4589-B711-52A0DB5F8726}"/>
                      </a:ext>
                    </a:extLst>
                  </p:cNvPr>
                  <p:cNvPicPr/>
                  <p:nvPr/>
                </p:nvPicPr>
                <p:blipFill>
                  <a:blip r:embed="rId323"/>
                  <a:stretch>
                    <a:fillRect/>
                  </a:stretch>
                </p:blipFill>
                <p:spPr>
                  <a:xfrm>
                    <a:off x="7153928" y="6381103"/>
                    <a:ext cx="178152" cy="252681"/>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107" name="Ink 1106">
                    <a:extLst>
                      <a:ext uri="{FF2B5EF4-FFF2-40B4-BE49-F238E27FC236}">
                        <a16:creationId xmlns:a16="http://schemas.microsoft.com/office/drawing/2014/main" id="{9FB8F941-BDB4-4529-8AA0-E935384E8F56}"/>
                      </a:ext>
                    </a:extLst>
                  </p14:cNvPr>
                  <p14:cNvContentPartPr/>
                  <p14:nvPr/>
                </p14:nvContentPartPr>
                <p14:xfrm>
                  <a:off x="7302578" y="6524005"/>
                  <a:ext cx="113760" cy="88920"/>
                </p14:xfrm>
              </p:contentPart>
            </mc:Choice>
            <mc:Fallback xmlns:a16="http://schemas.microsoft.com/office/drawing/2014/main" xmlns="">
              <p:pic>
                <p:nvPicPr>
                  <p:cNvPr id="1107" name="Ink 1106">
                    <a:extLst>
                      <a:ext uri="{FF2B5EF4-FFF2-40B4-BE49-F238E27FC236}">
                        <a16:creationId xmlns:a16="http://schemas.microsoft.com/office/drawing/2014/main" id="{9FB8F941-BDB4-4529-8AA0-E935384E8F56}"/>
                      </a:ext>
                    </a:extLst>
                  </p:cNvPr>
                  <p:cNvPicPr/>
                  <p:nvPr/>
                </p:nvPicPr>
                <p:blipFill>
                  <a:blip r:embed="rId325"/>
                  <a:stretch>
                    <a:fillRect/>
                  </a:stretch>
                </p:blipFill>
                <p:spPr>
                  <a:xfrm>
                    <a:off x="7289618" y="6515005"/>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108" name="Ink 1107">
                    <a:extLst>
                      <a:ext uri="{FF2B5EF4-FFF2-40B4-BE49-F238E27FC236}">
                        <a16:creationId xmlns:a16="http://schemas.microsoft.com/office/drawing/2014/main" id="{B6A44A75-007F-404B-9CD7-2D28474D6FB4}"/>
                      </a:ext>
                    </a:extLst>
                  </p14:cNvPr>
                  <p14:cNvContentPartPr/>
                  <p14:nvPr/>
                </p14:nvContentPartPr>
                <p14:xfrm>
                  <a:off x="7442258" y="6519325"/>
                  <a:ext cx="118440" cy="90720"/>
                </p14:xfrm>
              </p:contentPart>
            </mc:Choice>
            <mc:Fallback xmlns:a16="http://schemas.microsoft.com/office/drawing/2014/main" xmlns="">
              <p:pic>
                <p:nvPicPr>
                  <p:cNvPr id="1108" name="Ink 1107">
                    <a:extLst>
                      <a:ext uri="{FF2B5EF4-FFF2-40B4-BE49-F238E27FC236}">
                        <a16:creationId xmlns:a16="http://schemas.microsoft.com/office/drawing/2014/main" id="{B6A44A75-007F-404B-9CD7-2D28474D6FB4}"/>
                      </a:ext>
                    </a:extLst>
                  </p:cNvPr>
                  <p:cNvPicPr/>
                  <p:nvPr/>
                </p:nvPicPr>
                <p:blipFill>
                  <a:blip r:embed="rId327"/>
                  <a:stretch>
                    <a:fillRect/>
                  </a:stretch>
                </p:blipFill>
                <p:spPr>
                  <a:xfrm>
                    <a:off x="7431458" y="6506005"/>
                    <a:ext cx="142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109" name="Ink 1108">
                    <a:extLst>
                      <a:ext uri="{FF2B5EF4-FFF2-40B4-BE49-F238E27FC236}">
                        <a16:creationId xmlns:a16="http://schemas.microsoft.com/office/drawing/2014/main" id="{6BE44D1D-66E5-41FA-9B49-FC3BD6D3B5FD}"/>
                      </a:ext>
                    </a:extLst>
                  </p14:cNvPr>
                  <p14:cNvContentPartPr/>
                  <p14:nvPr/>
                </p14:nvContentPartPr>
                <p14:xfrm>
                  <a:off x="7572218" y="6505285"/>
                  <a:ext cx="71280" cy="88920"/>
                </p14:xfrm>
              </p:contentPart>
            </mc:Choice>
            <mc:Fallback xmlns:a16="http://schemas.microsoft.com/office/drawing/2014/main" xmlns="">
              <p:pic>
                <p:nvPicPr>
                  <p:cNvPr id="1109" name="Ink 1108">
                    <a:extLst>
                      <a:ext uri="{FF2B5EF4-FFF2-40B4-BE49-F238E27FC236}">
                        <a16:creationId xmlns:a16="http://schemas.microsoft.com/office/drawing/2014/main" id="{6BE44D1D-66E5-41FA-9B49-FC3BD6D3B5FD}"/>
                      </a:ext>
                    </a:extLst>
                  </p:cNvPr>
                  <p:cNvPicPr/>
                  <p:nvPr/>
                </p:nvPicPr>
                <p:blipFill>
                  <a:blip r:embed="rId329"/>
                  <a:stretch>
                    <a:fillRect/>
                  </a:stretch>
                </p:blipFill>
                <p:spPr>
                  <a:xfrm>
                    <a:off x="7562547" y="6495525"/>
                    <a:ext cx="93846" cy="11205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110" name="Ink 1109">
                    <a:extLst>
                      <a:ext uri="{FF2B5EF4-FFF2-40B4-BE49-F238E27FC236}">
                        <a16:creationId xmlns:a16="http://schemas.microsoft.com/office/drawing/2014/main" id="{FBE9A911-989B-40BB-80C2-FE091861BAD3}"/>
                      </a:ext>
                    </a:extLst>
                  </p14:cNvPr>
                  <p14:cNvContentPartPr/>
                  <p14:nvPr/>
                </p14:nvContentPartPr>
                <p14:xfrm>
                  <a:off x="7639538" y="6474685"/>
                  <a:ext cx="34560" cy="129960"/>
                </p14:xfrm>
              </p:contentPart>
            </mc:Choice>
            <mc:Fallback xmlns:a16="http://schemas.microsoft.com/office/drawing/2014/main" xmlns="">
              <p:pic>
                <p:nvPicPr>
                  <p:cNvPr id="1110" name="Ink 1109">
                    <a:extLst>
                      <a:ext uri="{FF2B5EF4-FFF2-40B4-BE49-F238E27FC236}">
                        <a16:creationId xmlns:a16="http://schemas.microsoft.com/office/drawing/2014/main" id="{FBE9A911-989B-40BB-80C2-FE091861BAD3}"/>
                      </a:ext>
                    </a:extLst>
                  </p:cNvPr>
                  <p:cNvPicPr/>
                  <p:nvPr/>
                </p:nvPicPr>
                <p:blipFill>
                  <a:blip r:embed="rId331"/>
                  <a:stretch>
                    <a:fillRect/>
                  </a:stretch>
                </p:blipFill>
                <p:spPr>
                  <a:xfrm>
                    <a:off x="7627068" y="6464245"/>
                    <a:ext cx="58075"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111" name="Ink 1110">
                    <a:extLst>
                      <a:ext uri="{FF2B5EF4-FFF2-40B4-BE49-F238E27FC236}">
                        <a16:creationId xmlns:a16="http://schemas.microsoft.com/office/drawing/2014/main" id="{6ACD0863-4BF1-4A13-A689-2D334CEC2A2F}"/>
                      </a:ext>
                    </a:extLst>
                  </p14:cNvPr>
                  <p14:cNvContentPartPr/>
                  <p14:nvPr/>
                </p14:nvContentPartPr>
                <p14:xfrm>
                  <a:off x="7689938" y="6502405"/>
                  <a:ext cx="90000" cy="126000"/>
                </p14:xfrm>
              </p:contentPart>
            </mc:Choice>
            <mc:Fallback xmlns:a16="http://schemas.microsoft.com/office/drawing/2014/main" xmlns="">
              <p:pic>
                <p:nvPicPr>
                  <p:cNvPr id="1111" name="Ink 1110">
                    <a:extLst>
                      <a:ext uri="{FF2B5EF4-FFF2-40B4-BE49-F238E27FC236}">
                        <a16:creationId xmlns:a16="http://schemas.microsoft.com/office/drawing/2014/main" id="{6ACD0863-4BF1-4A13-A689-2D334CEC2A2F}"/>
                      </a:ext>
                    </a:extLst>
                  </p:cNvPr>
                  <p:cNvPicPr/>
                  <p:nvPr/>
                </p:nvPicPr>
                <p:blipFill>
                  <a:blip r:embed="rId333"/>
                  <a:stretch>
                    <a:fillRect/>
                  </a:stretch>
                </p:blipFill>
                <p:spPr>
                  <a:xfrm>
                    <a:off x="7678778" y="6489085"/>
                    <a:ext cx="114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112" name="Ink 1111">
                    <a:extLst>
                      <a:ext uri="{FF2B5EF4-FFF2-40B4-BE49-F238E27FC236}">
                        <a16:creationId xmlns:a16="http://schemas.microsoft.com/office/drawing/2014/main" id="{143756DE-B18A-4E78-8867-9DB0BA2819BE}"/>
                      </a:ext>
                    </a:extLst>
                  </p14:cNvPr>
                  <p14:cNvContentPartPr/>
                  <p14:nvPr/>
                </p14:nvContentPartPr>
                <p14:xfrm>
                  <a:off x="7803698" y="6499885"/>
                  <a:ext cx="71280" cy="102960"/>
                </p14:xfrm>
              </p:contentPart>
            </mc:Choice>
            <mc:Fallback xmlns:a16="http://schemas.microsoft.com/office/drawing/2014/main" xmlns="">
              <p:pic>
                <p:nvPicPr>
                  <p:cNvPr id="1112" name="Ink 1111">
                    <a:extLst>
                      <a:ext uri="{FF2B5EF4-FFF2-40B4-BE49-F238E27FC236}">
                        <a16:creationId xmlns:a16="http://schemas.microsoft.com/office/drawing/2014/main" id="{143756DE-B18A-4E78-8867-9DB0BA2819BE}"/>
                      </a:ext>
                    </a:extLst>
                  </p:cNvPr>
                  <p:cNvPicPr/>
                  <p:nvPr/>
                </p:nvPicPr>
                <p:blipFill>
                  <a:blip r:embed="rId335"/>
                  <a:stretch>
                    <a:fillRect/>
                  </a:stretch>
                </p:blipFill>
                <p:spPr>
                  <a:xfrm>
                    <a:off x="7793618" y="6486205"/>
                    <a:ext cx="950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113" name="Ink 1112">
                    <a:extLst>
                      <a:ext uri="{FF2B5EF4-FFF2-40B4-BE49-F238E27FC236}">
                        <a16:creationId xmlns:a16="http://schemas.microsoft.com/office/drawing/2014/main" id="{E76C0A86-A871-4C42-BE3B-F635BFBF0C2E}"/>
                      </a:ext>
                    </a:extLst>
                  </p14:cNvPr>
                  <p14:cNvContentPartPr/>
                  <p14:nvPr/>
                </p14:nvContentPartPr>
                <p14:xfrm>
                  <a:off x="7905218" y="6489085"/>
                  <a:ext cx="110160" cy="130680"/>
                </p14:xfrm>
              </p:contentPart>
            </mc:Choice>
            <mc:Fallback xmlns:a16="http://schemas.microsoft.com/office/drawing/2014/main" xmlns="">
              <p:pic>
                <p:nvPicPr>
                  <p:cNvPr id="1113" name="Ink 1112">
                    <a:extLst>
                      <a:ext uri="{FF2B5EF4-FFF2-40B4-BE49-F238E27FC236}">
                        <a16:creationId xmlns:a16="http://schemas.microsoft.com/office/drawing/2014/main" id="{E76C0A86-A871-4C42-BE3B-F635BFBF0C2E}"/>
                      </a:ext>
                    </a:extLst>
                  </p:cNvPr>
                  <p:cNvPicPr/>
                  <p:nvPr/>
                </p:nvPicPr>
                <p:blipFill>
                  <a:blip r:embed="rId337"/>
                  <a:stretch>
                    <a:fillRect/>
                  </a:stretch>
                </p:blipFill>
                <p:spPr>
                  <a:xfrm>
                    <a:off x="7891898" y="6477205"/>
                    <a:ext cx="1371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114" name="Ink 1113">
                    <a:extLst>
                      <a:ext uri="{FF2B5EF4-FFF2-40B4-BE49-F238E27FC236}">
                        <a16:creationId xmlns:a16="http://schemas.microsoft.com/office/drawing/2014/main" id="{DB6308A6-B34C-4288-81A3-EC700A10726E}"/>
                      </a:ext>
                    </a:extLst>
                  </p14:cNvPr>
                  <p14:cNvContentPartPr/>
                  <p14:nvPr/>
                </p14:nvContentPartPr>
                <p14:xfrm>
                  <a:off x="8043098" y="6531565"/>
                  <a:ext cx="27000" cy="82440"/>
                </p14:xfrm>
              </p:contentPart>
            </mc:Choice>
            <mc:Fallback xmlns:a16="http://schemas.microsoft.com/office/drawing/2014/main" xmlns="">
              <p:pic>
                <p:nvPicPr>
                  <p:cNvPr id="1114" name="Ink 1113">
                    <a:extLst>
                      <a:ext uri="{FF2B5EF4-FFF2-40B4-BE49-F238E27FC236}">
                        <a16:creationId xmlns:a16="http://schemas.microsoft.com/office/drawing/2014/main" id="{DB6308A6-B34C-4288-81A3-EC700A10726E}"/>
                      </a:ext>
                    </a:extLst>
                  </p:cNvPr>
                  <p:cNvPicPr/>
                  <p:nvPr/>
                </p:nvPicPr>
                <p:blipFill>
                  <a:blip r:embed="rId339"/>
                  <a:stretch>
                    <a:fillRect/>
                  </a:stretch>
                </p:blipFill>
                <p:spPr>
                  <a:xfrm>
                    <a:off x="8032298" y="6519737"/>
                    <a:ext cx="50400" cy="106814"/>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115" name="Ink 1114">
                    <a:extLst>
                      <a:ext uri="{FF2B5EF4-FFF2-40B4-BE49-F238E27FC236}">
                        <a16:creationId xmlns:a16="http://schemas.microsoft.com/office/drawing/2014/main" id="{26A34E9B-EB77-441F-AF18-7A17BDA88EC0}"/>
                      </a:ext>
                    </a:extLst>
                  </p14:cNvPr>
                  <p14:cNvContentPartPr/>
                  <p14:nvPr/>
                </p14:nvContentPartPr>
                <p14:xfrm>
                  <a:off x="8053538" y="6436525"/>
                  <a:ext cx="2520" cy="11160"/>
                </p14:xfrm>
              </p:contentPart>
            </mc:Choice>
            <mc:Fallback xmlns:a16="http://schemas.microsoft.com/office/drawing/2014/main" xmlns="">
              <p:pic>
                <p:nvPicPr>
                  <p:cNvPr id="1115" name="Ink 1114">
                    <a:extLst>
                      <a:ext uri="{FF2B5EF4-FFF2-40B4-BE49-F238E27FC236}">
                        <a16:creationId xmlns:a16="http://schemas.microsoft.com/office/drawing/2014/main" id="{26A34E9B-EB77-441F-AF18-7A17BDA88EC0}"/>
                      </a:ext>
                    </a:extLst>
                  </p:cNvPr>
                  <p:cNvPicPr/>
                  <p:nvPr/>
                </p:nvPicPr>
                <p:blipFill>
                  <a:blip r:embed="rId341"/>
                  <a:stretch>
                    <a:fillRect/>
                  </a:stretch>
                </p:blipFill>
                <p:spPr>
                  <a:xfrm>
                    <a:off x="8043458" y="6424645"/>
                    <a:ext cx="22995"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116" name="Ink 1115">
                    <a:extLst>
                      <a:ext uri="{FF2B5EF4-FFF2-40B4-BE49-F238E27FC236}">
                        <a16:creationId xmlns:a16="http://schemas.microsoft.com/office/drawing/2014/main" id="{9C091F73-E5D8-4D0C-836E-8FC26260A8BA}"/>
                      </a:ext>
                    </a:extLst>
                  </p14:cNvPr>
                  <p14:cNvContentPartPr/>
                  <p14:nvPr/>
                </p14:nvContentPartPr>
                <p14:xfrm>
                  <a:off x="8112578" y="6530485"/>
                  <a:ext cx="105480" cy="91440"/>
                </p14:xfrm>
              </p:contentPart>
            </mc:Choice>
            <mc:Fallback xmlns:a16="http://schemas.microsoft.com/office/drawing/2014/main" xmlns="">
              <p:pic>
                <p:nvPicPr>
                  <p:cNvPr id="1116" name="Ink 1115">
                    <a:extLst>
                      <a:ext uri="{FF2B5EF4-FFF2-40B4-BE49-F238E27FC236}">
                        <a16:creationId xmlns:a16="http://schemas.microsoft.com/office/drawing/2014/main" id="{9C091F73-E5D8-4D0C-836E-8FC26260A8BA}"/>
                      </a:ext>
                    </a:extLst>
                  </p:cNvPr>
                  <p:cNvPicPr/>
                  <p:nvPr/>
                </p:nvPicPr>
                <p:blipFill>
                  <a:blip r:embed="rId343"/>
                  <a:stretch>
                    <a:fillRect/>
                  </a:stretch>
                </p:blipFill>
                <p:spPr>
                  <a:xfrm>
                    <a:off x="8099978" y="6519325"/>
                    <a:ext cx="1314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170" name="Ink 1169">
                    <a:extLst>
                      <a:ext uri="{FF2B5EF4-FFF2-40B4-BE49-F238E27FC236}">
                        <a16:creationId xmlns:a16="http://schemas.microsoft.com/office/drawing/2014/main" id="{D47822A8-367C-459D-B2C5-62C51FFBE6BB}"/>
                      </a:ext>
                    </a:extLst>
                  </p14:cNvPr>
                  <p14:cNvContentPartPr/>
                  <p14:nvPr/>
                </p14:nvContentPartPr>
                <p14:xfrm>
                  <a:off x="8220938" y="6525085"/>
                  <a:ext cx="99360" cy="88920"/>
                </p14:xfrm>
              </p:contentPart>
            </mc:Choice>
            <mc:Fallback xmlns:a16="http://schemas.microsoft.com/office/drawing/2014/main" xmlns="">
              <p:pic>
                <p:nvPicPr>
                  <p:cNvPr id="1170" name="Ink 1169">
                    <a:extLst>
                      <a:ext uri="{FF2B5EF4-FFF2-40B4-BE49-F238E27FC236}">
                        <a16:creationId xmlns:a16="http://schemas.microsoft.com/office/drawing/2014/main" id="{D47822A8-367C-459D-B2C5-62C51FFBE6BB}"/>
                      </a:ext>
                    </a:extLst>
                  </p:cNvPr>
                  <p:cNvPicPr/>
                  <p:nvPr/>
                </p:nvPicPr>
                <p:blipFill>
                  <a:blip r:embed="rId345"/>
                  <a:stretch>
                    <a:fillRect/>
                  </a:stretch>
                </p:blipFill>
                <p:spPr>
                  <a:xfrm>
                    <a:off x="8209015" y="6511045"/>
                    <a:ext cx="125374"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171" name="Ink 1170">
                    <a:extLst>
                      <a:ext uri="{FF2B5EF4-FFF2-40B4-BE49-F238E27FC236}">
                        <a16:creationId xmlns:a16="http://schemas.microsoft.com/office/drawing/2014/main" id="{06E05D47-DD49-47CA-A3A6-7734C87CFE88}"/>
                      </a:ext>
                    </a:extLst>
                  </p14:cNvPr>
                  <p14:cNvContentPartPr/>
                  <p14:nvPr/>
                </p14:nvContentPartPr>
                <p14:xfrm>
                  <a:off x="8545298" y="6450925"/>
                  <a:ext cx="26640" cy="157680"/>
                </p14:xfrm>
              </p:contentPart>
            </mc:Choice>
            <mc:Fallback xmlns:a16="http://schemas.microsoft.com/office/drawing/2014/main" xmlns="">
              <p:pic>
                <p:nvPicPr>
                  <p:cNvPr id="1171" name="Ink 1170">
                    <a:extLst>
                      <a:ext uri="{FF2B5EF4-FFF2-40B4-BE49-F238E27FC236}">
                        <a16:creationId xmlns:a16="http://schemas.microsoft.com/office/drawing/2014/main" id="{06E05D47-DD49-47CA-A3A6-7734C87CFE88}"/>
                      </a:ext>
                    </a:extLst>
                  </p:cNvPr>
                  <p:cNvPicPr/>
                  <p:nvPr/>
                </p:nvPicPr>
                <p:blipFill>
                  <a:blip r:embed="rId347"/>
                  <a:stretch>
                    <a:fillRect/>
                  </a:stretch>
                </p:blipFill>
                <p:spPr>
                  <a:xfrm>
                    <a:off x="8534498" y="6441904"/>
                    <a:ext cx="50760" cy="180051"/>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172" name="Ink 1171">
                    <a:extLst>
                      <a:ext uri="{FF2B5EF4-FFF2-40B4-BE49-F238E27FC236}">
                        <a16:creationId xmlns:a16="http://schemas.microsoft.com/office/drawing/2014/main" id="{5AF0610A-BD42-4910-BA4B-E74D07A3D542}"/>
                      </a:ext>
                    </a:extLst>
                  </p14:cNvPr>
                  <p14:cNvContentPartPr/>
                  <p14:nvPr/>
                </p14:nvContentPartPr>
                <p14:xfrm>
                  <a:off x="8392658" y="6430765"/>
                  <a:ext cx="270360" cy="24120"/>
                </p14:xfrm>
              </p:contentPart>
            </mc:Choice>
            <mc:Fallback xmlns:a16="http://schemas.microsoft.com/office/drawing/2014/main" xmlns="">
              <p:pic>
                <p:nvPicPr>
                  <p:cNvPr id="1172" name="Ink 1171">
                    <a:extLst>
                      <a:ext uri="{FF2B5EF4-FFF2-40B4-BE49-F238E27FC236}">
                        <a16:creationId xmlns:a16="http://schemas.microsoft.com/office/drawing/2014/main" id="{5AF0610A-BD42-4910-BA4B-E74D07A3D542}"/>
                      </a:ext>
                    </a:extLst>
                  </p:cNvPr>
                  <p:cNvPicPr/>
                  <p:nvPr/>
                </p:nvPicPr>
                <p:blipFill>
                  <a:blip r:embed="rId349"/>
                  <a:stretch>
                    <a:fillRect/>
                  </a:stretch>
                </p:blipFill>
                <p:spPr>
                  <a:xfrm>
                    <a:off x="8383298" y="6417445"/>
                    <a:ext cx="29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173" name="Ink 1172">
                    <a:extLst>
                      <a:ext uri="{FF2B5EF4-FFF2-40B4-BE49-F238E27FC236}">
                        <a16:creationId xmlns:a16="http://schemas.microsoft.com/office/drawing/2014/main" id="{A42A479F-1ECF-4EF0-BAB4-B98416EA5010}"/>
                      </a:ext>
                    </a:extLst>
                  </p14:cNvPr>
                  <p14:cNvContentPartPr/>
                  <p14:nvPr/>
                </p14:nvContentPartPr>
                <p14:xfrm>
                  <a:off x="8629898" y="6535525"/>
                  <a:ext cx="87840" cy="84960"/>
                </p14:xfrm>
              </p:contentPart>
            </mc:Choice>
            <mc:Fallback xmlns:a16="http://schemas.microsoft.com/office/drawing/2014/main" xmlns="">
              <p:pic>
                <p:nvPicPr>
                  <p:cNvPr id="1173" name="Ink 1172">
                    <a:extLst>
                      <a:ext uri="{FF2B5EF4-FFF2-40B4-BE49-F238E27FC236}">
                        <a16:creationId xmlns:a16="http://schemas.microsoft.com/office/drawing/2014/main" id="{A42A479F-1ECF-4EF0-BAB4-B98416EA5010}"/>
                      </a:ext>
                    </a:extLst>
                  </p:cNvPr>
                  <p:cNvPicPr/>
                  <p:nvPr/>
                </p:nvPicPr>
                <p:blipFill>
                  <a:blip r:embed="rId351"/>
                  <a:stretch>
                    <a:fillRect/>
                  </a:stretch>
                </p:blipFill>
                <p:spPr>
                  <a:xfrm>
                    <a:off x="8617298" y="6524005"/>
                    <a:ext cx="114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174" name="Ink 1173">
                    <a:extLst>
                      <a:ext uri="{FF2B5EF4-FFF2-40B4-BE49-F238E27FC236}">
                        <a16:creationId xmlns:a16="http://schemas.microsoft.com/office/drawing/2014/main" id="{4E0EFEB6-B99B-47E4-BD3A-DF25D8433266}"/>
                      </a:ext>
                    </a:extLst>
                  </p14:cNvPr>
                  <p14:cNvContentPartPr/>
                  <p14:nvPr/>
                </p14:nvContentPartPr>
                <p14:xfrm>
                  <a:off x="8729618" y="6527245"/>
                  <a:ext cx="114480" cy="97920"/>
                </p14:xfrm>
              </p:contentPart>
            </mc:Choice>
            <mc:Fallback xmlns:a16="http://schemas.microsoft.com/office/drawing/2014/main" xmlns="">
              <p:pic>
                <p:nvPicPr>
                  <p:cNvPr id="1174" name="Ink 1173">
                    <a:extLst>
                      <a:ext uri="{FF2B5EF4-FFF2-40B4-BE49-F238E27FC236}">
                        <a16:creationId xmlns:a16="http://schemas.microsoft.com/office/drawing/2014/main" id="{4E0EFEB6-B99B-47E4-BD3A-DF25D8433266}"/>
                      </a:ext>
                    </a:extLst>
                  </p:cNvPr>
                  <p:cNvPicPr/>
                  <p:nvPr/>
                </p:nvPicPr>
                <p:blipFill>
                  <a:blip r:embed="rId353"/>
                  <a:stretch>
                    <a:fillRect/>
                  </a:stretch>
                </p:blipFill>
                <p:spPr>
                  <a:xfrm>
                    <a:off x="8716658" y="6512898"/>
                    <a:ext cx="141840" cy="125897"/>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175" name="Ink 1174">
                    <a:extLst>
                      <a:ext uri="{FF2B5EF4-FFF2-40B4-BE49-F238E27FC236}">
                        <a16:creationId xmlns:a16="http://schemas.microsoft.com/office/drawing/2014/main" id="{8988444E-60BB-4ACB-B9D5-587414DD868D}"/>
                      </a:ext>
                    </a:extLst>
                  </p14:cNvPr>
                  <p14:cNvContentPartPr/>
                  <p14:nvPr/>
                </p14:nvContentPartPr>
                <p14:xfrm>
                  <a:off x="8886578" y="6335725"/>
                  <a:ext cx="26280" cy="276120"/>
                </p14:xfrm>
              </p:contentPart>
            </mc:Choice>
            <mc:Fallback xmlns:a16="http://schemas.microsoft.com/office/drawing/2014/main" xmlns="">
              <p:pic>
                <p:nvPicPr>
                  <p:cNvPr id="1175" name="Ink 1174">
                    <a:extLst>
                      <a:ext uri="{FF2B5EF4-FFF2-40B4-BE49-F238E27FC236}">
                        <a16:creationId xmlns:a16="http://schemas.microsoft.com/office/drawing/2014/main" id="{8988444E-60BB-4ACB-B9D5-587414DD868D}"/>
                      </a:ext>
                    </a:extLst>
                  </p:cNvPr>
                  <p:cNvPicPr/>
                  <p:nvPr/>
                </p:nvPicPr>
                <p:blipFill>
                  <a:blip r:embed="rId355"/>
                  <a:stretch>
                    <a:fillRect/>
                  </a:stretch>
                </p:blipFill>
                <p:spPr>
                  <a:xfrm>
                    <a:off x="8873618" y="6325658"/>
                    <a:ext cx="54000" cy="300928"/>
                  </a:xfrm>
                  <a:prstGeom prst="rect">
                    <a:avLst/>
                  </a:prstGeom>
                </p:spPr>
              </p:pic>
            </mc:Fallback>
          </mc:AlternateContent>
        </p:grpSp>
      </p:grpSp>
      <p:grpSp>
        <p:nvGrpSpPr>
          <p:cNvPr id="78" name="Group 77">
            <a:extLst>
              <a:ext uri="{FF2B5EF4-FFF2-40B4-BE49-F238E27FC236}">
                <a16:creationId xmlns:a16="http://schemas.microsoft.com/office/drawing/2014/main" id="{599EB8DA-C892-4D0F-945A-2EB594E7976C}"/>
              </a:ext>
            </a:extLst>
          </p:cNvPr>
          <p:cNvGrpSpPr/>
          <p:nvPr/>
        </p:nvGrpSpPr>
        <p:grpSpPr>
          <a:xfrm>
            <a:off x="3847213" y="5546471"/>
            <a:ext cx="3854700" cy="369300"/>
            <a:chOff x="4785098" y="7021525"/>
            <a:chExt cx="4625640" cy="443160"/>
          </a:xfrm>
        </p:grpSpPr>
        <mc:AlternateContent xmlns:mc="http://schemas.openxmlformats.org/markup-compatibility/2006" xmlns:p14="http://schemas.microsoft.com/office/powerpoint/2010/main">
          <mc:Choice Requires="p14">
            <p:contentPart p14:bwMode="auto" r:id="rId356">
              <p14:nvContentPartPr>
                <p14:cNvPr id="1184" name="Ink 1183">
                  <a:extLst>
                    <a:ext uri="{FF2B5EF4-FFF2-40B4-BE49-F238E27FC236}">
                      <a16:creationId xmlns:a16="http://schemas.microsoft.com/office/drawing/2014/main" id="{D54BB585-5183-496D-B5FD-C222884E0E8A}"/>
                    </a:ext>
                  </a:extLst>
                </p14:cNvPr>
                <p14:cNvContentPartPr/>
                <p14:nvPr/>
              </p14:nvContentPartPr>
              <p14:xfrm>
                <a:off x="4909298" y="7158325"/>
                <a:ext cx="171000" cy="143640"/>
              </p14:xfrm>
            </p:contentPart>
          </mc:Choice>
          <mc:Fallback xmlns:a16="http://schemas.microsoft.com/office/drawing/2014/main" xmlns="">
            <p:pic>
              <p:nvPicPr>
                <p:cNvPr id="1184" name="Ink 1183">
                  <a:extLst>
                    <a:ext uri="{FF2B5EF4-FFF2-40B4-BE49-F238E27FC236}">
                      <a16:creationId xmlns:a16="http://schemas.microsoft.com/office/drawing/2014/main" id="{D54BB585-5183-496D-B5FD-C222884E0E8A}"/>
                    </a:ext>
                  </a:extLst>
                </p:cNvPr>
                <p:cNvPicPr/>
                <p:nvPr/>
              </p:nvPicPr>
              <p:blipFill>
                <a:blip r:embed="rId357"/>
                <a:stretch>
                  <a:fillRect/>
                </a:stretch>
              </p:blipFill>
              <p:spPr>
                <a:xfrm>
                  <a:off x="4899239" y="7145005"/>
                  <a:ext cx="193632"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185" name="Ink 1184">
                  <a:extLst>
                    <a:ext uri="{FF2B5EF4-FFF2-40B4-BE49-F238E27FC236}">
                      <a16:creationId xmlns:a16="http://schemas.microsoft.com/office/drawing/2014/main" id="{E64699A2-9B76-4266-9B92-5651EFDE1794}"/>
                    </a:ext>
                  </a:extLst>
                </p14:cNvPr>
                <p14:cNvContentPartPr/>
                <p14:nvPr/>
              </p14:nvContentPartPr>
              <p14:xfrm>
                <a:off x="4785098" y="7021525"/>
                <a:ext cx="398160" cy="336240"/>
              </p14:xfrm>
            </p:contentPart>
          </mc:Choice>
          <mc:Fallback xmlns:a16="http://schemas.microsoft.com/office/drawing/2014/main" xmlns="">
            <p:pic>
              <p:nvPicPr>
                <p:cNvPr id="1185" name="Ink 1184">
                  <a:extLst>
                    <a:ext uri="{FF2B5EF4-FFF2-40B4-BE49-F238E27FC236}">
                      <a16:creationId xmlns:a16="http://schemas.microsoft.com/office/drawing/2014/main" id="{E64699A2-9B76-4266-9B92-5651EFDE1794}"/>
                    </a:ext>
                  </a:extLst>
                </p:cNvPr>
                <p:cNvPicPr/>
                <p:nvPr/>
              </p:nvPicPr>
              <p:blipFill>
                <a:blip r:embed="rId359"/>
                <a:stretch>
                  <a:fillRect/>
                </a:stretch>
              </p:blipFill>
              <p:spPr>
                <a:xfrm>
                  <a:off x="4773588" y="7011795"/>
                  <a:ext cx="424416" cy="360025"/>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187" name="Ink 1186">
                  <a:extLst>
                    <a:ext uri="{FF2B5EF4-FFF2-40B4-BE49-F238E27FC236}">
                      <a16:creationId xmlns:a16="http://schemas.microsoft.com/office/drawing/2014/main" id="{FBED8B92-4A4A-45E2-8471-04845E37A8FD}"/>
                    </a:ext>
                  </a:extLst>
                </p14:cNvPr>
                <p14:cNvContentPartPr/>
                <p14:nvPr/>
              </p14:nvContentPartPr>
              <p14:xfrm>
                <a:off x="5366138" y="7117285"/>
                <a:ext cx="120600" cy="202320"/>
              </p14:xfrm>
            </p:contentPart>
          </mc:Choice>
          <mc:Fallback xmlns:a16="http://schemas.microsoft.com/office/drawing/2014/main" xmlns="">
            <p:pic>
              <p:nvPicPr>
                <p:cNvPr id="1187" name="Ink 1186">
                  <a:extLst>
                    <a:ext uri="{FF2B5EF4-FFF2-40B4-BE49-F238E27FC236}">
                      <a16:creationId xmlns:a16="http://schemas.microsoft.com/office/drawing/2014/main" id="{FBED8B92-4A4A-45E2-8471-04845E37A8FD}"/>
                    </a:ext>
                  </a:extLst>
                </p:cNvPr>
                <p:cNvPicPr/>
                <p:nvPr/>
              </p:nvPicPr>
              <p:blipFill>
                <a:blip r:embed="rId361"/>
                <a:stretch>
                  <a:fillRect/>
                </a:stretch>
              </p:blipFill>
              <p:spPr>
                <a:xfrm>
                  <a:off x="5352458" y="7103245"/>
                  <a:ext cx="1483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188" name="Ink 1187">
                  <a:extLst>
                    <a:ext uri="{FF2B5EF4-FFF2-40B4-BE49-F238E27FC236}">
                      <a16:creationId xmlns:a16="http://schemas.microsoft.com/office/drawing/2014/main" id="{9277DD3C-0E4A-4E83-B283-6FAC490BB270}"/>
                    </a:ext>
                  </a:extLst>
                </p14:cNvPr>
                <p14:cNvContentPartPr/>
                <p14:nvPr/>
              </p14:nvContentPartPr>
              <p14:xfrm>
                <a:off x="5366138" y="7229245"/>
                <a:ext cx="95760" cy="29160"/>
              </p14:xfrm>
            </p:contentPart>
          </mc:Choice>
          <mc:Fallback xmlns:a16="http://schemas.microsoft.com/office/drawing/2014/main" xmlns="">
            <p:pic>
              <p:nvPicPr>
                <p:cNvPr id="1188" name="Ink 1187">
                  <a:extLst>
                    <a:ext uri="{FF2B5EF4-FFF2-40B4-BE49-F238E27FC236}">
                      <a16:creationId xmlns:a16="http://schemas.microsoft.com/office/drawing/2014/main" id="{9277DD3C-0E4A-4E83-B283-6FAC490BB270}"/>
                    </a:ext>
                  </a:extLst>
                </p:cNvPr>
                <p:cNvPicPr/>
                <p:nvPr/>
              </p:nvPicPr>
              <p:blipFill>
                <a:blip r:embed="rId363"/>
                <a:stretch>
                  <a:fillRect/>
                </a:stretch>
              </p:blipFill>
              <p:spPr>
                <a:xfrm>
                  <a:off x="5356778" y="7218445"/>
                  <a:ext cx="115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189" name="Ink 1188">
                  <a:extLst>
                    <a:ext uri="{FF2B5EF4-FFF2-40B4-BE49-F238E27FC236}">
                      <a16:creationId xmlns:a16="http://schemas.microsoft.com/office/drawing/2014/main" id="{F1A28CB7-0A15-48F4-BCC6-6EF2DDD5AA9A}"/>
                    </a:ext>
                  </a:extLst>
                </p14:cNvPr>
                <p14:cNvContentPartPr/>
                <p14:nvPr/>
              </p14:nvContentPartPr>
              <p14:xfrm>
                <a:off x="5518418" y="7169485"/>
                <a:ext cx="161280" cy="127080"/>
              </p14:xfrm>
            </p:contentPart>
          </mc:Choice>
          <mc:Fallback xmlns:a16="http://schemas.microsoft.com/office/drawing/2014/main" xmlns="">
            <p:pic>
              <p:nvPicPr>
                <p:cNvPr id="1189" name="Ink 1188">
                  <a:extLst>
                    <a:ext uri="{FF2B5EF4-FFF2-40B4-BE49-F238E27FC236}">
                      <a16:creationId xmlns:a16="http://schemas.microsoft.com/office/drawing/2014/main" id="{F1A28CB7-0A15-48F4-BCC6-6EF2DDD5AA9A}"/>
                    </a:ext>
                  </a:extLst>
                </p:cNvPr>
                <p:cNvPicPr/>
                <p:nvPr/>
              </p:nvPicPr>
              <p:blipFill>
                <a:blip r:embed="rId365"/>
                <a:stretch>
                  <a:fillRect/>
                </a:stretch>
              </p:blipFill>
              <p:spPr>
                <a:xfrm>
                  <a:off x="5506511" y="7154683"/>
                  <a:ext cx="187980" cy="155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190" name="Ink 1189">
                  <a:extLst>
                    <a:ext uri="{FF2B5EF4-FFF2-40B4-BE49-F238E27FC236}">
                      <a16:creationId xmlns:a16="http://schemas.microsoft.com/office/drawing/2014/main" id="{8049EFA2-E44B-4066-93DD-3DB83DE861F2}"/>
                    </a:ext>
                  </a:extLst>
                </p14:cNvPr>
                <p14:cNvContentPartPr/>
                <p14:nvPr/>
              </p14:nvContentPartPr>
              <p14:xfrm>
                <a:off x="5733338" y="7119085"/>
                <a:ext cx="120600" cy="185040"/>
              </p14:xfrm>
            </p:contentPart>
          </mc:Choice>
          <mc:Fallback xmlns:a16="http://schemas.microsoft.com/office/drawing/2014/main" xmlns="">
            <p:pic>
              <p:nvPicPr>
                <p:cNvPr id="1190" name="Ink 1189">
                  <a:extLst>
                    <a:ext uri="{FF2B5EF4-FFF2-40B4-BE49-F238E27FC236}">
                      <a16:creationId xmlns:a16="http://schemas.microsoft.com/office/drawing/2014/main" id="{8049EFA2-E44B-4066-93DD-3DB83DE861F2}"/>
                    </a:ext>
                  </a:extLst>
                </p:cNvPr>
                <p:cNvPicPr/>
                <p:nvPr/>
              </p:nvPicPr>
              <p:blipFill>
                <a:blip r:embed="rId367"/>
                <a:stretch>
                  <a:fillRect/>
                </a:stretch>
              </p:blipFill>
              <p:spPr>
                <a:xfrm>
                  <a:off x="5719658" y="7107565"/>
                  <a:ext cx="147960" cy="211680"/>
                </a:xfrm>
                <a:prstGeom prst="rect">
                  <a:avLst/>
                </a:prstGeom>
              </p:spPr>
            </p:pic>
          </mc:Fallback>
        </mc:AlternateContent>
        <p:grpSp>
          <p:nvGrpSpPr>
            <p:cNvPr id="1326" name="Group 1325">
              <a:extLst>
                <a:ext uri="{FF2B5EF4-FFF2-40B4-BE49-F238E27FC236}">
                  <a16:creationId xmlns:a16="http://schemas.microsoft.com/office/drawing/2014/main" id="{670D915B-764D-4FA6-87E5-9D249E6ACCD0}"/>
                </a:ext>
              </a:extLst>
            </p:cNvPr>
            <p:cNvGrpSpPr/>
            <p:nvPr/>
          </p:nvGrpSpPr>
          <p:grpSpPr>
            <a:xfrm>
              <a:off x="6008018" y="7079485"/>
              <a:ext cx="2399400" cy="385200"/>
              <a:chOff x="6008018" y="7079485"/>
              <a:chExt cx="2399400" cy="385200"/>
            </a:xfrm>
          </p:grpSpPr>
          <mc:AlternateContent xmlns:mc="http://schemas.openxmlformats.org/markup-compatibility/2006" xmlns:p14="http://schemas.microsoft.com/office/powerpoint/2010/main">
            <mc:Choice Requires="p14">
              <p:contentPart p14:bwMode="auto" r:id="rId368">
                <p14:nvContentPartPr>
                  <p14:cNvPr id="1304" name="Ink 1303">
                    <a:extLst>
                      <a:ext uri="{FF2B5EF4-FFF2-40B4-BE49-F238E27FC236}">
                        <a16:creationId xmlns:a16="http://schemas.microsoft.com/office/drawing/2014/main" id="{0CD9CBE2-CBAB-45C6-9019-1B767A34B4D5}"/>
                      </a:ext>
                    </a:extLst>
                  </p14:cNvPr>
                  <p14:cNvContentPartPr/>
                  <p14:nvPr/>
                </p14:nvContentPartPr>
                <p14:xfrm>
                  <a:off x="6040778" y="7183885"/>
                  <a:ext cx="19080" cy="117360"/>
                </p14:xfrm>
              </p:contentPart>
            </mc:Choice>
            <mc:Fallback xmlns:a16="http://schemas.microsoft.com/office/drawing/2014/main" xmlns="">
              <p:pic>
                <p:nvPicPr>
                  <p:cNvPr id="1304" name="Ink 1303">
                    <a:extLst>
                      <a:ext uri="{FF2B5EF4-FFF2-40B4-BE49-F238E27FC236}">
                        <a16:creationId xmlns:a16="http://schemas.microsoft.com/office/drawing/2014/main" id="{0CD9CBE2-CBAB-45C6-9019-1B767A34B4D5}"/>
                      </a:ext>
                    </a:extLst>
                  </p:cNvPr>
                  <p:cNvPicPr/>
                  <p:nvPr/>
                </p:nvPicPr>
                <p:blipFill>
                  <a:blip r:embed="rId369"/>
                  <a:stretch>
                    <a:fillRect/>
                  </a:stretch>
                </p:blipFill>
                <p:spPr>
                  <a:xfrm>
                    <a:off x="6030698" y="7173805"/>
                    <a:ext cx="42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305" name="Ink 1304">
                    <a:extLst>
                      <a:ext uri="{FF2B5EF4-FFF2-40B4-BE49-F238E27FC236}">
                        <a16:creationId xmlns:a16="http://schemas.microsoft.com/office/drawing/2014/main" id="{20F056CC-E741-4E35-9ECC-2EF2AA4ACC8C}"/>
                      </a:ext>
                    </a:extLst>
                  </p14:cNvPr>
                  <p14:cNvContentPartPr/>
                  <p14:nvPr/>
                </p14:nvContentPartPr>
                <p14:xfrm>
                  <a:off x="6008018" y="7127365"/>
                  <a:ext cx="155160" cy="185400"/>
                </p14:xfrm>
              </p:contentPart>
            </mc:Choice>
            <mc:Fallback xmlns:a16="http://schemas.microsoft.com/office/drawing/2014/main" xmlns="">
              <p:pic>
                <p:nvPicPr>
                  <p:cNvPr id="1305" name="Ink 1304">
                    <a:extLst>
                      <a:ext uri="{FF2B5EF4-FFF2-40B4-BE49-F238E27FC236}">
                        <a16:creationId xmlns:a16="http://schemas.microsoft.com/office/drawing/2014/main" id="{20F056CC-E741-4E35-9ECC-2EF2AA4ACC8C}"/>
                      </a:ext>
                    </a:extLst>
                  </p:cNvPr>
                  <p:cNvPicPr/>
                  <p:nvPr/>
                </p:nvPicPr>
                <p:blipFill>
                  <a:blip r:embed="rId371"/>
                  <a:stretch>
                    <a:fillRect/>
                  </a:stretch>
                </p:blipFill>
                <p:spPr>
                  <a:xfrm>
                    <a:off x="6000818" y="7115845"/>
                    <a:ext cx="174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306" name="Ink 1305">
                    <a:extLst>
                      <a:ext uri="{FF2B5EF4-FFF2-40B4-BE49-F238E27FC236}">
                        <a16:creationId xmlns:a16="http://schemas.microsoft.com/office/drawing/2014/main" id="{3E25DAB5-69C2-4CE4-AB6A-D8D56DC0E773}"/>
                      </a:ext>
                    </a:extLst>
                  </p14:cNvPr>
                  <p14:cNvContentPartPr/>
                  <p14:nvPr/>
                </p14:nvContentPartPr>
                <p14:xfrm>
                  <a:off x="6188738" y="7178845"/>
                  <a:ext cx="132480" cy="139680"/>
                </p14:xfrm>
              </p:contentPart>
            </mc:Choice>
            <mc:Fallback xmlns:a16="http://schemas.microsoft.com/office/drawing/2014/main" xmlns="">
              <p:pic>
                <p:nvPicPr>
                  <p:cNvPr id="1306" name="Ink 1305">
                    <a:extLst>
                      <a:ext uri="{FF2B5EF4-FFF2-40B4-BE49-F238E27FC236}">
                        <a16:creationId xmlns:a16="http://schemas.microsoft.com/office/drawing/2014/main" id="{3E25DAB5-69C2-4CE4-AB6A-D8D56DC0E773}"/>
                      </a:ext>
                    </a:extLst>
                  </p:cNvPr>
                  <p:cNvPicPr/>
                  <p:nvPr/>
                </p:nvPicPr>
                <p:blipFill>
                  <a:blip r:embed="rId373"/>
                  <a:stretch>
                    <a:fillRect/>
                  </a:stretch>
                </p:blipFill>
                <p:spPr>
                  <a:xfrm>
                    <a:off x="6181157" y="7168073"/>
                    <a:ext cx="151251" cy="161943"/>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307" name="Ink 1306">
                    <a:extLst>
                      <a:ext uri="{FF2B5EF4-FFF2-40B4-BE49-F238E27FC236}">
                        <a16:creationId xmlns:a16="http://schemas.microsoft.com/office/drawing/2014/main" id="{802EB62D-7541-438D-B4F6-C1ABF721F52E}"/>
                      </a:ext>
                    </a:extLst>
                  </p14:cNvPr>
                  <p14:cNvContentPartPr/>
                  <p14:nvPr/>
                </p14:nvContentPartPr>
                <p14:xfrm>
                  <a:off x="6369458" y="7104685"/>
                  <a:ext cx="93600" cy="188640"/>
                </p14:xfrm>
              </p:contentPart>
            </mc:Choice>
            <mc:Fallback xmlns:a16="http://schemas.microsoft.com/office/drawing/2014/main" xmlns="">
              <p:pic>
                <p:nvPicPr>
                  <p:cNvPr id="1307" name="Ink 1306">
                    <a:extLst>
                      <a:ext uri="{FF2B5EF4-FFF2-40B4-BE49-F238E27FC236}">
                        <a16:creationId xmlns:a16="http://schemas.microsoft.com/office/drawing/2014/main" id="{802EB62D-7541-438D-B4F6-C1ABF721F52E}"/>
                      </a:ext>
                    </a:extLst>
                  </p:cNvPr>
                  <p:cNvPicPr/>
                  <p:nvPr/>
                </p:nvPicPr>
                <p:blipFill>
                  <a:blip r:embed="rId375"/>
                  <a:stretch>
                    <a:fillRect/>
                  </a:stretch>
                </p:blipFill>
                <p:spPr>
                  <a:xfrm>
                    <a:off x="6360098" y="7094225"/>
                    <a:ext cx="113040" cy="212445"/>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308" name="Ink 1307">
                    <a:extLst>
                      <a:ext uri="{FF2B5EF4-FFF2-40B4-BE49-F238E27FC236}">
                        <a16:creationId xmlns:a16="http://schemas.microsoft.com/office/drawing/2014/main" id="{F4F3D8F5-C561-414E-8DF1-F0D4DB223289}"/>
                      </a:ext>
                    </a:extLst>
                  </p14:cNvPr>
                  <p14:cNvContentPartPr/>
                  <p14:nvPr/>
                </p14:nvContentPartPr>
                <p14:xfrm>
                  <a:off x="6312578" y="7194685"/>
                  <a:ext cx="67680" cy="25560"/>
                </p14:xfrm>
              </p:contentPart>
            </mc:Choice>
            <mc:Fallback xmlns:a16="http://schemas.microsoft.com/office/drawing/2014/main" xmlns="">
              <p:pic>
                <p:nvPicPr>
                  <p:cNvPr id="1308" name="Ink 1307">
                    <a:extLst>
                      <a:ext uri="{FF2B5EF4-FFF2-40B4-BE49-F238E27FC236}">
                        <a16:creationId xmlns:a16="http://schemas.microsoft.com/office/drawing/2014/main" id="{F4F3D8F5-C561-414E-8DF1-F0D4DB223289}"/>
                      </a:ext>
                    </a:extLst>
                  </p:cNvPr>
                  <p:cNvPicPr/>
                  <p:nvPr/>
                </p:nvPicPr>
                <p:blipFill>
                  <a:blip r:embed="rId377"/>
                  <a:stretch>
                    <a:fillRect/>
                  </a:stretch>
                </p:blipFill>
                <p:spPr>
                  <a:xfrm>
                    <a:off x="6303168" y="7184965"/>
                    <a:ext cx="86862"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309" name="Ink 1308">
                    <a:extLst>
                      <a:ext uri="{FF2B5EF4-FFF2-40B4-BE49-F238E27FC236}">
                        <a16:creationId xmlns:a16="http://schemas.microsoft.com/office/drawing/2014/main" id="{9C7819A4-609D-4320-83E9-547CB3CC8656}"/>
                      </a:ext>
                    </a:extLst>
                  </p14:cNvPr>
                  <p14:cNvContentPartPr/>
                  <p14:nvPr/>
                </p14:nvContentPartPr>
                <p14:xfrm>
                  <a:off x="6459098" y="7179565"/>
                  <a:ext cx="146520" cy="119520"/>
                </p14:xfrm>
              </p:contentPart>
            </mc:Choice>
            <mc:Fallback xmlns:a16="http://schemas.microsoft.com/office/drawing/2014/main" xmlns="">
              <p:pic>
                <p:nvPicPr>
                  <p:cNvPr id="1309" name="Ink 1308">
                    <a:extLst>
                      <a:ext uri="{FF2B5EF4-FFF2-40B4-BE49-F238E27FC236}">
                        <a16:creationId xmlns:a16="http://schemas.microsoft.com/office/drawing/2014/main" id="{9C7819A4-609D-4320-83E9-547CB3CC8656}"/>
                      </a:ext>
                    </a:extLst>
                  </p:cNvPr>
                  <p:cNvPicPr/>
                  <p:nvPr/>
                </p:nvPicPr>
                <p:blipFill>
                  <a:blip r:embed="rId379"/>
                  <a:stretch>
                    <a:fillRect/>
                  </a:stretch>
                </p:blipFill>
                <p:spPr>
                  <a:xfrm>
                    <a:off x="6451538" y="7167649"/>
                    <a:ext cx="166320" cy="143352"/>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310" name="Ink 1309">
                    <a:extLst>
                      <a:ext uri="{FF2B5EF4-FFF2-40B4-BE49-F238E27FC236}">
                        <a16:creationId xmlns:a16="http://schemas.microsoft.com/office/drawing/2014/main" id="{7D064F5E-DF15-4F8B-8FC7-F7275E82F594}"/>
                      </a:ext>
                    </a:extLst>
                  </p14:cNvPr>
                  <p14:cNvContentPartPr/>
                  <p14:nvPr/>
                </p14:nvContentPartPr>
                <p14:xfrm>
                  <a:off x="6627938" y="7079485"/>
                  <a:ext cx="101880" cy="233280"/>
                </p14:xfrm>
              </p:contentPart>
            </mc:Choice>
            <mc:Fallback xmlns:a16="http://schemas.microsoft.com/office/drawing/2014/main" xmlns="">
              <p:pic>
                <p:nvPicPr>
                  <p:cNvPr id="1310" name="Ink 1309">
                    <a:extLst>
                      <a:ext uri="{FF2B5EF4-FFF2-40B4-BE49-F238E27FC236}">
                        <a16:creationId xmlns:a16="http://schemas.microsoft.com/office/drawing/2014/main" id="{7D064F5E-DF15-4F8B-8FC7-F7275E82F594}"/>
                      </a:ext>
                    </a:extLst>
                  </p:cNvPr>
                  <p:cNvPicPr/>
                  <p:nvPr/>
                </p:nvPicPr>
                <p:blipFill>
                  <a:blip r:embed="rId381"/>
                  <a:stretch>
                    <a:fillRect/>
                  </a:stretch>
                </p:blipFill>
                <p:spPr>
                  <a:xfrm>
                    <a:off x="6617858" y="7069389"/>
                    <a:ext cx="124560" cy="255995"/>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311" name="Ink 1310">
                    <a:extLst>
                      <a:ext uri="{FF2B5EF4-FFF2-40B4-BE49-F238E27FC236}">
                        <a16:creationId xmlns:a16="http://schemas.microsoft.com/office/drawing/2014/main" id="{C2DE8895-7C9D-4AA5-90D9-38619E3164B2}"/>
                      </a:ext>
                    </a:extLst>
                  </p14:cNvPr>
                  <p14:cNvContentPartPr/>
                  <p14:nvPr/>
                </p14:nvContentPartPr>
                <p14:xfrm>
                  <a:off x="6751778" y="7168045"/>
                  <a:ext cx="114120" cy="140040"/>
                </p14:xfrm>
              </p:contentPart>
            </mc:Choice>
            <mc:Fallback xmlns:a16="http://schemas.microsoft.com/office/drawing/2014/main" xmlns="">
              <p:pic>
                <p:nvPicPr>
                  <p:cNvPr id="1311" name="Ink 1310">
                    <a:extLst>
                      <a:ext uri="{FF2B5EF4-FFF2-40B4-BE49-F238E27FC236}">
                        <a16:creationId xmlns:a16="http://schemas.microsoft.com/office/drawing/2014/main" id="{C2DE8895-7C9D-4AA5-90D9-38619E3164B2}"/>
                      </a:ext>
                    </a:extLst>
                  </p:cNvPr>
                  <p:cNvPicPr/>
                  <p:nvPr/>
                </p:nvPicPr>
                <p:blipFill>
                  <a:blip r:embed="rId383"/>
                  <a:stretch>
                    <a:fillRect/>
                  </a:stretch>
                </p:blipFill>
                <p:spPr>
                  <a:xfrm>
                    <a:off x="6742418" y="7156165"/>
                    <a:ext cx="135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312" name="Ink 1311">
                    <a:extLst>
                      <a:ext uri="{FF2B5EF4-FFF2-40B4-BE49-F238E27FC236}">
                        <a16:creationId xmlns:a16="http://schemas.microsoft.com/office/drawing/2014/main" id="{0F759109-CA37-4D6B-B574-B3909ED33947}"/>
                      </a:ext>
                    </a:extLst>
                  </p14:cNvPr>
                  <p14:cNvContentPartPr/>
                  <p14:nvPr/>
                </p14:nvContentPartPr>
                <p14:xfrm>
                  <a:off x="6875258" y="7149325"/>
                  <a:ext cx="85680" cy="168480"/>
                </p14:xfrm>
              </p:contentPart>
            </mc:Choice>
            <mc:Fallback xmlns:a16="http://schemas.microsoft.com/office/drawing/2014/main" xmlns="">
              <p:pic>
                <p:nvPicPr>
                  <p:cNvPr id="1312" name="Ink 1311">
                    <a:extLst>
                      <a:ext uri="{FF2B5EF4-FFF2-40B4-BE49-F238E27FC236}">
                        <a16:creationId xmlns:a16="http://schemas.microsoft.com/office/drawing/2014/main" id="{0F759109-CA37-4D6B-B574-B3909ED33947}"/>
                      </a:ext>
                    </a:extLst>
                  </p:cNvPr>
                  <p:cNvPicPr/>
                  <p:nvPr/>
                </p:nvPicPr>
                <p:blipFill>
                  <a:blip r:embed="rId385"/>
                  <a:stretch>
                    <a:fillRect/>
                  </a:stretch>
                </p:blipFill>
                <p:spPr>
                  <a:xfrm>
                    <a:off x="6862658" y="7138863"/>
                    <a:ext cx="107640" cy="19193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313" name="Ink 1312">
                    <a:extLst>
                      <a:ext uri="{FF2B5EF4-FFF2-40B4-BE49-F238E27FC236}">
                        <a16:creationId xmlns:a16="http://schemas.microsoft.com/office/drawing/2014/main" id="{3B0CF42F-B260-4BDE-99A5-A5796E541A2D}"/>
                      </a:ext>
                    </a:extLst>
                  </p14:cNvPr>
                  <p14:cNvContentPartPr/>
                  <p14:nvPr/>
                </p14:nvContentPartPr>
                <p14:xfrm>
                  <a:off x="6958778" y="7178845"/>
                  <a:ext cx="111960" cy="128160"/>
                </p14:xfrm>
              </p:contentPart>
            </mc:Choice>
            <mc:Fallback xmlns:a16="http://schemas.microsoft.com/office/drawing/2014/main" xmlns="">
              <p:pic>
                <p:nvPicPr>
                  <p:cNvPr id="1313" name="Ink 1312">
                    <a:extLst>
                      <a:ext uri="{FF2B5EF4-FFF2-40B4-BE49-F238E27FC236}">
                        <a16:creationId xmlns:a16="http://schemas.microsoft.com/office/drawing/2014/main" id="{3B0CF42F-B260-4BDE-99A5-A5796E541A2D}"/>
                      </a:ext>
                    </a:extLst>
                  </p:cNvPr>
                  <p:cNvPicPr/>
                  <p:nvPr/>
                </p:nvPicPr>
                <p:blipFill>
                  <a:blip r:embed="rId387"/>
                  <a:stretch>
                    <a:fillRect/>
                  </a:stretch>
                </p:blipFill>
                <p:spPr>
                  <a:xfrm>
                    <a:off x="6947978" y="7166280"/>
                    <a:ext cx="135720" cy="154725"/>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315" name="Ink 1314">
                    <a:extLst>
                      <a:ext uri="{FF2B5EF4-FFF2-40B4-BE49-F238E27FC236}">
                        <a16:creationId xmlns:a16="http://schemas.microsoft.com/office/drawing/2014/main" id="{9A1705BF-C442-4AA9-9C89-56347518C470}"/>
                      </a:ext>
                    </a:extLst>
                  </p14:cNvPr>
                  <p14:cNvContentPartPr/>
                  <p14:nvPr/>
                </p14:nvContentPartPr>
                <p14:xfrm>
                  <a:off x="7305098" y="7113685"/>
                  <a:ext cx="210240" cy="206280"/>
                </p14:xfrm>
              </p:contentPart>
            </mc:Choice>
            <mc:Fallback xmlns:a16="http://schemas.microsoft.com/office/drawing/2014/main" xmlns="">
              <p:pic>
                <p:nvPicPr>
                  <p:cNvPr id="1315" name="Ink 1314">
                    <a:extLst>
                      <a:ext uri="{FF2B5EF4-FFF2-40B4-BE49-F238E27FC236}">
                        <a16:creationId xmlns:a16="http://schemas.microsoft.com/office/drawing/2014/main" id="{9A1705BF-C442-4AA9-9C89-56347518C470}"/>
                      </a:ext>
                    </a:extLst>
                  </p:cNvPr>
                  <p:cNvPicPr/>
                  <p:nvPr/>
                </p:nvPicPr>
                <p:blipFill>
                  <a:blip r:embed="rId389"/>
                  <a:stretch>
                    <a:fillRect/>
                  </a:stretch>
                </p:blipFill>
                <p:spPr>
                  <a:xfrm>
                    <a:off x="7292138" y="7100748"/>
                    <a:ext cx="234720" cy="232155"/>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316" name="Ink 1315">
                    <a:extLst>
                      <a:ext uri="{FF2B5EF4-FFF2-40B4-BE49-F238E27FC236}">
                        <a16:creationId xmlns:a16="http://schemas.microsoft.com/office/drawing/2014/main" id="{6F04B9F4-A2E7-4AC6-886A-80727198F04B}"/>
                      </a:ext>
                    </a:extLst>
                  </p14:cNvPr>
                  <p14:cNvContentPartPr/>
                  <p14:nvPr/>
                </p14:nvContentPartPr>
                <p14:xfrm>
                  <a:off x="7549898" y="7225645"/>
                  <a:ext cx="12600" cy="74520"/>
                </p14:xfrm>
              </p:contentPart>
            </mc:Choice>
            <mc:Fallback xmlns:a16="http://schemas.microsoft.com/office/drawing/2014/main" xmlns="">
              <p:pic>
                <p:nvPicPr>
                  <p:cNvPr id="1316" name="Ink 1315">
                    <a:extLst>
                      <a:ext uri="{FF2B5EF4-FFF2-40B4-BE49-F238E27FC236}">
                        <a16:creationId xmlns:a16="http://schemas.microsoft.com/office/drawing/2014/main" id="{6F04B9F4-A2E7-4AC6-886A-80727198F04B}"/>
                      </a:ext>
                    </a:extLst>
                  </p:cNvPr>
                  <p:cNvPicPr/>
                  <p:nvPr/>
                </p:nvPicPr>
                <p:blipFill>
                  <a:blip r:embed="rId391"/>
                  <a:stretch>
                    <a:fillRect/>
                  </a:stretch>
                </p:blipFill>
                <p:spPr>
                  <a:xfrm>
                    <a:off x="7539818" y="7216285"/>
                    <a:ext cx="331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317" name="Ink 1316">
                    <a:extLst>
                      <a:ext uri="{FF2B5EF4-FFF2-40B4-BE49-F238E27FC236}">
                        <a16:creationId xmlns:a16="http://schemas.microsoft.com/office/drawing/2014/main" id="{F41827D3-495C-4937-917E-CB9C2B259999}"/>
                      </a:ext>
                    </a:extLst>
                  </p14:cNvPr>
                  <p14:cNvContentPartPr/>
                  <p14:nvPr/>
                </p14:nvContentPartPr>
                <p14:xfrm>
                  <a:off x="7537298" y="7119085"/>
                  <a:ext cx="23040" cy="9360"/>
                </p14:xfrm>
              </p:contentPart>
            </mc:Choice>
            <mc:Fallback xmlns:a16="http://schemas.microsoft.com/office/drawing/2014/main" xmlns="">
              <p:pic>
                <p:nvPicPr>
                  <p:cNvPr id="1317" name="Ink 1316">
                    <a:extLst>
                      <a:ext uri="{FF2B5EF4-FFF2-40B4-BE49-F238E27FC236}">
                        <a16:creationId xmlns:a16="http://schemas.microsoft.com/office/drawing/2014/main" id="{F41827D3-495C-4937-917E-CB9C2B259999}"/>
                      </a:ext>
                    </a:extLst>
                  </p:cNvPr>
                  <p:cNvPicPr/>
                  <p:nvPr/>
                </p:nvPicPr>
                <p:blipFill>
                  <a:blip r:embed="rId393"/>
                  <a:stretch>
                    <a:fillRect/>
                  </a:stretch>
                </p:blipFill>
                <p:spPr>
                  <a:xfrm>
                    <a:off x="7526858" y="7106355"/>
                    <a:ext cx="45000" cy="32947"/>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318" name="Ink 1317">
                    <a:extLst>
                      <a:ext uri="{FF2B5EF4-FFF2-40B4-BE49-F238E27FC236}">
                        <a16:creationId xmlns:a16="http://schemas.microsoft.com/office/drawing/2014/main" id="{316798F7-9EEA-427F-8C4B-D7821E30955A}"/>
                      </a:ext>
                    </a:extLst>
                  </p14:cNvPr>
                  <p14:cNvContentPartPr/>
                  <p14:nvPr/>
                </p14:nvContentPartPr>
                <p14:xfrm>
                  <a:off x="7586258" y="7227085"/>
                  <a:ext cx="120960" cy="237600"/>
                </p14:xfrm>
              </p:contentPart>
            </mc:Choice>
            <mc:Fallback xmlns:a16="http://schemas.microsoft.com/office/drawing/2014/main" xmlns="">
              <p:pic>
                <p:nvPicPr>
                  <p:cNvPr id="1318" name="Ink 1317">
                    <a:extLst>
                      <a:ext uri="{FF2B5EF4-FFF2-40B4-BE49-F238E27FC236}">
                        <a16:creationId xmlns:a16="http://schemas.microsoft.com/office/drawing/2014/main" id="{316798F7-9EEA-427F-8C4B-D7821E30955A}"/>
                      </a:ext>
                    </a:extLst>
                  </p:cNvPr>
                  <p:cNvPicPr/>
                  <p:nvPr/>
                </p:nvPicPr>
                <p:blipFill>
                  <a:blip r:embed="rId395"/>
                  <a:stretch>
                    <a:fillRect/>
                  </a:stretch>
                </p:blipFill>
                <p:spPr>
                  <a:xfrm>
                    <a:off x="7573658" y="7214826"/>
                    <a:ext cx="146520" cy="263559"/>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319" name="Ink 1318">
                    <a:extLst>
                      <a:ext uri="{FF2B5EF4-FFF2-40B4-BE49-F238E27FC236}">
                        <a16:creationId xmlns:a16="http://schemas.microsoft.com/office/drawing/2014/main" id="{B5B90783-B91C-4368-A38E-924A37DCA28C}"/>
                      </a:ext>
                    </a:extLst>
                  </p14:cNvPr>
                  <p14:cNvContentPartPr/>
                  <p14:nvPr/>
                </p14:nvContentPartPr>
                <p14:xfrm>
                  <a:off x="7755098" y="7212685"/>
                  <a:ext cx="89640" cy="110520"/>
                </p14:xfrm>
              </p:contentPart>
            </mc:Choice>
            <mc:Fallback xmlns:a16="http://schemas.microsoft.com/office/drawing/2014/main" xmlns="">
              <p:pic>
                <p:nvPicPr>
                  <p:cNvPr id="1319" name="Ink 1318">
                    <a:extLst>
                      <a:ext uri="{FF2B5EF4-FFF2-40B4-BE49-F238E27FC236}">
                        <a16:creationId xmlns:a16="http://schemas.microsoft.com/office/drawing/2014/main" id="{B5B90783-B91C-4368-A38E-924A37DCA28C}"/>
                      </a:ext>
                    </a:extLst>
                  </p:cNvPr>
                  <p:cNvPicPr/>
                  <p:nvPr/>
                </p:nvPicPr>
                <p:blipFill>
                  <a:blip r:embed="rId397"/>
                  <a:stretch>
                    <a:fillRect/>
                  </a:stretch>
                </p:blipFill>
                <p:spPr>
                  <a:xfrm>
                    <a:off x="7745058" y="7201165"/>
                    <a:ext cx="110078"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321" name="Ink 1320">
                    <a:extLst>
                      <a:ext uri="{FF2B5EF4-FFF2-40B4-BE49-F238E27FC236}">
                        <a16:creationId xmlns:a16="http://schemas.microsoft.com/office/drawing/2014/main" id="{76703836-E0DC-4B6F-8381-3963EA581F87}"/>
                      </a:ext>
                    </a:extLst>
                  </p14:cNvPr>
                  <p14:cNvContentPartPr/>
                  <p14:nvPr/>
                </p14:nvContentPartPr>
                <p14:xfrm>
                  <a:off x="7848338" y="7227445"/>
                  <a:ext cx="144360" cy="104760"/>
                </p14:xfrm>
              </p:contentPart>
            </mc:Choice>
            <mc:Fallback xmlns:a16="http://schemas.microsoft.com/office/drawing/2014/main" xmlns="">
              <p:pic>
                <p:nvPicPr>
                  <p:cNvPr id="1321" name="Ink 1320">
                    <a:extLst>
                      <a:ext uri="{FF2B5EF4-FFF2-40B4-BE49-F238E27FC236}">
                        <a16:creationId xmlns:a16="http://schemas.microsoft.com/office/drawing/2014/main" id="{76703836-E0DC-4B6F-8381-3963EA581F87}"/>
                      </a:ext>
                    </a:extLst>
                  </p:cNvPr>
                  <p:cNvPicPr/>
                  <p:nvPr/>
                </p:nvPicPr>
                <p:blipFill>
                  <a:blip r:embed="rId399"/>
                  <a:stretch>
                    <a:fillRect/>
                  </a:stretch>
                </p:blipFill>
                <p:spPr>
                  <a:xfrm>
                    <a:off x="7840418" y="7215925"/>
                    <a:ext cx="163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322" name="Ink 1321">
                    <a:extLst>
                      <a:ext uri="{FF2B5EF4-FFF2-40B4-BE49-F238E27FC236}">
                        <a16:creationId xmlns:a16="http://schemas.microsoft.com/office/drawing/2014/main" id="{369F8719-5907-4AFD-AF8D-6E4E8B59F7BD}"/>
                      </a:ext>
                    </a:extLst>
                  </p14:cNvPr>
                  <p14:cNvContentPartPr/>
                  <p14:nvPr/>
                </p14:nvContentPartPr>
                <p14:xfrm>
                  <a:off x="8022938" y="7093885"/>
                  <a:ext cx="87840" cy="204480"/>
                </p14:xfrm>
              </p:contentPart>
            </mc:Choice>
            <mc:Fallback xmlns:a16="http://schemas.microsoft.com/office/drawing/2014/main" xmlns="">
              <p:pic>
                <p:nvPicPr>
                  <p:cNvPr id="1322" name="Ink 1321">
                    <a:extLst>
                      <a:ext uri="{FF2B5EF4-FFF2-40B4-BE49-F238E27FC236}">
                        <a16:creationId xmlns:a16="http://schemas.microsoft.com/office/drawing/2014/main" id="{369F8719-5907-4AFD-AF8D-6E4E8B59F7BD}"/>
                      </a:ext>
                    </a:extLst>
                  </p:cNvPr>
                  <p:cNvPicPr/>
                  <p:nvPr/>
                </p:nvPicPr>
                <p:blipFill>
                  <a:blip r:embed="rId401"/>
                  <a:stretch>
                    <a:fillRect/>
                  </a:stretch>
                </p:blipFill>
                <p:spPr>
                  <a:xfrm>
                    <a:off x="8012899" y="7083085"/>
                    <a:ext cx="108993"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323" name="Ink 1322">
                    <a:extLst>
                      <a:ext uri="{FF2B5EF4-FFF2-40B4-BE49-F238E27FC236}">
                        <a16:creationId xmlns:a16="http://schemas.microsoft.com/office/drawing/2014/main" id="{F55A07A0-2659-4018-AA70-32E936024804}"/>
                      </a:ext>
                    </a:extLst>
                  </p14:cNvPr>
                  <p14:cNvContentPartPr/>
                  <p14:nvPr/>
                </p14:nvContentPartPr>
                <p14:xfrm>
                  <a:off x="7962098" y="7197925"/>
                  <a:ext cx="189360" cy="115560"/>
                </p14:xfrm>
              </p:contentPart>
            </mc:Choice>
            <mc:Fallback xmlns:a16="http://schemas.microsoft.com/office/drawing/2014/main" xmlns="">
              <p:pic>
                <p:nvPicPr>
                  <p:cNvPr id="1323" name="Ink 1322">
                    <a:extLst>
                      <a:ext uri="{FF2B5EF4-FFF2-40B4-BE49-F238E27FC236}">
                        <a16:creationId xmlns:a16="http://schemas.microsoft.com/office/drawing/2014/main" id="{F55A07A0-2659-4018-AA70-32E936024804}"/>
                      </a:ext>
                    </a:extLst>
                  </p:cNvPr>
                  <p:cNvPicPr/>
                  <p:nvPr/>
                </p:nvPicPr>
                <p:blipFill>
                  <a:blip r:embed="rId403"/>
                  <a:stretch>
                    <a:fillRect/>
                  </a:stretch>
                </p:blipFill>
                <p:spPr>
                  <a:xfrm>
                    <a:off x="7952738" y="7187845"/>
                    <a:ext cx="212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324" name="Ink 1323">
                    <a:extLst>
                      <a:ext uri="{FF2B5EF4-FFF2-40B4-BE49-F238E27FC236}">
                        <a16:creationId xmlns:a16="http://schemas.microsoft.com/office/drawing/2014/main" id="{0F5A03F1-9402-46D4-A20B-17EF81475D9A}"/>
                      </a:ext>
                    </a:extLst>
                  </p14:cNvPr>
                  <p14:cNvContentPartPr/>
                  <p14:nvPr/>
                </p14:nvContentPartPr>
                <p14:xfrm>
                  <a:off x="8114378" y="7099285"/>
                  <a:ext cx="169200" cy="203760"/>
                </p14:xfrm>
              </p:contentPart>
            </mc:Choice>
            <mc:Fallback xmlns:a16="http://schemas.microsoft.com/office/drawing/2014/main" xmlns="">
              <p:pic>
                <p:nvPicPr>
                  <p:cNvPr id="1324" name="Ink 1323">
                    <a:extLst>
                      <a:ext uri="{FF2B5EF4-FFF2-40B4-BE49-F238E27FC236}">
                        <a16:creationId xmlns:a16="http://schemas.microsoft.com/office/drawing/2014/main" id="{0F5A03F1-9402-46D4-A20B-17EF81475D9A}"/>
                      </a:ext>
                    </a:extLst>
                  </p:cNvPr>
                  <p:cNvPicPr/>
                  <p:nvPr/>
                </p:nvPicPr>
                <p:blipFill>
                  <a:blip r:embed="rId405"/>
                  <a:stretch>
                    <a:fillRect/>
                  </a:stretch>
                </p:blipFill>
                <p:spPr>
                  <a:xfrm>
                    <a:off x="8104319" y="7088125"/>
                    <a:ext cx="19255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325" name="Ink 1324">
                    <a:extLst>
                      <a:ext uri="{FF2B5EF4-FFF2-40B4-BE49-F238E27FC236}">
                        <a16:creationId xmlns:a16="http://schemas.microsoft.com/office/drawing/2014/main" id="{F289CB94-E491-43AE-97DA-0ADCF2FCAA0D}"/>
                      </a:ext>
                    </a:extLst>
                  </p14:cNvPr>
                  <p14:cNvContentPartPr/>
                  <p14:nvPr/>
                </p14:nvContentPartPr>
                <p14:xfrm>
                  <a:off x="8285018" y="7177765"/>
                  <a:ext cx="122400" cy="140400"/>
                </p14:xfrm>
              </p:contentPart>
            </mc:Choice>
            <mc:Fallback xmlns:a16="http://schemas.microsoft.com/office/drawing/2014/main" xmlns="">
              <p:pic>
                <p:nvPicPr>
                  <p:cNvPr id="1325" name="Ink 1324">
                    <a:extLst>
                      <a:ext uri="{FF2B5EF4-FFF2-40B4-BE49-F238E27FC236}">
                        <a16:creationId xmlns:a16="http://schemas.microsoft.com/office/drawing/2014/main" id="{F289CB94-E491-43AE-97DA-0ADCF2FCAA0D}"/>
                      </a:ext>
                    </a:extLst>
                  </p:cNvPr>
                  <p:cNvPicPr/>
                  <p:nvPr/>
                </p:nvPicPr>
                <p:blipFill>
                  <a:blip r:embed="rId407"/>
                  <a:stretch>
                    <a:fillRect/>
                  </a:stretch>
                </p:blipFill>
                <p:spPr>
                  <a:xfrm>
                    <a:off x="8274908" y="7164050"/>
                    <a:ext cx="147313" cy="168913"/>
                  </a:xfrm>
                  <a:prstGeom prst="rect">
                    <a:avLst/>
                  </a:prstGeom>
                </p:spPr>
              </p:pic>
            </mc:Fallback>
          </mc:AlternateContent>
        </p:grpSp>
        <p:grpSp>
          <p:nvGrpSpPr>
            <p:cNvPr id="1335" name="Group 1334">
              <a:extLst>
                <a:ext uri="{FF2B5EF4-FFF2-40B4-BE49-F238E27FC236}">
                  <a16:creationId xmlns:a16="http://schemas.microsoft.com/office/drawing/2014/main" id="{E7B1F28B-22B3-4C63-945A-A1EE6EAA0B18}"/>
                </a:ext>
              </a:extLst>
            </p:cNvPr>
            <p:cNvGrpSpPr/>
            <p:nvPr/>
          </p:nvGrpSpPr>
          <p:grpSpPr>
            <a:xfrm>
              <a:off x="8587778" y="7091725"/>
              <a:ext cx="822960" cy="226440"/>
              <a:chOff x="8587778" y="7091725"/>
              <a:chExt cx="822960" cy="226440"/>
            </a:xfrm>
          </p:grpSpPr>
          <mc:AlternateContent xmlns:mc="http://schemas.openxmlformats.org/markup-compatibility/2006" xmlns:p14="http://schemas.microsoft.com/office/powerpoint/2010/main">
            <mc:Choice Requires="p14">
              <p:contentPart p14:bwMode="auto" r:id="rId408">
                <p14:nvContentPartPr>
                  <p14:cNvPr id="1327" name="Ink 1326">
                    <a:extLst>
                      <a:ext uri="{FF2B5EF4-FFF2-40B4-BE49-F238E27FC236}">
                        <a16:creationId xmlns:a16="http://schemas.microsoft.com/office/drawing/2014/main" id="{72F26434-81E9-412A-BF2C-2D39708BE29C}"/>
                      </a:ext>
                    </a:extLst>
                  </p14:cNvPr>
                  <p14:cNvContentPartPr/>
                  <p14:nvPr/>
                </p14:nvContentPartPr>
                <p14:xfrm>
                  <a:off x="8587778" y="7091725"/>
                  <a:ext cx="136080" cy="178920"/>
                </p14:xfrm>
              </p:contentPart>
            </mc:Choice>
            <mc:Fallback xmlns:a16="http://schemas.microsoft.com/office/drawing/2014/main" xmlns="">
              <p:pic>
                <p:nvPicPr>
                  <p:cNvPr id="1327" name="Ink 1326">
                    <a:extLst>
                      <a:ext uri="{FF2B5EF4-FFF2-40B4-BE49-F238E27FC236}">
                        <a16:creationId xmlns:a16="http://schemas.microsoft.com/office/drawing/2014/main" id="{72F26434-81E9-412A-BF2C-2D39708BE29C}"/>
                      </a:ext>
                    </a:extLst>
                  </p:cNvPr>
                  <p:cNvPicPr/>
                  <p:nvPr/>
                </p:nvPicPr>
                <p:blipFill>
                  <a:blip r:embed="rId409"/>
                  <a:stretch>
                    <a:fillRect/>
                  </a:stretch>
                </p:blipFill>
                <p:spPr>
                  <a:xfrm>
                    <a:off x="8575538" y="7080565"/>
                    <a:ext cx="1609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328" name="Ink 1327">
                    <a:extLst>
                      <a:ext uri="{FF2B5EF4-FFF2-40B4-BE49-F238E27FC236}">
                        <a16:creationId xmlns:a16="http://schemas.microsoft.com/office/drawing/2014/main" id="{44215CFE-3C03-4698-913F-A8149D78F569}"/>
                      </a:ext>
                    </a:extLst>
                  </p14:cNvPr>
                  <p14:cNvContentPartPr/>
                  <p14:nvPr/>
                </p14:nvContentPartPr>
                <p14:xfrm>
                  <a:off x="8719898" y="7153645"/>
                  <a:ext cx="130320" cy="144360"/>
                </p14:xfrm>
              </p:contentPart>
            </mc:Choice>
            <mc:Fallback xmlns:a16="http://schemas.microsoft.com/office/drawing/2014/main" xmlns="">
              <p:pic>
                <p:nvPicPr>
                  <p:cNvPr id="1328" name="Ink 1327">
                    <a:extLst>
                      <a:ext uri="{FF2B5EF4-FFF2-40B4-BE49-F238E27FC236}">
                        <a16:creationId xmlns:a16="http://schemas.microsoft.com/office/drawing/2014/main" id="{44215CFE-3C03-4698-913F-A8149D78F569}"/>
                      </a:ext>
                    </a:extLst>
                  </p:cNvPr>
                  <p:cNvPicPr/>
                  <p:nvPr/>
                </p:nvPicPr>
                <p:blipFill>
                  <a:blip r:embed="rId411"/>
                  <a:stretch>
                    <a:fillRect/>
                  </a:stretch>
                </p:blipFill>
                <p:spPr>
                  <a:xfrm>
                    <a:off x="8713058" y="7140717"/>
                    <a:ext cx="147960" cy="169856"/>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329" name="Ink 1328">
                    <a:extLst>
                      <a:ext uri="{FF2B5EF4-FFF2-40B4-BE49-F238E27FC236}">
                        <a16:creationId xmlns:a16="http://schemas.microsoft.com/office/drawing/2014/main" id="{6D064FFD-579E-4C78-8615-F400ADBB1A3D}"/>
                      </a:ext>
                    </a:extLst>
                  </p14:cNvPr>
                  <p14:cNvContentPartPr/>
                  <p14:nvPr/>
                </p14:nvContentPartPr>
                <p14:xfrm>
                  <a:off x="8858138" y="7168045"/>
                  <a:ext cx="111960" cy="118800"/>
                </p14:xfrm>
              </p:contentPart>
            </mc:Choice>
            <mc:Fallback xmlns:a16="http://schemas.microsoft.com/office/drawing/2014/main" xmlns="">
              <p:pic>
                <p:nvPicPr>
                  <p:cNvPr id="1329" name="Ink 1328">
                    <a:extLst>
                      <a:ext uri="{FF2B5EF4-FFF2-40B4-BE49-F238E27FC236}">
                        <a16:creationId xmlns:a16="http://schemas.microsoft.com/office/drawing/2014/main" id="{6D064FFD-579E-4C78-8615-F400ADBB1A3D}"/>
                      </a:ext>
                    </a:extLst>
                  </p:cNvPr>
                  <p:cNvPicPr/>
                  <p:nvPr/>
                </p:nvPicPr>
                <p:blipFill>
                  <a:blip r:embed="rId413"/>
                  <a:stretch>
                    <a:fillRect/>
                  </a:stretch>
                </p:blipFill>
                <p:spPr>
                  <a:xfrm>
                    <a:off x="8848058" y="7155445"/>
                    <a:ext cx="134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330" name="Ink 1329">
                    <a:extLst>
                      <a:ext uri="{FF2B5EF4-FFF2-40B4-BE49-F238E27FC236}">
                        <a16:creationId xmlns:a16="http://schemas.microsoft.com/office/drawing/2014/main" id="{0BC4088A-BA07-4100-9CF8-09B4ABA44115}"/>
                      </a:ext>
                    </a:extLst>
                  </p14:cNvPr>
                  <p14:cNvContentPartPr/>
                  <p14:nvPr/>
                </p14:nvContentPartPr>
                <p14:xfrm>
                  <a:off x="8967578" y="7209085"/>
                  <a:ext cx="61200" cy="106560"/>
                </p14:xfrm>
              </p:contentPart>
            </mc:Choice>
            <mc:Fallback xmlns:a16="http://schemas.microsoft.com/office/drawing/2014/main" xmlns="">
              <p:pic>
                <p:nvPicPr>
                  <p:cNvPr id="1330" name="Ink 1329">
                    <a:extLst>
                      <a:ext uri="{FF2B5EF4-FFF2-40B4-BE49-F238E27FC236}">
                        <a16:creationId xmlns:a16="http://schemas.microsoft.com/office/drawing/2014/main" id="{0BC4088A-BA07-4100-9CF8-09B4ABA44115}"/>
                      </a:ext>
                    </a:extLst>
                  </p:cNvPr>
                  <p:cNvPicPr/>
                  <p:nvPr/>
                </p:nvPicPr>
                <p:blipFill>
                  <a:blip r:embed="rId415"/>
                  <a:stretch>
                    <a:fillRect/>
                  </a:stretch>
                </p:blipFill>
                <p:spPr>
                  <a:xfrm>
                    <a:off x="8957858" y="7199365"/>
                    <a:ext cx="81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331" name="Ink 1330">
                    <a:extLst>
                      <a:ext uri="{FF2B5EF4-FFF2-40B4-BE49-F238E27FC236}">
                        <a16:creationId xmlns:a16="http://schemas.microsoft.com/office/drawing/2014/main" id="{DA139CD4-AE50-4880-AE3A-CF18B55B6618}"/>
                      </a:ext>
                    </a:extLst>
                  </p14:cNvPr>
                  <p14:cNvContentPartPr/>
                  <p14:nvPr/>
                </p14:nvContentPartPr>
                <p14:xfrm>
                  <a:off x="9038498" y="7159405"/>
                  <a:ext cx="30960" cy="158760"/>
                </p14:xfrm>
              </p:contentPart>
            </mc:Choice>
            <mc:Fallback xmlns:a16="http://schemas.microsoft.com/office/drawing/2014/main" xmlns="">
              <p:pic>
                <p:nvPicPr>
                  <p:cNvPr id="1331" name="Ink 1330">
                    <a:extLst>
                      <a:ext uri="{FF2B5EF4-FFF2-40B4-BE49-F238E27FC236}">
                        <a16:creationId xmlns:a16="http://schemas.microsoft.com/office/drawing/2014/main" id="{DA139CD4-AE50-4880-AE3A-CF18B55B6618}"/>
                      </a:ext>
                    </a:extLst>
                  </p:cNvPr>
                  <p:cNvPicPr/>
                  <p:nvPr/>
                </p:nvPicPr>
                <p:blipFill>
                  <a:blip r:embed="rId417"/>
                  <a:stretch>
                    <a:fillRect/>
                  </a:stretch>
                </p:blipFill>
                <p:spPr>
                  <a:xfrm>
                    <a:off x="9025178" y="7148605"/>
                    <a:ext cx="554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332" name="Ink 1331">
                    <a:extLst>
                      <a:ext uri="{FF2B5EF4-FFF2-40B4-BE49-F238E27FC236}">
                        <a16:creationId xmlns:a16="http://schemas.microsoft.com/office/drawing/2014/main" id="{CCB42075-899C-48A0-90D9-FE1A300016ED}"/>
                      </a:ext>
                    </a:extLst>
                  </p14:cNvPr>
                  <p14:cNvContentPartPr/>
                  <p14:nvPr/>
                </p14:nvContentPartPr>
                <p14:xfrm>
                  <a:off x="9115898" y="7124485"/>
                  <a:ext cx="12600" cy="166320"/>
                </p14:xfrm>
              </p:contentPart>
            </mc:Choice>
            <mc:Fallback xmlns:a16="http://schemas.microsoft.com/office/drawing/2014/main" xmlns="">
              <p:pic>
                <p:nvPicPr>
                  <p:cNvPr id="1332" name="Ink 1331">
                    <a:extLst>
                      <a:ext uri="{FF2B5EF4-FFF2-40B4-BE49-F238E27FC236}">
                        <a16:creationId xmlns:a16="http://schemas.microsoft.com/office/drawing/2014/main" id="{CCB42075-899C-48A0-90D9-FE1A300016ED}"/>
                      </a:ext>
                    </a:extLst>
                  </p:cNvPr>
                  <p:cNvPicPr/>
                  <p:nvPr/>
                </p:nvPicPr>
                <p:blipFill>
                  <a:blip r:embed="rId419"/>
                  <a:stretch>
                    <a:fillRect/>
                  </a:stretch>
                </p:blipFill>
                <p:spPr>
                  <a:xfrm>
                    <a:off x="9104378" y="7112990"/>
                    <a:ext cx="34200" cy="18931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333" name="Ink 1332">
                    <a:extLst>
                      <a:ext uri="{FF2B5EF4-FFF2-40B4-BE49-F238E27FC236}">
                        <a16:creationId xmlns:a16="http://schemas.microsoft.com/office/drawing/2014/main" id="{CD2B0419-CA3E-4EED-A6C4-C2D8FCCB5310}"/>
                      </a:ext>
                    </a:extLst>
                  </p14:cNvPr>
                  <p14:cNvContentPartPr/>
                  <p14:nvPr/>
                </p14:nvContentPartPr>
                <p14:xfrm>
                  <a:off x="9186818" y="7183165"/>
                  <a:ext cx="81720" cy="120240"/>
                </p14:xfrm>
              </p:contentPart>
            </mc:Choice>
            <mc:Fallback xmlns:a16="http://schemas.microsoft.com/office/drawing/2014/main" xmlns="">
              <p:pic>
                <p:nvPicPr>
                  <p:cNvPr id="1333" name="Ink 1332">
                    <a:extLst>
                      <a:ext uri="{FF2B5EF4-FFF2-40B4-BE49-F238E27FC236}">
                        <a16:creationId xmlns:a16="http://schemas.microsoft.com/office/drawing/2014/main" id="{CD2B0419-CA3E-4EED-A6C4-C2D8FCCB5310}"/>
                      </a:ext>
                    </a:extLst>
                  </p:cNvPr>
                  <p:cNvPicPr/>
                  <p:nvPr/>
                </p:nvPicPr>
                <p:blipFill>
                  <a:blip r:embed="rId421"/>
                  <a:stretch>
                    <a:fillRect/>
                  </a:stretch>
                </p:blipFill>
                <p:spPr>
                  <a:xfrm>
                    <a:off x="9173801" y="7172694"/>
                    <a:ext cx="106308" cy="144071"/>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334" name="Ink 1333">
                    <a:extLst>
                      <a:ext uri="{FF2B5EF4-FFF2-40B4-BE49-F238E27FC236}">
                        <a16:creationId xmlns:a16="http://schemas.microsoft.com/office/drawing/2014/main" id="{0C0A84A3-7C8F-4215-BE73-DE0301A43D57}"/>
                      </a:ext>
                    </a:extLst>
                  </p14:cNvPr>
                  <p14:cNvContentPartPr/>
                  <p14:nvPr/>
                </p14:nvContentPartPr>
                <p14:xfrm>
                  <a:off x="9282578" y="7190005"/>
                  <a:ext cx="128160" cy="122760"/>
                </p14:xfrm>
              </p:contentPart>
            </mc:Choice>
            <mc:Fallback xmlns:a16="http://schemas.microsoft.com/office/drawing/2014/main" xmlns="">
              <p:pic>
                <p:nvPicPr>
                  <p:cNvPr id="1334" name="Ink 1333">
                    <a:extLst>
                      <a:ext uri="{FF2B5EF4-FFF2-40B4-BE49-F238E27FC236}">
                        <a16:creationId xmlns:a16="http://schemas.microsoft.com/office/drawing/2014/main" id="{0C0A84A3-7C8F-4215-BE73-DE0301A43D57}"/>
                      </a:ext>
                    </a:extLst>
                  </p:cNvPr>
                  <p:cNvPicPr/>
                  <p:nvPr/>
                </p:nvPicPr>
                <p:blipFill>
                  <a:blip r:embed="rId423"/>
                  <a:stretch>
                    <a:fillRect/>
                  </a:stretch>
                </p:blipFill>
                <p:spPr>
                  <a:xfrm>
                    <a:off x="9271778" y="7176325"/>
                    <a:ext cx="152640" cy="150840"/>
                  </a:xfrm>
                  <a:prstGeom prst="rect">
                    <a:avLst/>
                  </a:prstGeom>
                </p:spPr>
              </p:pic>
            </mc:Fallback>
          </mc:AlternateContent>
        </p:grpSp>
      </p:grpSp>
      <p:grpSp>
        <p:nvGrpSpPr>
          <p:cNvPr id="46" name="Group 45">
            <a:extLst>
              <a:ext uri="{FF2B5EF4-FFF2-40B4-BE49-F238E27FC236}">
                <a16:creationId xmlns:a16="http://schemas.microsoft.com/office/drawing/2014/main" id="{71F8DCAC-96EF-4B41-8420-1B53A709FB02}"/>
              </a:ext>
            </a:extLst>
          </p:cNvPr>
          <p:cNvGrpSpPr/>
          <p:nvPr/>
        </p:nvGrpSpPr>
        <p:grpSpPr>
          <a:xfrm>
            <a:off x="3055213" y="5269571"/>
            <a:ext cx="5902500" cy="221400"/>
            <a:chOff x="3834698" y="6689245"/>
            <a:chExt cx="7083000" cy="265680"/>
          </a:xfrm>
        </p:grpSpPr>
        <mc:AlternateContent xmlns:mc="http://schemas.openxmlformats.org/markup-compatibility/2006" xmlns:p14="http://schemas.microsoft.com/office/powerpoint/2010/main">
          <mc:Choice Requires="p14">
            <p:contentPart p14:bwMode="auto" r:id="rId424">
              <p14:nvContentPartPr>
                <p14:cNvPr id="1343" name="Ink 1342">
                  <a:extLst>
                    <a:ext uri="{FF2B5EF4-FFF2-40B4-BE49-F238E27FC236}">
                      <a16:creationId xmlns:a16="http://schemas.microsoft.com/office/drawing/2014/main" id="{637498B6-4F07-4925-96C3-8840D953E0C7}"/>
                    </a:ext>
                  </a:extLst>
                </p14:cNvPr>
                <p14:cNvContentPartPr/>
                <p14:nvPr/>
              </p14:nvContentPartPr>
              <p14:xfrm>
                <a:off x="3834698" y="6841165"/>
                <a:ext cx="591480" cy="113760"/>
              </p14:xfrm>
            </p:contentPart>
          </mc:Choice>
          <mc:Fallback xmlns:a16="http://schemas.microsoft.com/office/drawing/2014/main" xmlns="">
            <p:pic>
              <p:nvPicPr>
                <p:cNvPr id="1343" name="Ink 1342">
                  <a:extLst>
                    <a:ext uri="{FF2B5EF4-FFF2-40B4-BE49-F238E27FC236}">
                      <a16:creationId xmlns:a16="http://schemas.microsoft.com/office/drawing/2014/main" id="{637498B6-4F07-4925-96C3-8840D953E0C7}"/>
                    </a:ext>
                  </a:extLst>
                </p:cNvPr>
                <p:cNvPicPr/>
                <p:nvPr/>
              </p:nvPicPr>
              <p:blipFill>
                <a:blip r:embed="rId425"/>
                <a:stretch>
                  <a:fillRect/>
                </a:stretch>
              </p:blipFill>
              <p:spPr>
                <a:xfrm>
                  <a:off x="3824972" y="6826405"/>
                  <a:ext cx="615975" cy="135000"/>
                </a:xfrm>
                <a:prstGeom prst="rect">
                  <a:avLst/>
                </a:prstGeom>
              </p:spPr>
            </p:pic>
          </mc:Fallback>
        </mc:AlternateContent>
        <p:grpSp>
          <p:nvGrpSpPr>
            <p:cNvPr id="388" name="Group 387">
              <a:extLst>
                <a:ext uri="{FF2B5EF4-FFF2-40B4-BE49-F238E27FC236}">
                  <a16:creationId xmlns:a16="http://schemas.microsoft.com/office/drawing/2014/main" id="{D1A8AB71-859C-4405-9A74-7A017DFADA3E}"/>
                </a:ext>
              </a:extLst>
            </p:cNvPr>
            <p:cNvGrpSpPr/>
            <p:nvPr/>
          </p:nvGrpSpPr>
          <p:grpSpPr>
            <a:xfrm>
              <a:off x="10477058" y="6689245"/>
              <a:ext cx="440640" cy="197280"/>
              <a:chOff x="10477058" y="6689245"/>
              <a:chExt cx="440640" cy="197280"/>
            </a:xfrm>
          </p:grpSpPr>
          <mc:AlternateContent xmlns:mc="http://schemas.openxmlformats.org/markup-compatibility/2006" xmlns:p14="http://schemas.microsoft.com/office/powerpoint/2010/main">
            <mc:Choice Requires="p14">
              <p:contentPart p14:bwMode="auto" r:id="rId426">
                <p14:nvContentPartPr>
                  <p14:cNvPr id="384" name="Ink 383">
                    <a:extLst>
                      <a:ext uri="{FF2B5EF4-FFF2-40B4-BE49-F238E27FC236}">
                        <a16:creationId xmlns:a16="http://schemas.microsoft.com/office/drawing/2014/main" id="{48BF1E07-3FB7-4677-ADAD-F46C698D3EEF}"/>
                      </a:ext>
                    </a:extLst>
                  </p14:cNvPr>
                  <p14:cNvContentPartPr/>
                  <p14:nvPr/>
                </p14:nvContentPartPr>
                <p14:xfrm>
                  <a:off x="10477058" y="6787165"/>
                  <a:ext cx="333360" cy="28080"/>
                </p14:xfrm>
              </p:contentPart>
            </mc:Choice>
            <mc:Fallback xmlns:a16="http://schemas.microsoft.com/office/drawing/2014/main" xmlns="">
              <p:pic>
                <p:nvPicPr>
                  <p:cNvPr id="384" name="Ink 383">
                    <a:extLst>
                      <a:ext uri="{FF2B5EF4-FFF2-40B4-BE49-F238E27FC236}">
                        <a16:creationId xmlns:a16="http://schemas.microsoft.com/office/drawing/2014/main" id="{48BF1E07-3FB7-4677-ADAD-F46C698D3EEF}"/>
                      </a:ext>
                    </a:extLst>
                  </p:cNvPr>
                  <p:cNvPicPr/>
                  <p:nvPr/>
                </p:nvPicPr>
                <p:blipFill>
                  <a:blip r:embed="rId427"/>
                  <a:stretch>
                    <a:fillRect/>
                  </a:stretch>
                </p:blipFill>
                <p:spPr>
                  <a:xfrm>
                    <a:off x="10468778" y="6776857"/>
                    <a:ext cx="353880" cy="51539"/>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85" name="Ink 384">
                    <a:extLst>
                      <a:ext uri="{FF2B5EF4-FFF2-40B4-BE49-F238E27FC236}">
                        <a16:creationId xmlns:a16="http://schemas.microsoft.com/office/drawing/2014/main" id="{D03F7C46-0815-4C24-AC65-8345083B9848}"/>
                      </a:ext>
                    </a:extLst>
                  </p14:cNvPr>
                  <p14:cNvContentPartPr/>
                  <p14:nvPr/>
                </p14:nvContentPartPr>
                <p14:xfrm>
                  <a:off x="10751378" y="6689245"/>
                  <a:ext cx="166320" cy="197280"/>
                </p14:xfrm>
              </p:contentPart>
            </mc:Choice>
            <mc:Fallback xmlns:a16="http://schemas.microsoft.com/office/drawing/2014/main" xmlns="">
              <p:pic>
                <p:nvPicPr>
                  <p:cNvPr id="385" name="Ink 384">
                    <a:extLst>
                      <a:ext uri="{FF2B5EF4-FFF2-40B4-BE49-F238E27FC236}">
                        <a16:creationId xmlns:a16="http://schemas.microsoft.com/office/drawing/2014/main" id="{D03F7C46-0815-4C24-AC65-8345083B9848}"/>
                      </a:ext>
                    </a:extLst>
                  </p:cNvPr>
                  <p:cNvPicPr/>
                  <p:nvPr/>
                </p:nvPicPr>
                <p:blipFill>
                  <a:blip r:embed="rId429"/>
                  <a:stretch>
                    <a:fillRect/>
                  </a:stretch>
                </p:blipFill>
                <p:spPr>
                  <a:xfrm>
                    <a:off x="10739138" y="6676285"/>
                    <a:ext cx="191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87" name="Ink 386">
                    <a:extLst>
                      <a:ext uri="{FF2B5EF4-FFF2-40B4-BE49-F238E27FC236}">
                        <a16:creationId xmlns:a16="http://schemas.microsoft.com/office/drawing/2014/main" id="{4802402C-ECD9-48F5-B16A-C77517904776}"/>
                      </a:ext>
                    </a:extLst>
                  </p14:cNvPr>
                  <p14:cNvContentPartPr/>
                  <p14:nvPr/>
                </p14:nvContentPartPr>
                <p14:xfrm>
                  <a:off x="10811858" y="6759805"/>
                  <a:ext cx="61200" cy="54360"/>
                </p14:xfrm>
              </p:contentPart>
            </mc:Choice>
            <mc:Fallback xmlns:a16="http://schemas.microsoft.com/office/drawing/2014/main" xmlns="">
              <p:pic>
                <p:nvPicPr>
                  <p:cNvPr id="387" name="Ink 386">
                    <a:extLst>
                      <a:ext uri="{FF2B5EF4-FFF2-40B4-BE49-F238E27FC236}">
                        <a16:creationId xmlns:a16="http://schemas.microsoft.com/office/drawing/2014/main" id="{4802402C-ECD9-48F5-B16A-C77517904776}"/>
                      </a:ext>
                    </a:extLst>
                  </p:cNvPr>
                  <p:cNvPicPr/>
                  <p:nvPr/>
                </p:nvPicPr>
                <p:blipFill>
                  <a:blip r:embed="rId431"/>
                  <a:stretch>
                    <a:fillRect/>
                  </a:stretch>
                </p:blipFill>
                <p:spPr>
                  <a:xfrm>
                    <a:off x="10801058" y="6749005"/>
                    <a:ext cx="82440" cy="73800"/>
                  </a:xfrm>
                  <a:prstGeom prst="rect">
                    <a:avLst/>
                  </a:prstGeom>
                </p:spPr>
              </p:pic>
            </mc:Fallback>
          </mc:AlternateContent>
        </p:grpSp>
      </p:grpSp>
      <p:grpSp>
        <p:nvGrpSpPr>
          <p:cNvPr id="1158" name="Group 1157">
            <a:extLst>
              <a:ext uri="{FF2B5EF4-FFF2-40B4-BE49-F238E27FC236}">
                <a16:creationId xmlns:a16="http://schemas.microsoft.com/office/drawing/2014/main" id="{E953F787-8325-4585-87E5-7F2FA5E0DAB1}"/>
              </a:ext>
            </a:extLst>
          </p:cNvPr>
          <p:cNvGrpSpPr/>
          <p:nvPr/>
        </p:nvGrpSpPr>
        <p:grpSpPr>
          <a:xfrm>
            <a:off x="5170168" y="3042197"/>
            <a:ext cx="2077500" cy="1067393"/>
            <a:chOff x="6372644" y="4016396"/>
            <a:chExt cx="2493000" cy="1280871"/>
          </a:xfrm>
        </p:grpSpPr>
        <p:grpSp>
          <p:nvGrpSpPr>
            <p:cNvPr id="1288" name="Group 1287">
              <a:extLst>
                <a:ext uri="{FF2B5EF4-FFF2-40B4-BE49-F238E27FC236}">
                  <a16:creationId xmlns:a16="http://schemas.microsoft.com/office/drawing/2014/main" id="{30B3081D-476E-4BBF-9A90-CE73F6CAB2AF}"/>
                </a:ext>
              </a:extLst>
            </p:cNvPr>
            <p:cNvGrpSpPr/>
            <p:nvPr/>
          </p:nvGrpSpPr>
          <p:grpSpPr>
            <a:xfrm>
              <a:off x="6395856" y="4016396"/>
              <a:ext cx="2336588" cy="377640"/>
              <a:chOff x="6395856" y="4016396"/>
              <a:chExt cx="2336588" cy="377640"/>
            </a:xfrm>
          </p:grpSpPr>
          <mc:AlternateContent xmlns:mc="http://schemas.openxmlformats.org/markup-compatibility/2006" xmlns:p14="http://schemas.microsoft.com/office/powerpoint/2010/main">
            <mc:Choice Requires="p14">
              <p:contentPart p14:bwMode="auto" r:id="rId432">
                <p14:nvContentPartPr>
                  <p14:cNvPr id="1271" name="Ink 1270">
                    <a:extLst>
                      <a:ext uri="{FF2B5EF4-FFF2-40B4-BE49-F238E27FC236}">
                        <a16:creationId xmlns:a16="http://schemas.microsoft.com/office/drawing/2014/main" id="{D5CD61A3-C022-4974-AED2-F20FD172EFEF}"/>
                      </a:ext>
                    </a:extLst>
                  </p14:cNvPr>
                  <p14:cNvContentPartPr/>
                  <p14:nvPr/>
                </p14:nvContentPartPr>
                <p14:xfrm>
                  <a:off x="6395856" y="4166876"/>
                  <a:ext cx="97200" cy="227160"/>
                </p14:xfrm>
              </p:contentPart>
            </mc:Choice>
            <mc:Fallback xmlns:a16="http://schemas.microsoft.com/office/drawing/2014/main" xmlns="">
              <p:pic>
                <p:nvPicPr>
                  <p:cNvPr id="1271" name="Ink 1270">
                    <a:extLst>
                      <a:ext uri="{FF2B5EF4-FFF2-40B4-BE49-F238E27FC236}">
                        <a16:creationId xmlns:a16="http://schemas.microsoft.com/office/drawing/2014/main" id="{D5CD61A3-C022-4974-AED2-F20FD172EFEF}"/>
                      </a:ext>
                    </a:extLst>
                  </p:cNvPr>
                  <p:cNvPicPr/>
                  <p:nvPr/>
                </p:nvPicPr>
                <p:blipFill>
                  <a:blip r:embed="rId433"/>
                  <a:stretch>
                    <a:fillRect/>
                  </a:stretch>
                </p:blipFill>
                <p:spPr>
                  <a:xfrm>
                    <a:off x="6381096" y="4154276"/>
                    <a:ext cx="123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72" name="Ink 1271">
                    <a:extLst>
                      <a:ext uri="{FF2B5EF4-FFF2-40B4-BE49-F238E27FC236}">
                        <a16:creationId xmlns:a16="http://schemas.microsoft.com/office/drawing/2014/main" id="{E03A123F-5E44-47DB-80BB-743E1433525F}"/>
                      </a:ext>
                    </a:extLst>
                  </p14:cNvPr>
                  <p14:cNvContentPartPr/>
                  <p14:nvPr/>
                </p14:nvContentPartPr>
                <p14:xfrm>
                  <a:off x="6503856" y="4208996"/>
                  <a:ext cx="102960" cy="174600"/>
                </p14:xfrm>
              </p:contentPart>
            </mc:Choice>
            <mc:Fallback xmlns:a16="http://schemas.microsoft.com/office/drawing/2014/main" xmlns="">
              <p:pic>
                <p:nvPicPr>
                  <p:cNvPr id="1272" name="Ink 1271">
                    <a:extLst>
                      <a:ext uri="{FF2B5EF4-FFF2-40B4-BE49-F238E27FC236}">
                        <a16:creationId xmlns:a16="http://schemas.microsoft.com/office/drawing/2014/main" id="{E03A123F-5E44-47DB-80BB-743E1433525F}"/>
                      </a:ext>
                    </a:extLst>
                  </p:cNvPr>
                  <p:cNvPicPr/>
                  <p:nvPr/>
                </p:nvPicPr>
                <p:blipFill>
                  <a:blip r:embed="rId435"/>
                  <a:stretch>
                    <a:fillRect/>
                  </a:stretch>
                </p:blipFill>
                <p:spPr>
                  <a:xfrm>
                    <a:off x="6490224" y="4195344"/>
                    <a:ext cx="130225" cy="202622"/>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73" name="Ink 1272">
                    <a:extLst>
                      <a:ext uri="{FF2B5EF4-FFF2-40B4-BE49-F238E27FC236}">
                        <a16:creationId xmlns:a16="http://schemas.microsoft.com/office/drawing/2014/main" id="{0DEA8186-C2F7-449C-A427-32A6F6D627B8}"/>
                      </a:ext>
                    </a:extLst>
                  </p14:cNvPr>
                  <p14:cNvContentPartPr/>
                  <p14:nvPr/>
                </p14:nvContentPartPr>
                <p14:xfrm>
                  <a:off x="6674856" y="4203596"/>
                  <a:ext cx="143280" cy="172080"/>
                </p14:xfrm>
              </p:contentPart>
            </mc:Choice>
            <mc:Fallback xmlns:a16="http://schemas.microsoft.com/office/drawing/2014/main" xmlns="">
              <p:pic>
                <p:nvPicPr>
                  <p:cNvPr id="1273" name="Ink 1272">
                    <a:extLst>
                      <a:ext uri="{FF2B5EF4-FFF2-40B4-BE49-F238E27FC236}">
                        <a16:creationId xmlns:a16="http://schemas.microsoft.com/office/drawing/2014/main" id="{0DEA8186-C2F7-449C-A427-32A6F6D627B8}"/>
                      </a:ext>
                    </a:extLst>
                  </p:cNvPr>
                  <p:cNvPicPr/>
                  <p:nvPr/>
                </p:nvPicPr>
                <p:blipFill>
                  <a:blip r:embed="rId437"/>
                  <a:stretch>
                    <a:fillRect/>
                  </a:stretch>
                </p:blipFill>
                <p:spPr>
                  <a:xfrm>
                    <a:off x="6663696" y="4189556"/>
                    <a:ext cx="168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74" name="Ink 1273">
                    <a:extLst>
                      <a:ext uri="{FF2B5EF4-FFF2-40B4-BE49-F238E27FC236}">
                        <a16:creationId xmlns:a16="http://schemas.microsoft.com/office/drawing/2014/main" id="{B9824A1B-D225-47CE-AA43-1705ED5A7438}"/>
                      </a:ext>
                    </a:extLst>
                  </p14:cNvPr>
                  <p14:cNvContentPartPr/>
                  <p14:nvPr/>
                </p14:nvContentPartPr>
                <p14:xfrm>
                  <a:off x="6858096" y="4183436"/>
                  <a:ext cx="97560" cy="168840"/>
                </p14:xfrm>
              </p:contentPart>
            </mc:Choice>
            <mc:Fallback xmlns:a16="http://schemas.microsoft.com/office/drawing/2014/main" xmlns="">
              <p:pic>
                <p:nvPicPr>
                  <p:cNvPr id="1274" name="Ink 1273">
                    <a:extLst>
                      <a:ext uri="{FF2B5EF4-FFF2-40B4-BE49-F238E27FC236}">
                        <a16:creationId xmlns:a16="http://schemas.microsoft.com/office/drawing/2014/main" id="{B9824A1B-D225-47CE-AA43-1705ED5A7438}"/>
                      </a:ext>
                    </a:extLst>
                  </p:cNvPr>
                  <p:cNvPicPr/>
                  <p:nvPr/>
                </p:nvPicPr>
                <p:blipFill>
                  <a:blip r:embed="rId439"/>
                  <a:stretch>
                    <a:fillRect/>
                  </a:stretch>
                </p:blipFill>
                <p:spPr>
                  <a:xfrm>
                    <a:off x="6845856" y="4170116"/>
                    <a:ext cx="122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75" name="Ink 1274">
                    <a:extLst>
                      <a:ext uri="{FF2B5EF4-FFF2-40B4-BE49-F238E27FC236}">
                        <a16:creationId xmlns:a16="http://schemas.microsoft.com/office/drawing/2014/main" id="{C9D39D37-2AA8-4E6B-AF28-D9284499E4DD}"/>
                      </a:ext>
                    </a:extLst>
                  </p14:cNvPr>
                  <p14:cNvContentPartPr/>
                  <p14:nvPr/>
                </p14:nvContentPartPr>
                <p14:xfrm>
                  <a:off x="7006776" y="4203596"/>
                  <a:ext cx="17640" cy="106200"/>
                </p14:xfrm>
              </p:contentPart>
            </mc:Choice>
            <mc:Fallback xmlns:a16="http://schemas.microsoft.com/office/drawing/2014/main" xmlns="">
              <p:pic>
                <p:nvPicPr>
                  <p:cNvPr id="1275" name="Ink 1274">
                    <a:extLst>
                      <a:ext uri="{FF2B5EF4-FFF2-40B4-BE49-F238E27FC236}">
                        <a16:creationId xmlns:a16="http://schemas.microsoft.com/office/drawing/2014/main" id="{C9D39D37-2AA8-4E6B-AF28-D9284499E4DD}"/>
                      </a:ext>
                    </a:extLst>
                  </p:cNvPr>
                  <p:cNvPicPr/>
                  <p:nvPr/>
                </p:nvPicPr>
                <p:blipFill>
                  <a:blip r:embed="rId441"/>
                  <a:stretch>
                    <a:fillRect/>
                  </a:stretch>
                </p:blipFill>
                <p:spPr>
                  <a:xfrm>
                    <a:off x="6995616" y="4192796"/>
                    <a:ext cx="40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276" name="Ink 1275">
                    <a:extLst>
                      <a:ext uri="{FF2B5EF4-FFF2-40B4-BE49-F238E27FC236}">
                        <a16:creationId xmlns:a16="http://schemas.microsoft.com/office/drawing/2014/main" id="{51B3F7B1-A14F-4B2B-988A-132D65AF07C8}"/>
                      </a:ext>
                    </a:extLst>
                  </p14:cNvPr>
                  <p14:cNvContentPartPr/>
                  <p14:nvPr/>
                </p14:nvContentPartPr>
                <p14:xfrm>
                  <a:off x="7107216" y="4054556"/>
                  <a:ext cx="123480" cy="288000"/>
                </p14:xfrm>
              </p:contentPart>
            </mc:Choice>
            <mc:Fallback xmlns:a16="http://schemas.microsoft.com/office/drawing/2014/main" xmlns="">
              <p:pic>
                <p:nvPicPr>
                  <p:cNvPr id="1276" name="Ink 1275">
                    <a:extLst>
                      <a:ext uri="{FF2B5EF4-FFF2-40B4-BE49-F238E27FC236}">
                        <a16:creationId xmlns:a16="http://schemas.microsoft.com/office/drawing/2014/main" id="{51B3F7B1-A14F-4B2B-988A-132D65AF07C8}"/>
                      </a:ext>
                    </a:extLst>
                  </p:cNvPr>
                  <p:cNvPicPr/>
                  <p:nvPr/>
                </p:nvPicPr>
                <p:blipFill>
                  <a:blip r:embed="rId443"/>
                  <a:stretch>
                    <a:fillRect/>
                  </a:stretch>
                </p:blipFill>
                <p:spPr>
                  <a:xfrm>
                    <a:off x="7094256" y="4044116"/>
                    <a:ext cx="1486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77" name="Ink 1276">
                    <a:extLst>
                      <a:ext uri="{FF2B5EF4-FFF2-40B4-BE49-F238E27FC236}">
                        <a16:creationId xmlns:a16="http://schemas.microsoft.com/office/drawing/2014/main" id="{CC96F7CE-DDE6-4234-98A6-E0EA71FD93A8}"/>
                      </a:ext>
                    </a:extLst>
                  </p14:cNvPr>
                  <p14:cNvContentPartPr/>
                  <p14:nvPr/>
                </p14:nvContentPartPr>
                <p14:xfrm>
                  <a:off x="7037016" y="4192076"/>
                  <a:ext cx="131400" cy="47520"/>
                </p14:xfrm>
              </p:contentPart>
            </mc:Choice>
            <mc:Fallback xmlns:a16="http://schemas.microsoft.com/office/drawing/2014/main" xmlns="">
              <p:pic>
                <p:nvPicPr>
                  <p:cNvPr id="1277" name="Ink 1276">
                    <a:extLst>
                      <a:ext uri="{FF2B5EF4-FFF2-40B4-BE49-F238E27FC236}">
                        <a16:creationId xmlns:a16="http://schemas.microsoft.com/office/drawing/2014/main" id="{CC96F7CE-DDE6-4234-98A6-E0EA71FD93A8}"/>
                      </a:ext>
                    </a:extLst>
                  </p:cNvPr>
                  <p:cNvPicPr/>
                  <p:nvPr/>
                </p:nvPicPr>
                <p:blipFill>
                  <a:blip r:embed="rId445"/>
                  <a:stretch>
                    <a:fillRect/>
                  </a:stretch>
                </p:blipFill>
                <p:spPr>
                  <a:xfrm>
                    <a:off x="7026216" y="4179380"/>
                    <a:ext cx="153720" cy="71099"/>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78" name="Ink 1277">
                    <a:extLst>
                      <a:ext uri="{FF2B5EF4-FFF2-40B4-BE49-F238E27FC236}">
                        <a16:creationId xmlns:a16="http://schemas.microsoft.com/office/drawing/2014/main" id="{145663BB-5971-4B55-8AB1-0673F3E2B72D}"/>
                      </a:ext>
                    </a:extLst>
                  </p14:cNvPr>
                  <p14:cNvContentPartPr/>
                  <p14:nvPr/>
                </p14:nvContentPartPr>
                <p14:xfrm>
                  <a:off x="7222776" y="4141316"/>
                  <a:ext cx="157680" cy="196200"/>
                </p14:xfrm>
              </p:contentPart>
            </mc:Choice>
            <mc:Fallback xmlns:a16="http://schemas.microsoft.com/office/drawing/2014/main" xmlns="">
              <p:pic>
                <p:nvPicPr>
                  <p:cNvPr id="1278" name="Ink 1277">
                    <a:extLst>
                      <a:ext uri="{FF2B5EF4-FFF2-40B4-BE49-F238E27FC236}">
                        <a16:creationId xmlns:a16="http://schemas.microsoft.com/office/drawing/2014/main" id="{145663BB-5971-4B55-8AB1-0673F3E2B72D}"/>
                      </a:ext>
                    </a:extLst>
                  </p:cNvPr>
                  <p:cNvPicPr/>
                  <p:nvPr/>
                </p:nvPicPr>
                <p:blipFill>
                  <a:blip r:embed="rId447"/>
                  <a:stretch>
                    <a:fillRect/>
                  </a:stretch>
                </p:blipFill>
                <p:spPr>
                  <a:xfrm>
                    <a:off x="7211590" y="4126890"/>
                    <a:ext cx="182216" cy="225414"/>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79" name="Ink 1278">
                    <a:extLst>
                      <a:ext uri="{FF2B5EF4-FFF2-40B4-BE49-F238E27FC236}">
                        <a16:creationId xmlns:a16="http://schemas.microsoft.com/office/drawing/2014/main" id="{A9201D24-9FCA-4E4A-A100-270E032C15E1}"/>
                      </a:ext>
                    </a:extLst>
                  </p14:cNvPr>
                  <p14:cNvContentPartPr/>
                  <p14:nvPr/>
                </p14:nvContentPartPr>
                <p14:xfrm>
                  <a:off x="6921456" y="4084076"/>
                  <a:ext cx="15480" cy="13680"/>
                </p14:xfrm>
              </p:contentPart>
            </mc:Choice>
            <mc:Fallback xmlns:a16="http://schemas.microsoft.com/office/drawing/2014/main" xmlns="">
              <p:pic>
                <p:nvPicPr>
                  <p:cNvPr id="1279" name="Ink 1278">
                    <a:extLst>
                      <a:ext uri="{FF2B5EF4-FFF2-40B4-BE49-F238E27FC236}">
                        <a16:creationId xmlns:a16="http://schemas.microsoft.com/office/drawing/2014/main" id="{A9201D24-9FCA-4E4A-A100-270E032C15E1}"/>
                      </a:ext>
                    </a:extLst>
                  </p:cNvPr>
                  <p:cNvPicPr/>
                  <p:nvPr/>
                </p:nvPicPr>
                <p:blipFill>
                  <a:blip r:embed="rId449"/>
                  <a:stretch>
                    <a:fillRect/>
                  </a:stretch>
                </p:blipFill>
                <p:spPr>
                  <a:xfrm>
                    <a:off x="6907776" y="4070396"/>
                    <a:ext cx="41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80" name="Ink 1279">
                    <a:extLst>
                      <a:ext uri="{FF2B5EF4-FFF2-40B4-BE49-F238E27FC236}">
                        <a16:creationId xmlns:a16="http://schemas.microsoft.com/office/drawing/2014/main" id="{630F9015-7D0F-4CCA-A966-6C27BD405877}"/>
                      </a:ext>
                    </a:extLst>
                  </p14:cNvPr>
                  <p14:cNvContentPartPr/>
                  <p14:nvPr/>
                </p14:nvContentPartPr>
                <p14:xfrm>
                  <a:off x="7728576" y="4077236"/>
                  <a:ext cx="6480" cy="212760"/>
                </p14:xfrm>
              </p:contentPart>
            </mc:Choice>
            <mc:Fallback xmlns:a16="http://schemas.microsoft.com/office/drawing/2014/main" xmlns="">
              <p:pic>
                <p:nvPicPr>
                  <p:cNvPr id="1280" name="Ink 1279">
                    <a:extLst>
                      <a:ext uri="{FF2B5EF4-FFF2-40B4-BE49-F238E27FC236}">
                        <a16:creationId xmlns:a16="http://schemas.microsoft.com/office/drawing/2014/main" id="{630F9015-7D0F-4CCA-A966-6C27BD405877}"/>
                      </a:ext>
                    </a:extLst>
                  </p:cNvPr>
                  <p:cNvPicPr/>
                  <p:nvPr/>
                </p:nvPicPr>
                <p:blipFill>
                  <a:blip r:embed="rId451"/>
                  <a:stretch>
                    <a:fillRect/>
                  </a:stretch>
                </p:blipFill>
                <p:spPr>
                  <a:xfrm>
                    <a:off x="7714896" y="4067156"/>
                    <a:ext cx="30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81" name="Ink 1280">
                    <a:extLst>
                      <a:ext uri="{FF2B5EF4-FFF2-40B4-BE49-F238E27FC236}">
                        <a16:creationId xmlns:a16="http://schemas.microsoft.com/office/drawing/2014/main" id="{E18CD30C-9F4E-4734-B693-E5E2886B8565}"/>
                      </a:ext>
                    </a:extLst>
                  </p14:cNvPr>
                  <p14:cNvContentPartPr/>
                  <p14:nvPr/>
                </p14:nvContentPartPr>
                <p14:xfrm>
                  <a:off x="7622924" y="4040156"/>
                  <a:ext cx="250920" cy="57960"/>
                </p14:xfrm>
              </p:contentPart>
            </mc:Choice>
            <mc:Fallback xmlns:a16="http://schemas.microsoft.com/office/drawing/2014/main" xmlns="">
              <p:pic>
                <p:nvPicPr>
                  <p:cNvPr id="1281" name="Ink 1280">
                    <a:extLst>
                      <a:ext uri="{FF2B5EF4-FFF2-40B4-BE49-F238E27FC236}">
                        <a16:creationId xmlns:a16="http://schemas.microsoft.com/office/drawing/2014/main" id="{E18CD30C-9F4E-4734-B693-E5E2886B8565}"/>
                      </a:ext>
                    </a:extLst>
                  </p:cNvPr>
                  <p:cNvPicPr/>
                  <p:nvPr/>
                </p:nvPicPr>
                <p:blipFill>
                  <a:blip r:embed="rId453"/>
                  <a:stretch>
                    <a:fillRect/>
                  </a:stretch>
                </p:blipFill>
                <p:spPr>
                  <a:xfrm>
                    <a:off x="7611764" y="4026836"/>
                    <a:ext cx="275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82" name="Ink 1281">
                    <a:extLst>
                      <a:ext uri="{FF2B5EF4-FFF2-40B4-BE49-F238E27FC236}">
                        <a16:creationId xmlns:a16="http://schemas.microsoft.com/office/drawing/2014/main" id="{BEC71F3C-5FC6-4FBF-9DF5-FF4C674CBBAF}"/>
                      </a:ext>
                    </a:extLst>
                  </p14:cNvPr>
                  <p14:cNvContentPartPr/>
                  <p14:nvPr/>
                </p14:nvContentPartPr>
                <p14:xfrm>
                  <a:off x="7812284" y="4033316"/>
                  <a:ext cx="394200" cy="233280"/>
                </p14:xfrm>
              </p:contentPart>
            </mc:Choice>
            <mc:Fallback xmlns:a16="http://schemas.microsoft.com/office/drawing/2014/main" xmlns="">
              <p:pic>
                <p:nvPicPr>
                  <p:cNvPr id="1282" name="Ink 1281">
                    <a:extLst>
                      <a:ext uri="{FF2B5EF4-FFF2-40B4-BE49-F238E27FC236}">
                        <a16:creationId xmlns:a16="http://schemas.microsoft.com/office/drawing/2014/main" id="{BEC71F3C-5FC6-4FBF-9DF5-FF4C674CBBAF}"/>
                      </a:ext>
                    </a:extLst>
                  </p:cNvPr>
                  <p:cNvPicPr/>
                  <p:nvPr/>
                </p:nvPicPr>
                <p:blipFill>
                  <a:blip r:embed="rId455"/>
                  <a:stretch>
                    <a:fillRect/>
                  </a:stretch>
                </p:blipFill>
                <p:spPr>
                  <a:xfrm>
                    <a:off x="7802204" y="4021076"/>
                    <a:ext cx="412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83" name="Ink 1282">
                    <a:extLst>
                      <a:ext uri="{FF2B5EF4-FFF2-40B4-BE49-F238E27FC236}">
                        <a16:creationId xmlns:a16="http://schemas.microsoft.com/office/drawing/2014/main" id="{DE07A61E-C7F1-49C1-B834-390FA1578108}"/>
                      </a:ext>
                    </a:extLst>
                  </p14:cNvPr>
                  <p14:cNvContentPartPr/>
                  <p14:nvPr/>
                </p14:nvContentPartPr>
                <p14:xfrm>
                  <a:off x="8247884" y="4052036"/>
                  <a:ext cx="204120" cy="181440"/>
                </p14:xfrm>
              </p:contentPart>
            </mc:Choice>
            <mc:Fallback xmlns:a16="http://schemas.microsoft.com/office/drawing/2014/main" xmlns="">
              <p:pic>
                <p:nvPicPr>
                  <p:cNvPr id="1283" name="Ink 1282">
                    <a:extLst>
                      <a:ext uri="{FF2B5EF4-FFF2-40B4-BE49-F238E27FC236}">
                        <a16:creationId xmlns:a16="http://schemas.microsoft.com/office/drawing/2014/main" id="{DE07A61E-C7F1-49C1-B834-390FA1578108}"/>
                      </a:ext>
                    </a:extLst>
                  </p:cNvPr>
                  <p:cNvPicPr/>
                  <p:nvPr/>
                </p:nvPicPr>
                <p:blipFill>
                  <a:blip r:embed="rId457"/>
                  <a:stretch>
                    <a:fillRect/>
                  </a:stretch>
                </p:blipFill>
                <p:spPr>
                  <a:xfrm>
                    <a:off x="8233819" y="4037276"/>
                    <a:ext cx="23261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84" name="Ink 1283">
                    <a:extLst>
                      <a:ext uri="{FF2B5EF4-FFF2-40B4-BE49-F238E27FC236}">
                        <a16:creationId xmlns:a16="http://schemas.microsoft.com/office/drawing/2014/main" id="{FEB786AB-641B-4BE8-99B0-DD4BF62450B9}"/>
                      </a:ext>
                    </a:extLst>
                  </p14:cNvPr>
                  <p14:cNvContentPartPr/>
                  <p14:nvPr/>
                </p14:nvContentPartPr>
                <p14:xfrm>
                  <a:off x="8333204" y="4121156"/>
                  <a:ext cx="129240" cy="116640"/>
                </p14:xfrm>
              </p:contentPart>
            </mc:Choice>
            <mc:Fallback xmlns:a16="http://schemas.microsoft.com/office/drawing/2014/main" xmlns="">
              <p:pic>
                <p:nvPicPr>
                  <p:cNvPr id="1284" name="Ink 1283">
                    <a:extLst>
                      <a:ext uri="{FF2B5EF4-FFF2-40B4-BE49-F238E27FC236}">
                        <a16:creationId xmlns:a16="http://schemas.microsoft.com/office/drawing/2014/main" id="{FEB786AB-641B-4BE8-99B0-DD4BF62450B9}"/>
                      </a:ext>
                    </a:extLst>
                  </p:cNvPr>
                  <p:cNvPicPr/>
                  <p:nvPr/>
                </p:nvPicPr>
                <p:blipFill>
                  <a:blip r:embed="rId459"/>
                  <a:stretch>
                    <a:fillRect/>
                  </a:stretch>
                </p:blipFill>
                <p:spPr>
                  <a:xfrm>
                    <a:off x="8320604" y="4109636"/>
                    <a:ext cx="156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85" name="Ink 1284">
                    <a:extLst>
                      <a:ext uri="{FF2B5EF4-FFF2-40B4-BE49-F238E27FC236}">
                        <a16:creationId xmlns:a16="http://schemas.microsoft.com/office/drawing/2014/main" id="{107E0516-4271-41A6-B6FD-BF19D3DA8E56}"/>
                      </a:ext>
                    </a:extLst>
                  </p14:cNvPr>
                  <p14:cNvContentPartPr/>
                  <p14:nvPr/>
                </p14:nvContentPartPr>
                <p14:xfrm>
                  <a:off x="8529044" y="4016396"/>
                  <a:ext cx="203400" cy="219600"/>
                </p14:xfrm>
              </p:contentPart>
            </mc:Choice>
            <mc:Fallback xmlns:a16="http://schemas.microsoft.com/office/drawing/2014/main" xmlns="">
              <p:pic>
                <p:nvPicPr>
                  <p:cNvPr id="1285" name="Ink 1284">
                    <a:extLst>
                      <a:ext uri="{FF2B5EF4-FFF2-40B4-BE49-F238E27FC236}">
                        <a16:creationId xmlns:a16="http://schemas.microsoft.com/office/drawing/2014/main" id="{107E0516-4271-41A6-B6FD-BF19D3DA8E56}"/>
                      </a:ext>
                    </a:extLst>
                  </p:cNvPr>
                  <p:cNvPicPr/>
                  <p:nvPr/>
                </p:nvPicPr>
                <p:blipFill>
                  <a:blip r:embed="rId461"/>
                  <a:stretch>
                    <a:fillRect/>
                  </a:stretch>
                </p:blipFill>
                <p:spPr>
                  <a:xfrm>
                    <a:off x="8515724" y="4003436"/>
                    <a:ext cx="231840" cy="247680"/>
                  </a:xfrm>
                  <a:prstGeom prst="rect">
                    <a:avLst/>
                  </a:prstGeom>
                </p:spPr>
              </p:pic>
            </mc:Fallback>
          </mc:AlternateContent>
        </p:grpSp>
        <p:grpSp>
          <p:nvGrpSpPr>
            <p:cNvPr id="107" name="Group 106">
              <a:extLst>
                <a:ext uri="{FF2B5EF4-FFF2-40B4-BE49-F238E27FC236}">
                  <a16:creationId xmlns:a16="http://schemas.microsoft.com/office/drawing/2014/main" id="{6FDADE8D-0DBB-4B78-AD0B-CFFD3B9110B3}"/>
                </a:ext>
              </a:extLst>
            </p:cNvPr>
            <p:cNvGrpSpPr/>
            <p:nvPr/>
          </p:nvGrpSpPr>
          <p:grpSpPr>
            <a:xfrm>
              <a:off x="6389564" y="4545947"/>
              <a:ext cx="994320" cy="322560"/>
              <a:chOff x="6389564" y="4545947"/>
              <a:chExt cx="994320" cy="322560"/>
            </a:xfrm>
          </p:grpSpPr>
          <mc:AlternateContent xmlns:mc="http://schemas.openxmlformats.org/markup-compatibility/2006" xmlns:p14="http://schemas.microsoft.com/office/powerpoint/2010/main">
            <mc:Choice Requires="p14">
              <p:contentPart p14:bwMode="auto" r:id="rId462">
                <p14:nvContentPartPr>
                  <p14:cNvPr id="88" name="Ink 87">
                    <a:extLst>
                      <a:ext uri="{FF2B5EF4-FFF2-40B4-BE49-F238E27FC236}">
                        <a16:creationId xmlns:a16="http://schemas.microsoft.com/office/drawing/2014/main" id="{CBDC9E6B-9FA0-4110-A51B-0D71FBCDEC0F}"/>
                      </a:ext>
                    </a:extLst>
                  </p14:cNvPr>
                  <p14:cNvContentPartPr/>
                  <p14:nvPr/>
                </p14:nvContentPartPr>
                <p14:xfrm>
                  <a:off x="6389564" y="4613987"/>
                  <a:ext cx="96120" cy="254520"/>
                </p14:xfrm>
              </p:contentPart>
            </mc:Choice>
            <mc:Fallback xmlns:a16="http://schemas.microsoft.com/office/drawing/2014/main" xmlns="">
              <p:pic>
                <p:nvPicPr>
                  <p:cNvPr id="88" name="Ink 87">
                    <a:extLst>
                      <a:ext uri="{FF2B5EF4-FFF2-40B4-BE49-F238E27FC236}">
                        <a16:creationId xmlns:a16="http://schemas.microsoft.com/office/drawing/2014/main" id="{CBDC9E6B-9FA0-4110-A51B-0D71FBCDEC0F}"/>
                      </a:ext>
                    </a:extLst>
                  </p:cNvPr>
                  <p:cNvPicPr/>
                  <p:nvPr/>
                </p:nvPicPr>
                <p:blipFill>
                  <a:blip r:embed="rId463"/>
                  <a:stretch>
                    <a:fillRect/>
                  </a:stretch>
                </p:blipFill>
                <p:spPr>
                  <a:xfrm>
                    <a:off x="6374804" y="4601747"/>
                    <a:ext cx="1231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89" name="Ink 88">
                    <a:extLst>
                      <a:ext uri="{FF2B5EF4-FFF2-40B4-BE49-F238E27FC236}">
                        <a16:creationId xmlns:a16="http://schemas.microsoft.com/office/drawing/2014/main" id="{91C2990D-C8A0-40EA-B1AC-25645EE188C6}"/>
                      </a:ext>
                    </a:extLst>
                  </p14:cNvPr>
                  <p14:cNvContentPartPr/>
                  <p14:nvPr/>
                </p14:nvContentPartPr>
                <p14:xfrm>
                  <a:off x="6480644" y="4659347"/>
                  <a:ext cx="133560" cy="156240"/>
                </p14:xfrm>
              </p:contentPart>
            </mc:Choice>
            <mc:Fallback xmlns:a16="http://schemas.microsoft.com/office/drawing/2014/main" xmlns="">
              <p:pic>
                <p:nvPicPr>
                  <p:cNvPr id="89" name="Ink 88">
                    <a:extLst>
                      <a:ext uri="{FF2B5EF4-FFF2-40B4-BE49-F238E27FC236}">
                        <a16:creationId xmlns:a16="http://schemas.microsoft.com/office/drawing/2014/main" id="{91C2990D-C8A0-40EA-B1AC-25645EE188C6}"/>
                      </a:ext>
                    </a:extLst>
                  </p:cNvPr>
                  <p:cNvPicPr/>
                  <p:nvPr/>
                </p:nvPicPr>
                <p:blipFill>
                  <a:blip r:embed="rId465"/>
                  <a:stretch>
                    <a:fillRect/>
                  </a:stretch>
                </p:blipFill>
                <p:spPr>
                  <a:xfrm>
                    <a:off x="6468404" y="4645635"/>
                    <a:ext cx="158400" cy="183663"/>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90" name="Ink 89">
                    <a:extLst>
                      <a:ext uri="{FF2B5EF4-FFF2-40B4-BE49-F238E27FC236}">
                        <a16:creationId xmlns:a16="http://schemas.microsoft.com/office/drawing/2014/main" id="{A544F23D-74E2-4CCA-9EC0-31BE2FE4EC4E}"/>
                      </a:ext>
                    </a:extLst>
                  </p14:cNvPr>
                  <p14:cNvContentPartPr/>
                  <p14:nvPr/>
                </p14:nvContentPartPr>
                <p14:xfrm>
                  <a:off x="6655964" y="4666187"/>
                  <a:ext cx="161280" cy="136080"/>
                </p14:xfrm>
              </p:contentPart>
            </mc:Choice>
            <mc:Fallback xmlns:a16="http://schemas.microsoft.com/office/drawing/2014/main" xmlns="">
              <p:pic>
                <p:nvPicPr>
                  <p:cNvPr id="90" name="Ink 89">
                    <a:extLst>
                      <a:ext uri="{FF2B5EF4-FFF2-40B4-BE49-F238E27FC236}">
                        <a16:creationId xmlns:a16="http://schemas.microsoft.com/office/drawing/2014/main" id="{A544F23D-74E2-4CCA-9EC0-31BE2FE4EC4E}"/>
                      </a:ext>
                    </a:extLst>
                  </p:cNvPr>
                  <p:cNvPicPr/>
                  <p:nvPr/>
                </p:nvPicPr>
                <p:blipFill>
                  <a:blip r:embed="rId467"/>
                  <a:stretch>
                    <a:fillRect/>
                  </a:stretch>
                </p:blipFill>
                <p:spPr>
                  <a:xfrm>
                    <a:off x="6643697" y="4653947"/>
                    <a:ext cx="1879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91" name="Ink 90">
                    <a:extLst>
                      <a:ext uri="{FF2B5EF4-FFF2-40B4-BE49-F238E27FC236}">
                        <a16:creationId xmlns:a16="http://schemas.microsoft.com/office/drawing/2014/main" id="{03BA5B53-F1B5-4553-A5A4-EB55817EF932}"/>
                      </a:ext>
                    </a:extLst>
                  </p14:cNvPr>
                  <p14:cNvContentPartPr/>
                  <p14:nvPr/>
                </p14:nvContentPartPr>
                <p14:xfrm>
                  <a:off x="6864404" y="4634147"/>
                  <a:ext cx="81720" cy="126000"/>
                </p14:xfrm>
              </p:contentPart>
            </mc:Choice>
            <mc:Fallback xmlns:a16="http://schemas.microsoft.com/office/drawing/2014/main" xmlns="">
              <p:pic>
                <p:nvPicPr>
                  <p:cNvPr id="91" name="Ink 90">
                    <a:extLst>
                      <a:ext uri="{FF2B5EF4-FFF2-40B4-BE49-F238E27FC236}">
                        <a16:creationId xmlns:a16="http://schemas.microsoft.com/office/drawing/2014/main" id="{03BA5B53-F1B5-4553-A5A4-EB55817EF932}"/>
                      </a:ext>
                    </a:extLst>
                  </p:cNvPr>
                  <p:cNvPicPr/>
                  <p:nvPr/>
                </p:nvPicPr>
                <p:blipFill>
                  <a:blip r:embed="rId469"/>
                  <a:stretch>
                    <a:fillRect/>
                  </a:stretch>
                </p:blipFill>
                <p:spPr>
                  <a:xfrm>
                    <a:off x="6854324" y="4622233"/>
                    <a:ext cx="102960" cy="151633"/>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92" name="Ink 91">
                    <a:extLst>
                      <a:ext uri="{FF2B5EF4-FFF2-40B4-BE49-F238E27FC236}">
                        <a16:creationId xmlns:a16="http://schemas.microsoft.com/office/drawing/2014/main" id="{CF99C6CB-EC23-4733-BA5A-5B49449B1D58}"/>
                      </a:ext>
                    </a:extLst>
                  </p14:cNvPr>
                  <p14:cNvContentPartPr/>
                  <p14:nvPr/>
                </p14:nvContentPartPr>
                <p14:xfrm>
                  <a:off x="7015604" y="4643867"/>
                  <a:ext cx="9720" cy="136800"/>
                </p14:xfrm>
              </p:contentPart>
            </mc:Choice>
            <mc:Fallback xmlns:a16="http://schemas.microsoft.com/office/drawing/2014/main" xmlns="">
              <p:pic>
                <p:nvPicPr>
                  <p:cNvPr id="92" name="Ink 91">
                    <a:extLst>
                      <a:ext uri="{FF2B5EF4-FFF2-40B4-BE49-F238E27FC236}">
                        <a16:creationId xmlns:a16="http://schemas.microsoft.com/office/drawing/2014/main" id="{CF99C6CB-EC23-4733-BA5A-5B49449B1D58}"/>
                      </a:ext>
                    </a:extLst>
                  </p:cNvPr>
                  <p:cNvPicPr/>
                  <p:nvPr/>
                </p:nvPicPr>
                <p:blipFill>
                  <a:blip r:embed="rId471"/>
                  <a:stretch>
                    <a:fillRect/>
                  </a:stretch>
                </p:blipFill>
                <p:spPr>
                  <a:xfrm>
                    <a:off x="7002284" y="4634507"/>
                    <a:ext cx="35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93" name="Ink 92">
                    <a:extLst>
                      <a:ext uri="{FF2B5EF4-FFF2-40B4-BE49-F238E27FC236}">
                        <a16:creationId xmlns:a16="http://schemas.microsoft.com/office/drawing/2014/main" id="{2687482E-3B94-446E-928B-1B9411E08C5E}"/>
                      </a:ext>
                    </a:extLst>
                  </p14:cNvPr>
                  <p14:cNvContentPartPr/>
                  <p14:nvPr/>
                </p14:nvContentPartPr>
                <p14:xfrm>
                  <a:off x="7103444" y="4563947"/>
                  <a:ext cx="160560" cy="218520"/>
                </p14:xfrm>
              </p:contentPart>
            </mc:Choice>
            <mc:Fallback xmlns:a16="http://schemas.microsoft.com/office/drawing/2014/main" xmlns="">
              <p:pic>
                <p:nvPicPr>
                  <p:cNvPr id="93" name="Ink 92">
                    <a:extLst>
                      <a:ext uri="{FF2B5EF4-FFF2-40B4-BE49-F238E27FC236}">
                        <a16:creationId xmlns:a16="http://schemas.microsoft.com/office/drawing/2014/main" id="{2687482E-3B94-446E-928B-1B9411E08C5E}"/>
                      </a:ext>
                    </a:extLst>
                  </p:cNvPr>
                  <p:cNvPicPr/>
                  <p:nvPr/>
                </p:nvPicPr>
                <p:blipFill>
                  <a:blip r:embed="rId473"/>
                  <a:stretch>
                    <a:fillRect/>
                  </a:stretch>
                </p:blipFill>
                <p:spPr>
                  <a:xfrm>
                    <a:off x="7089764" y="4555307"/>
                    <a:ext cx="186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94" name="Ink 93">
                    <a:extLst>
                      <a:ext uri="{FF2B5EF4-FFF2-40B4-BE49-F238E27FC236}">
                        <a16:creationId xmlns:a16="http://schemas.microsoft.com/office/drawing/2014/main" id="{B69373F5-3E85-463D-B9A2-912C5F332171}"/>
                      </a:ext>
                    </a:extLst>
                  </p14:cNvPr>
                  <p14:cNvContentPartPr/>
                  <p14:nvPr/>
                </p14:nvContentPartPr>
                <p14:xfrm>
                  <a:off x="7060604" y="4666187"/>
                  <a:ext cx="119880" cy="44640"/>
                </p14:xfrm>
              </p:contentPart>
            </mc:Choice>
            <mc:Fallback xmlns:a16="http://schemas.microsoft.com/office/drawing/2014/main" xmlns="">
              <p:pic>
                <p:nvPicPr>
                  <p:cNvPr id="94" name="Ink 93">
                    <a:extLst>
                      <a:ext uri="{FF2B5EF4-FFF2-40B4-BE49-F238E27FC236}">
                        <a16:creationId xmlns:a16="http://schemas.microsoft.com/office/drawing/2014/main" id="{B69373F5-3E85-463D-B9A2-912C5F332171}"/>
                      </a:ext>
                    </a:extLst>
                  </p:cNvPr>
                  <p:cNvPicPr/>
                  <p:nvPr/>
                </p:nvPicPr>
                <p:blipFill>
                  <a:blip r:embed="rId475"/>
                  <a:stretch>
                    <a:fillRect/>
                  </a:stretch>
                </p:blipFill>
                <p:spPr>
                  <a:xfrm>
                    <a:off x="7054124" y="4653587"/>
                    <a:ext cx="137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95" name="Ink 94">
                    <a:extLst>
                      <a:ext uri="{FF2B5EF4-FFF2-40B4-BE49-F238E27FC236}">
                        <a16:creationId xmlns:a16="http://schemas.microsoft.com/office/drawing/2014/main" id="{70F5702C-EF98-4A96-BD44-384A1312513B}"/>
                      </a:ext>
                    </a:extLst>
                  </p14:cNvPr>
                  <p14:cNvContentPartPr/>
                  <p14:nvPr/>
                </p14:nvContentPartPr>
                <p14:xfrm>
                  <a:off x="6997244" y="4545947"/>
                  <a:ext cx="5040" cy="8280"/>
                </p14:xfrm>
              </p:contentPart>
            </mc:Choice>
            <mc:Fallback xmlns:a16="http://schemas.microsoft.com/office/drawing/2014/main" xmlns="">
              <p:pic>
                <p:nvPicPr>
                  <p:cNvPr id="95" name="Ink 94">
                    <a:extLst>
                      <a:ext uri="{FF2B5EF4-FFF2-40B4-BE49-F238E27FC236}">
                        <a16:creationId xmlns:a16="http://schemas.microsoft.com/office/drawing/2014/main" id="{70F5702C-EF98-4A96-BD44-384A1312513B}"/>
                      </a:ext>
                    </a:extLst>
                  </p:cNvPr>
                  <p:cNvPicPr/>
                  <p:nvPr/>
                </p:nvPicPr>
                <p:blipFill>
                  <a:blip r:embed="rId477"/>
                  <a:stretch>
                    <a:fillRect/>
                  </a:stretch>
                </p:blipFill>
                <p:spPr>
                  <a:xfrm>
                    <a:off x="6985364" y="4534067"/>
                    <a:ext cx="28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96" name="Ink 95">
                    <a:extLst>
                      <a:ext uri="{FF2B5EF4-FFF2-40B4-BE49-F238E27FC236}">
                        <a16:creationId xmlns:a16="http://schemas.microsoft.com/office/drawing/2014/main" id="{DF7C37EF-8B37-4AC9-A5B7-C1B722F07F66}"/>
                      </a:ext>
                    </a:extLst>
                  </p14:cNvPr>
                  <p14:cNvContentPartPr/>
                  <p14:nvPr/>
                </p14:nvContentPartPr>
                <p14:xfrm>
                  <a:off x="7254284" y="4621187"/>
                  <a:ext cx="129600" cy="141120"/>
                </p14:xfrm>
              </p:contentPart>
            </mc:Choice>
            <mc:Fallback xmlns:a16="http://schemas.microsoft.com/office/drawing/2014/main" xmlns="">
              <p:pic>
                <p:nvPicPr>
                  <p:cNvPr id="96" name="Ink 95">
                    <a:extLst>
                      <a:ext uri="{FF2B5EF4-FFF2-40B4-BE49-F238E27FC236}">
                        <a16:creationId xmlns:a16="http://schemas.microsoft.com/office/drawing/2014/main" id="{DF7C37EF-8B37-4AC9-A5B7-C1B722F07F66}"/>
                      </a:ext>
                    </a:extLst>
                  </p:cNvPr>
                  <p:cNvPicPr/>
                  <p:nvPr/>
                </p:nvPicPr>
                <p:blipFill>
                  <a:blip r:embed="rId479"/>
                  <a:stretch>
                    <a:fillRect/>
                  </a:stretch>
                </p:blipFill>
                <p:spPr>
                  <a:xfrm>
                    <a:off x="7240927" y="4608619"/>
                    <a:ext cx="156675" cy="167692"/>
                  </a:xfrm>
                  <a:prstGeom prst="rect">
                    <a:avLst/>
                  </a:prstGeom>
                </p:spPr>
              </p:pic>
            </mc:Fallback>
          </mc:AlternateContent>
        </p:grpSp>
        <p:grpSp>
          <p:nvGrpSpPr>
            <p:cNvPr id="106" name="Group 105">
              <a:extLst>
                <a:ext uri="{FF2B5EF4-FFF2-40B4-BE49-F238E27FC236}">
                  <a16:creationId xmlns:a16="http://schemas.microsoft.com/office/drawing/2014/main" id="{838FA1FD-3944-4322-9ADC-9E68DCE3ACA5}"/>
                </a:ext>
              </a:extLst>
            </p:cNvPr>
            <p:cNvGrpSpPr/>
            <p:nvPr/>
          </p:nvGrpSpPr>
          <p:grpSpPr>
            <a:xfrm>
              <a:off x="7615004" y="4583387"/>
              <a:ext cx="456480" cy="311760"/>
              <a:chOff x="7615004" y="4583387"/>
              <a:chExt cx="456480" cy="311760"/>
            </a:xfrm>
          </p:grpSpPr>
          <mc:AlternateContent xmlns:mc="http://schemas.openxmlformats.org/markup-compatibility/2006" xmlns:p14="http://schemas.microsoft.com/office/powerpoint/2010/main">
            <mc:Choice Requires="p14">
              <p:contentPart p14:bwMode="auto" r:id="rId480">
                <p14:nvContentPartPr>
                  <p14:cNvPr id="97" name="Ink 96">
                    <a:extLst>
                      <a:ext uri="{FF2B5EF4-FFF2-40B4-BE49-F238E27FC236}">
                        <a16:creationId xmlns:a16="http://schemas.microsoft.com/office/drawing/2014/main" id="{ACFE45B3-C45C-4F7F-A446-4ECA226A3183}"/>
                      </a:ext>
                    </a:extLst>
                  </p14:cNvPr>
                  <p14:cNvContentPartPr/>
                  <p14:nvPr/>
                </p14:nvContentPartPr>
                <p14:xfrm>
                  <a:off x="7615004" y="4601027"/>
                  <a:ext cx="169920" cy="134640"/>
                </p14:xfrm>
              </p:contentPart>
            </mc:Choice>
            <mc:Fallback xmlns:a16="http://schemas.microsoft.com/office/drawing/2014/main" xmlns="">
              <p:pic>
                <p:nvPicPr>
                  <p:cNvPr id="97" name="Ink 96">
                    <a:extLst>
                      <a:ext uri="{FF2B5EF4-FFF2-40B4-BE49-F238E27FC236}">
                        <a16:creationId xmlns:a16="http://schemas.microsoft.com/office/drawing/2014/main" id="{ACFE45B3-C45C-4F7F-A446-4ECA226A3183}"/>
                      </a:ext>
                    </a:extLst>
                  </p:cNvPr>
                  <p:cNvPicPr/>
                  <p:nvPr/>
                </p:nvPicPr>
                <p:blipFill>
                  <a:blip r:embed="rId481"/>
                  <a:stretch>
                    <a:fillRect/>
                  </a:stretch>
                </p:blipFill>
                <p:spPr>
                  <a:xfrm>
                    <a:off x="7602764" y="4588067"/>
                    <a:ext cx="1944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98" name="Ink 97">
                    <a:extLst>
                      <a:ext uri="{FF2B5EF4-FFF2-40B4-BE49-F238E27FC236}">
                        <a16:creationId xmlns:a16="http://schemas.microsoft.com/office/drawing/2014/main" id="{3A58A5BA-161E-4926-82EC-B8ACC7B10D84}"/>
                      </a:ext>
                    </a:extLst>
                  </p14:cNvPr>
                  <p14:cNvContentPartPr/>
                  <p14:nvPr/>
                </p14:nvContentPartPr>
                <p14:xfrm>
                  <a:off x="7827404" y="4583387"/>
                  <a:ext cx="115200" cy="311760"/>
                </p14:xfrm>
              </p:contentPart>
            </mc:Choice>
            <mc:Fallback xmlns:a16="http://schemas.microsoft.com/office/drawing/2014/main" xmlns="">
              <p:pic>
                <p:nvPicPr>
                  <p:cNvPr id="98" name="Ink 97">
                    <a:extLst>
                      <a:ext uri="{FF2B5EF4-FFF2-40B4-BE49-F238E27FC236}">
                        <a16:creationId xmlns:a16="http://schemas.microsoft.com/office/drawing/2014/main" id="{3A58A5BA-161E-4926-82EC-B8ACC7B10D84}"/>
                      </a:ext>
                    </a:extLst>
                  </p:cNvPr>
                  <p:cNvPicPr/>
                  <p:nvPr/>
                </p:nvPicPr>
                <p:blipFill>
                  <a:blip r:embed="rId483"/>
                  <a:stretch>
                    <a:fillRect/>
                  </a:stretch>
                </p:blipFill>
                <p:spPr>
                  <a:xfrm>
                    <a:off x="7814804" y="4570412"/>
                    <a:ext cx="140760" cy="33735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99" name="Ink 98">
                    <a:extLst>
                      <a:ext uri="{FF2B5EF4-FFF2-40B4-BE49-F238E27FC236}">
                        <a16:creationId xmlns:a16="http://schemas.microsoft.com/office/drawing/2014/main" id="{D5927742-4AA4-4DE9-9902-B028E524737C}"/>
                      </a:ext>
                    </a:extLst>
                  </p14:cNvPr>
                  <p14:cNvContentPartPr/>
                  <p14:nvPr/>
                </p14:nvContentPartPr>
                <p14:xfrm>
                  <a:off x="7968164" y="4602467"/>
                  <a:ext cx="103320" cy="232560"/>
                </p14:xfrm>
              </p:contentPart>
            </mc:Choice>
            <mc:Fallback xmlns:a16="http://schemas.microsoft.com/office/drawing/2014/main" xmlns="">
              <p:pic>
                <p:nvPicPr>
                  <p:cNvPr id="99" name="Ink 98">
                    <a:extLst>
                      <a:ext uri="{FF2B5EF4-FFF2-40B4-BE49-F238E27FC236}">
                        <a16:creationId xmlns:a16="http://schemas.microsoft.com/office/drawing/2014/main" id="{D5927742-4AA4-4DE9-9902-B028E524737C}"/>
                      </a:ext>
                    </a:extLst>
                  </p:cNvPr>
                  <p:cNvPicPr/>
                  <p:nvPr/>
                </p:nvPicPr>
                <p:blipFill>
                  <a:blip r:embed="rId485"/>
                  <a:stretch>
                    <a:fillRect/>
                  </a:stretch>
                </p:blipFill>
                <p:spPr>
                  <a:xfrm>
                    <a:off x="7954844" y="4589867"/>
                    <a:ext cx="129240" cy="257400"/>
                  </a:xfrm>
                  <a:prstGeom prst="rect">
                    <a:avLst/>
                  </a:prstGeom>
                </p:spPr>
              </p:pic>
            </mc:Fallback>
          </mc:AlternateContent>
        </p:grpSp>
        <p:grpSp>
          <p:nvGrpSpPr>
            <p:cNvPr id="105" name="Group 104">
              <a:extLst>
                <a:ext uri="{FF2B5EF4-FFF2-40B4-BE49-F238E27FC236}">
                  <a16:creationId xmlns:a16="http://schemas.microsoft.com/office/drawing/2014/main" id="{6F436986-F608-4B70-9A11-2E3602A6851D}"/>
                </a:ext>
              </a:extLst>
            </p:cNvPr>
            <p:cNvGrpSpPr/>
            <p:nvPr/>
          </p:nvGrpSpPr>
          <p:grpSpPr>
            <a:xfrm>
              <a:off x="8233484" y="4425347"/>
              <a:ext cx="632160" cy="291600"/>
              <a:chOff x="8233484" y="4425347"/>
              <a:chExt cx="632160" cy="291600"/>
            </a:xfrm>
          </p:grpSpPr>
          <mc:AlternateContent xmlns:mc="http://schemas.openxmlformats.org/markup-compatibility/2006" xmlns:p14="http://schemas.microsoft.com/office/powerpoint/2010/main">
            <mc:Choice Requires="p14">
              <p:contentPart p14:bwMode="auto" r:id="rId486">
                <p14:nvContentPartPr>
                  <p14:cNvPr id="100" name="Ink 99">
                    <a:extLst>
                      <a:ext uri="{FF2B5EF4-FFF2-40B4-BE49-F238E27FC236}">
                        <a16:creationId xmlns:a16="http://schemas.microsoft.com/office/drawing/2014/main" id="{09008A77-FBB7-4A19-B412-5829C3D518E2}"/>
                      </a:ext>
                    </a:extLst>
                  </p14:cNvPr>
                  <p14:cNvContentPartPr/>
                  <p14:nvPr/>
                </p14:nvContentPartPr>
                <p14:xfrm>
                  <a:off x="8233484" y="4539827"/>
                  <a:ext cx="77040" cy="176040"/>
                </p14:xfrm>
              </p:contentPart>
            </mc:Choice>
            <mc:Fallback xmlns:a16="http://schemas.microsoft.com/office/drawing/2014/main" xmlns="">
              <p:pic>
                <p:nvPicPr>
                  <p:cNvPr id="100" name="Ink 99">
                    <a:extLst>
                      <a:ext uri="{FF2B5EF4-FFF2-40B4-BE49-F238E27FC236}">
                        <a16:creationId xmlns:a16="http://schemas.microsoft.com/office/drawing/2014/main" id="{09008A77-FBB7-4A19-B412-5829C3D518E2}"/>
                      </a:ext>
                    </a:extLst>
                  </p:cNvPr>
                  <p:cNvPicPr/>
                  <p:nvPr/>
                </p:nvPicPr>
                <p:blipFill>
                  <a:blip r:embed="rId487"/>
                  <a:stretch>
                    <a:fillRect/>
                  </a:stretch>
                </p:blipFill>
                <p:spPr>
                  <a:xfrm>
                    <a:off x="8219804" y="4530107"/>
                    <a:ext cx="99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01" name="Ink 100">
                    <a:extLst>
                      <a:ext uri="{FF2B5EF4-FFF2-40B4-BE49-F238E27FC236}">
                        <a16:creationId xmlns:a16="http://schemas.microsoft.com/office/drawing/2014/main" id="{2AC66C6D-8305-42DD-AB67-05A0EF2FE60A}"/>
                      </a:ext>
                    </a:extLst>
                  </p14:cNvPr>
                  <p14:cNvContentPartPr/>
                  <p14:nvPr/>
                </p14:nvContentPartPr>
                <p14:xfrm>
                  <a:off x="8362004" y="4571867"/>
                  <a:ext cx="109800" cy="132120"/>
                </p14:xfrm>
              </p:contentPart>
            </mc:Choice>
            <mc:Fallback xmlns:a16="http://schemas.microsoft.com/office/drawing/2014/main" xmlns="">
              <p:pic>
                <p:nvPicPr>
                  <p:cNvPr id="101" name="Ink 100">
                    <a:extLst>
                      <a:ext uri="{FF2B5EF4-FFF2-40B4-BE49-F238E27FC236}">
                        <a16:creationId xmlns:a16="http://schemas.microsoft.com/office/drawing/2014/main" id="{2AC66C6D-8305-42DD-AB67-05A0EF2FE60A}"/>
                      </a:ext>
                    </a:extLst>
                  </p:cNvPr>
                  <p:cNvPicPr/>
                  <p:nvPr/>
                </p:nvPicPr>
                <p:blipFill>
                  <a:blip r:embed="rId489"/>
                  <a:stretch>
                    <a:fillRect/>
                  </a:stretch>
                </p:blipFill>
                <p:spPr>
                  <a:xfrm>
                    <a:off x="8349404" y="4561067"/>
                    <a:ext cx="136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02" name="Ink 101">
                    <a:extLst>
                      <a:ext uri="{FF2B5EF4-FFF2-40B4-BE49-F238E27FC236}">
                        <a16:creationId xmlns:a16="http://schemas.microsoft.com/office/drawing/2014/main" id="{58C30B54-D8AA-4E58-A803-34A0862C2920}"/>
                      </a:ext>
                    </a:extLst>
                  </p14:cNvPr>
                  <p14:cNvContentPartPr/>
                  <p14:nvPr/>
                </p14:nvContentPartPr>
                <p14:xfrm>
                  <a:off x="8513204" y="4571867"/>
                  <a:ext cx="113040" cy="103680"/>
                </p14:xfrm>
              </p:contentPart>
            </mc:Choice>
            <mc:Fallback xmlns:a16="http://schemas.microsoft.com/office/drawing/2014/main" xmlns="">
              <p:pic>
                <p:nvPicPr>
                  <p:cNvPr id="102" name="Ink 101">
                    <a:extLst>
                      <a:ext uri="{FF2B5EF4-FFF2-40B4-BE49-F238E27FC236}">
                        <a16:creationId xmlns:a16="http://schemas.microsoft.com/office/drawing/2014/main" id="{58C30B54-D8AA-4E58-A803-34A0862C2920}"/>
                      </a:ext>
                    </a:extLst>
                  </p:cNvPr>
                  <p:cNvPicPr/>
                  <p:nvPr/>
                </p:nvPicPr>
                <p:blipFill>
                  <a:blip r:embed="rId491"/>
                  <a:stretch>
                    <a:fillRect/>
                  </a:stretch>
                </p:blipFill>
                <p:spPr>
                  <a:xfrm>
                    <a:off x="8499884" y="4562147"/>
                    <a:ext cx="136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03" name="Ink 102">
                    <a:extLst>
                      <a:ext uri="{FF2B5EF4-FFF2-40B4-BE49-F238E27FC236}">
                        <a16:creationId xmlns:a16="http://schemas.microsoft.com/office/drawing/2014/main" id="{EC1D812F-AEFA-45A8-8B38-84959878D910}"/>
                      </a:ext>
                    </a:extLst>
                  </p14:cNvPr>
                  <p14:cNvContentPartPr/>
                  <p14:nvPr/>
                </p14:nvContentPartPr>
                <p14:xfrm>
                  <a:off x="8578724" y="4425347"/>
                  <a:ext cx="42840" cy="254520"/>
                </p14:xfrm>
              </p:contentPart>
            </mc:Choice>
            <mc:Fallback xmlns:a16="http://schemas.microsoft.com/office/drawing/2014/main" xmlns="">
              <p:pic>
                <p:nvPicPr>
                  <p:cNvPr id="103" name="Ink 102">
                    <a:extLst>
                      <a:ext uri="{FF2B5EF4-FFF2-40B4-BE49-F238E27FC236}">
                        <a16:creationId xmlns:a16="http://schemas.microsoft.com/office/drawing/2014/main" id="{EC1D812F-AEFA-45A8-8B38-84959878D910}"/>
                      </a:ext>
                    </a:extLst>
                  </p:cNvPr>
                  <p:cNvPicPr/>
                  <p:nvPr/>
                </p:nvPicPr>
                <p:blipFill>
                  <a:blip r:embed="rId493"/>
                  <a:stretch>
                    <a:fillRect/>
                  </a:stretch>
                </p:blipFill>
                <p:spPr>
                  <a:xfrm>
                    <a:off x="8567204" y="4414187"/>
                    <a:ext cx="67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04" name="Ink 103">
                    <a:extLst>
                      <a:ext uri="{FF2B5EF4-FFF2-40B4-BE49-F238E27FC236}">
                        <a16:creationId xmlns:a16="http://schemas.microsoft.com/office/drawing/2014/main" id="{8D42FF3E-B125-4AB9-AAB6-869059804E65}"/>
                      </a:ext>
                    </a:extLst>
                  </p14:cNvPr>
                  <p14:cNvContentPartPr/>
                  <p14:nvPr/>
                </p14:nvContentPartPr>
                <p14:xfrm>
                  <a:off x="8666924" y="4519307"/>
                  <a:ext cx="198720" cy="197640"/>
                </p14:xfrm>
              </p:contentPart>
            </mc:Choice>
            <mc:Fallback xmlns:a16="http://schemas.microsoft.com/office/drawing/2014/main" xmlns="">
              <p:pic>
                <p:nvPicPr>
                  <p:cNvPr id="104" name="Ink 103">
                    <a:extLst>
                      <a:ext uri="{FF2B5EF4-FFF2-40B4-BE49-F238E27FC236}">
                        <a16:creationId xmlns:a16="http://schemas.microsoft.com/office/drawing/2014/main" id="{8D42FF3E-B125-4AB9-AAB6-869059804E65}"/>
                      </a:ext>
                    </a:extLst>
                  </p:cNvPr>
                  <p:cNvPicPr/>
                  <p:nvPr/>
                </p:nvPicPr>
                <p:blipFill>
                  <a:blip r:embed="rId495"/>
                  <a:stretch>
                    <a:fillRect/>
                  </a:stretch>
                </p:blipFill>
                <p:spPr>
                  <a:xfrm>
                    <a:off x="8652884" y="4505267"/>
                    <a:ext cx="226440" cy="226440"/>
                  </a:xfrm>
                  <a:prstGeom prst="rect">
                    <a:avLst/>
                  </a:prstGeom>
                </p:spPr>
              </p:pic>
            </mc:Fallback>
          </mc:AlternateContent>
        </p:grpSp>
        <p:grpSp>
          <p:nvGrpSpPr>
            <p:cNvPr id="1049" name="Group 1048">
              <a:extLst>
                <a:ext uri="{FF2B5EF4-FFF2-40B4-BE49-F238E27FC236}">
                  <a16:creationId xmlns:a16="http://schemas.microsoft.com/office/drawing/2014/main" id="{66D3C626-3054-4F93-89B6-37D907BAA48F}"/>
                </a:ext>
              </a:extLst>
            </p:cNvPr>
            <p:cNvGrpSpPr/>
            <p:nvPr/>
          </p:nvGrpSpPr>
          <p:grpSpPr>
            <a:xfrm>
              <a:off x="6372644" y="5012867"/>
              <a:ext cx="842040" cy="284400"/>
              <a:chOff x="6372644" y="5012867"/>
              <a:chExt cx="842040" cy="284400"/>
            </a:xfrm>
          </p:grpSpPr>
          <mc:AlternateContent xmlns:mc="http://schemas.openxmlformats.org/markup-compatibility/2006" xmlns:p14="http://schemas.microsoft.com/office/powerpoint/2010/main">
            <mc:Choice Requires="p14">
              <p:contentPart p14:bwMode="auto" r:id="rId496">
                <p14:nvContentPartPr>
                  <p14:cNvPr id="108" name="Ink 107">
                    <a:extLst>
                      <a:ext uri="{FF2B5EF4-FFF2-40B4-BE49-F238E27FC236}">
                        <a16:creationId xmlns:a16="http://schemas.microsoft.com/office/drawing/2014/main" id="{CC64A323-46DD-4934-BF72-A10CBA1FBAA5}"/>
                      </a:ext>
                    </a:extLst>
                  </p14:cNvPr>
                  <p14:cNvContentPartPr/>
                  <p14:nvPr/>
                </p14:nvContentPartPr>
                <p14:xfrm>
                  <a:off x="6372644" y="5079107"/>
                  <a:ext cx="128880" cy="218160"/>
                </p14:xfrm>
              </p:contentPart>
            </mc:Choice>
            <mc:Fallback xmlns:a16="http://schemas.microsoft.com/office/drawing/2014/main" xmlns="">
              <p:pic>
                <p:nvPicPr>
                  <p:cNvPr id="108" name="Ink 107">
                    <a:extLst>
                      <a:ext uri="{FF2B5EF4-FFF2-40B4-BE49-F238E27FC236}">
                        <a16:creationId xmlns:a16="http://schemas.microsoft.com/office/drawing/2014/main" id="{CC64A323-46DD-4934-BF72-A10CBA1FBAA5}"/>
                      </a:ext>
                    </a:extLst>
                  </p:cNvPr>
                  <p:cNvPicPr/>
                  <p:nvPr/>
                </p:nvPicPr>
                <p:blipFill>
                  <a:blip r:embed="rId497"/>
                  <a:stretch>
                    <a:fillRect/>
                  </a:stretch>
                </p:blipFill>
                <p:spPr>
                  <a:xfrm>
                    <a:off x="6360044" y="5069010"/>
                    <a:ext cx="154440" cy="2423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09" name="Ink 108">
                    <a:extLst>
                      <a:ext uri="{FF2B5EF4-FFF2-40B4-BE49-F238E27FC236}">
                        <a16:creationId xmlns:a16="http://schemas.microsoft.com/office/drawing/2014/main" id="{9CC5422F-3551-4618-8972-AAD326CFBC91}"/>
                      </a:ext>
                    </a:extLst>
                  </p14:cNvPr>
                  <p14:cNvContentPartPr/>
                  <p14:nvPr/>
                </p14:nvContentPartPr>
                <p14:xfrm>
                  <a:off x="6518444" y="5133107"/>
                  <a:ext cx="165960" cy="120600"/>
                </p14:xfrm>
              </p:contentPart>
            </mc:Choice>
            <mc:Fallback xmlns:a16="http://schemas.microsoft.com/office/drawing/2014/main" xmlns="">
              <p:pic>
                <p:nvPicPr>
                  <p:cNvPr id="109" name="Ink 108">
                    <a:extLst>
                      <a:ext uri="{FF2B5EF4-FFF2-40B4-BE49-F238E27FC236}">
                        <a16:creationId xmlns:a16="http://schemas.microsoft.com/office/drawing/2014/main" id="{9CC5422F-3551-4618-8972-AAD326CFBC91}"/>
                      </a:ext>
                    </a:extLst>
                  </p:cNvPr>
                  <p:cNvPicPr/>
                  <p:nvPr/>
                </p:nvPicPr>
                <p:blipFill>
                  <a:blip r:embed="rId499"/>
                  <a:stretch>
                    <a:fillRect/>
                  </a:stretch>
                </p:blipFill>
                <p:spPr>
                  <a:xfrm>
                    <a:off x="6508004" y="5119427"/>
                    <a:ext cx="190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110" name="Ink 109">
                    <a:extLst>
                      <a:ext uri="{FF2B5EF4-FFF2-40B4-BE49-F238E27FC236}">
                        <a16:creationId xmlns:a16="http://schemas.microsoft.com/office/drawing/2014/main" id="{FC780D7B-239D-46D8-A08C-4F58B3997B1F}"/>
                      </a:ext>
                    </a:extLst>
                  </p14:cNvPr>
                  <p14:cNvContentPartPr/>
                  <p14:nvPr/>
                </p14:nvContentPartPr>
                <p14:xfrm>
                  <a:off x="6747044" y="5129147"/>
                  <a:ext cx="11520" cy="130680"/>
                </p14:xfrm>
              </p:contentPart>
            </mc:Choice>
            <mc:Fallback xmlns:a16="http://schemas.microsoft.com/office/drawing/2014/main" xmlns="">
              <p:pic>
                <p:nvPicPr>
                  <p:cNvPr id="110" name="Ink 109">
                    <a:extLst>
                      <a:ext uri="{FF2B5EF4-FFF2-40B4-BE49-F238E27FC236}">
                        <a16:creationId xmlns:a16="http://schemas.microsoft.com/office/drawing/2014/main" id="{FC780D7B-239D-46D8-A08C-4F58B3997B1F}"/>
                      </a:ext>
                    </a:extLst>
                  </p:cNvPr>
                  <p:cNvPicPr/>
                  <p:nvPr/>
                </p:nvPicPr>
                <p:blipFill>
                  <a:blip r:embed="rId501"/>
                  <a:stretch>
                    <a:fillRect/>
                  </a:stretch>
                </p:blipFill>
                <p:spPr>
                  <a:xfrm>
                    <a:off x="6735884" y="5118707"/>
                    <a:ext cx="35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111" name="Ink 110">
                    <a:extLst>
                      <a:ext uri="{FF2B5EF4-FFF2-40B4-BE49-F238E27FC236}">
                        <a16:creationId xmlns:a16="http://schemas.microsoft.com/office/drawing/2014/main" id="{0FC3851A-FE34-425A-A6D0-01120ECD5859}"/>
                      </a:ext>
                    </a:extLst>
                  </p14:cNvPr>
                  <p14:cNvContentPartPr/>
                  <p14:nvPr/>
                </p14:nvContentPartPr>
                <p14:xfrm>
                  <a:off x="6828404" y="5054987"/>
                  <a:ext cx="38880" cy="195120"/>
                </p14:xfrm>
              </p:contentPart>
            </mc:Choice>
            <mc:Fallback xmlns:a16="http://schemas.microsoft.com/office/drawing/2014/main" xmlns="">
              <p:pic>
                <p:nvPicPr>
                  <p:cNvPr id="111" name="Ink 110">
                    <a:extLst>
                      <a:ext uri="{FF2B5EF4-FFF2-40B4-BE49-F238E27FC236}">
                        <a16:creationId xmlns:a16="http://schemas.microsoft.com/office/drawing/2014/main" id="{0FC3851A-FE34-425A-A6D0-01120ECD5859}"/>
                      </a:ext>
                    </a:extLst>
                  </p:cNvPr>
                  <p:cNvPicPr/>
                  <p:nvPr/>
                </p:nvPicPr>
                <p:blipFill>
                  <a:blip r:embed="rId503"/>
                  <a:stretch>
                    <a:fillRect/>
                  </a:stretch>
                </p:blipFill>
                <p:spPr>
                  <a:xfrm>
                    <a:off x="6819764" y="5046331"/>
                    <a:ext cx="59760" cy="216039"/>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112" name="Ink 111">
                    <a:extLst>
                      <a:ext uri="{FF2B5EF4-FFF2-40B4-BE49-F238E27FC236}">
                        <a16:creationId xmlns:a16="http://schemas.microsoft.com/office/drawing/2014/main" id="{63B4CF34-EF65-4512-84AC-05D4AE8BA1A9}"/>
                      </a:ext>
                    </a:extLst>
                  </p14:cNvPr>
                  <p14:cNvContentPartPr/>
                  <p14:nvPr/>
                </p14:nvContentPartPr>
                <p14:xfrm>
                  <a:off x="6769724" y="5141387"/>
                  <a:ext cx="117360" cy="64440"/>
                </p14:xfrm>
              </p:contentPart>
            </mc:Choice>
            <mc:Fallback xmlns:a16="http://schemas.microsoft.com/office/drawing/2014/main" xmlns="">
              <p:pic>
                <p:nvPicPr>
                  <p:cNvPr id="112" name="Ink 111">
                    <a:extLst>
                      <a:ext uri="{FF2B5EF4-FFF2-40B4-BE49-F238E27FC236}">
                        <a16:creationId xmlns:a16="http://schemas.microsoft.com/office/drawing/2014/main" id="{63B4CF34-EF65-4512-84AC-05D4AE8BA1A9}"/>
                      </a:ext>
                    </a:extLst>
                  </p:cNvPr>
                  <p:cNvPicPr/>
                  <p:nvPr/>
                </p:nvPicPr>
                <p:blipFill>
                  <a:blip r:embed="rId505"/>
                  <a:stretch>
                    <a:fillRect/>
                  </a:stretch>
                </p:blipFill>
                <p:spPr>
                  <a:xfrm>
                    <a:off x="6758957" y="5130947"/>
                    <a:ext cx="138535"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159" name="Ink 158">
                    <a:extLst>
                      <a:ext uri="{FF2B5EF4-FFF2-40B4-BE49-F238E27FC236}">
                        <a16:creationId xmlns:a16="http://schemas.microsoft.com/office/drawing/2014/main" id="{FD47F01F-B4E8-461B-B931-4F62E0108C7D}"/>
                      </a:ext>
                    </a:extLst>
                  </p14:cNvPr>
                  <p14:cNvContentPartPr/>
                  <p14:nvPr/>
                </p14:nvContentPartPr>
                <p14:xfrm>
                  <a:off x="6918404" y="5132027"/>
                  <a:ext cx="131400" cy="138240"/>
                </p14:xfrm>
              </p:contentPart>
            </mc:Choice>
            <mc:Fallback xmlns:a16="http://schemas.microsoft.com/office/drawing/2014/main" xmlns="">
              <p:pic>
                <p:nvPicPr>
                  <p:cNvPr id="159" name="Ink 158">
                    <a:extLst>
                      <a:ext uri="{FF2B5EF4-FFF2-40B4-BE49-F238E27FC236}">
                        <a16:creationId xmlns:a16="http://schemas.microsoft.com/office/drawing/2014/main" id="{FD47F01F-B4E8-461B-B931-4F62E0108C7D}"/>
                      </a:ext>
                    </a:extLst>
                  </p:cNvPr>
                  <p:cNvPicPr/>
                  <p:nvPr/>
                </p:nvPicPr>
                <p:blipFill>
                  <a:blip r:embed="rId507"/>
                  <a:stretch>
                    <a:fillRect/>
                  </a:stretch>
                </p:blipFill>
                <p:spPr>
                  <a:xfrm>
                    <a:off x="6905444" y="5121587"/>
                    <a:ext cx="155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160" name="Ink 159">
                    <a:extLst>
                      <a:ext uri="{FF2B5EF4-FFF2-40B4-BE49-F238E27FC236}">
                        <a16:creationId xmlns:a16="http://schemas.microsoft.com/office/drawing/2014/main" id="{C57A4629-94D3-4826-9354-D4C24602298C}"/>
                      </a:ext>
                    </a:extLst>
                  </p14:cNvPr>
                  <p14:cNvContentPartPr/>
                  <p14:nvPr/>
                </p14:nvContentPartPr>
                <p14:xfrm>
                  <a:off x="7072124" y="5012867"/>
                  <a:ext cx="142560" cy="253080"/>
                </p14:xfrm>
              </p:contentPart>
            </mc:Choice>
            <mc:Fallback xmlns:a16="http://schemas.microsoft.com/office/drawing/2014/main" xmlns="">
              <p:pic>
                <p:nvPicPr>
                  <p:cNvPr id="160" name="Ink 159">
                    <a:extLst>
                      <a:ext uri="{FF2B5EF4-FFF2-40B4-BE49-F238E27FC236}">
                        <a16:creationId xmlns:a16="http://schemas.microsoft.com/office/drawing/2014/main" id="{C57A4629-94D3-4826-9354-D4C24602298C}"/>
                      </a:ext>
                    </a:extLst>
                  </p:cNvPr>
                  <p:cNvPicPr/>
                  <p:nvPr/>
                </p:nvPicPr>
                <p:blipFill>
                  <a:blip r:embed="rId509"/>
                  <a:stretch>
                    <a:fillRect/>
                  </a:stretch>
                </p:blipFill>
                <p:spPr>
                  <a:xfrm>
                    <a:off x="7062044" y="5006747"/>
                    <a:ext cx="1663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161" name="Ink 160">
                    <a:extLst>
                      <a:ext uri="{FF2B5EF4-FFF2-40B4-BE49-F238E27FC236}">
                        <a16:creationId xmlns:a16="http://schemas.microsoft.com/office/drawing/2014/main" id="{6C5F7067-1D4E-4AD1-A958-F7A97D79520E}"/>
                      </a:ext>
                    </a:extLst>
                  </p14:cNvPr>
                  <p14:cNvContentPartPr/>
                  <p14:nvPr/>
                </p14:nvContentPartPr>
                <p14:xfrm>
                  <a:off x="6708884" y="5044907"/>
                  <a:ext cx="2520" cy="360"/>
                </p14:xfrm>
              </p:contentPart>
            </mc:Choice>
            <mc:Fallback xmlns:a16="http://schemas.microsoft.com/office/drawing/2014/main" xmlns="">
              <p:pic>
                <p:nvPicPr>
                  <p:cNvPr id="161" name="Ink 160">
                    <a:extLst>
                      <a:ext uri="{FF2B5EF4-FFF2-40B4-BE49-F238E27FC236}">
                        <a16:creationId xmlns:a16="http://schemas.microsoft.com/office/drawing/2014/main" id="{6C5F7067-1D4E-4AD1-A958-F7A97D79520E}"/>
                      </a:ext>
                    </a:extLst>
                  </p:cNvPr>
                  <p:cNvPicPr/>
                  <p:nvPr/>
                </p:nvPicPr>
                <p:blipFill>
                  <a:blip r:embed="rId511"/>
                  <a:stretch>
                    <a:fillRect/>
                  </a:stretch>
                </p:blipFill>
                <p:spPr>
                  <a:xfrm>
                    <a:off x="6696284" y="5032307"/>
                    <a:ext cx="26280" cy="25560"/>
                  </a:xfrm>
                  <a:prstGeom prst="rect">
                    <a:avLst/>
                  </a:prstGeom>
                </p:spPr>
              </p:pic>
            </mc:Fallback>
          </mc:AlternateContent>
        </p:grpSp>
        <p:grpSp>
          <p:nvGrpSpPr>
            <p:cNvPr id="1047" name="Group 1046">
              <a:extLst>
                <a:ext uri="{FF2B5EF4-FFF2-40B4-BE49-F238E27FC236}">
                  <a16:creationId xmlns:a16="http://schemas.microsoft.com/office/drawing/2014/main" id="{3016142F-3ACE-47CC-82B1-FF2ED3F46784}"/>
                </a:ext>
              </a:extLst>
            </p:cNvPr>
            <p:cNvGrpSpPr/>
            <p:nvPr/>
          </p:nvGrpSpPr>
          <p:grpSpPr>
            <a:xfrm>
              <a:off x="7376324" y="4971107"/>
              <a:ext cx="1060560" cy="294840"/>
              <a:chOff x="7376324" y="4971107"/>
              <a:chExt cx="1060560" cy="294840"/>
            </a:xfrm>
          </p:grpSpPr>
          <mc:AlternateContent xmlns:mc="http://schemas.openxmlformats.org/markup-compatibility/2006" xmlns:p14="http://schemas.microsoft.com/office/powerpoint/2010/main">
            <mc:Choice Requires="p14">
              <p:contentPart p14:bwMode="auto" r:id="rId512">
                <p14:nvContentPartPr>
                  <p14:cNvPr id="171" name="Ink 170">
                    <a:extLst>
                      <a:ext uri="{FF2B5EF4-FFF2-40B4-BE49-F238E27FC236}">
                        <a16:creationId xmlns:a16="http://schemas.microsoft.com/office/drawing/2014/main" id="{E1E04891-18F6-4DE5-8EEE-0EEE8A064E70}"/>
                      </a:ext>
                    </a:extLst>
                  </p14:cNvPr>
                  <p14:cNvContentPartPr/>
                  <p14:nvPr/>
                </p14:nvContentPartPr>
                <p14:xfrm>
                  <a:off x="7376324" y="5129147"/>
                  <a:ext cx="146880" cy="136800"/>
                </p14:xfrm>
              </p:contentPart>
            </mc:Choice>
            <mc:Fallback xmlns:a16="http://schemas.microsoft.com/office/drawing/2014/main" xmlns="">
              <p:pic>
                <p:nvPicPr>
                  <p:cNvPr id="171" name="Ink 170">
                    <a:extLst>
                      <a:ext uri="{FF2B5EF4-FFF2-40B4-BE49-F238E27FC236}">
                        <a16:creationId xmlns:a16="http://schemas.microsoft.com/office/drawing/2014/main" id="{E1E04891-18F6-4DE5-8EEE-0EEE8A064E70}"/>
                      </a:ext>
                    </a:extLst>
                  </p:cNvPr>
                  <p:cNvPicPr/>
                  <p:nvPr/>
                </p:nvPicPr>
                <p:blipFill>
                  <a:blip r:embed="rId513"/>
                  <a:stretch>
                    <a:fillRect/>
                  </a:stretch>
                </p:blipFill>
                <p:spPr>
                  <a:xfrm>
                    <a:off x="7363364" y="5117627"/>
                    <a:ext cx="162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176" name="Ink 175">
                    <a:extLst>
                      <a:ext uri="{FF2B5EF4-FFF2-40B4-BE49-F238E27FC236}">
                        <a16:creationId xmlns:a16="http://schemas.microsoft.com/office/drawing/2014/main" id="{B7189106-9D2A-4BD7-BA13-BA61BDE37B38}"/>
                      </a:ext>
                    </a:extLst>
                  </p14:cNvPr>
                  <p14:cNvContentPartPr/>
                  <p14:nvPr/>
                </p14:nvContentPartPr>
                <p14:xfrm>
                  <a:off x="7504844" y="4971107"/>
                  <a:ext cx="25560" cy="266760"/>
                </p14:xfrm>
              </p:contentPart>
            </mc:Choice>
            <mc:Fallback xmlns:a16="http://schemas.microsoft.com/office/drawing/2014/main" xmlns="">
              <p:pic>
                <p:nvPicPr>
                  <p:cNvPr id="176" name="Ink 175">
                    <a:extLst>
                      <a:ext uri="{FF2B5EF4-FFF2-40B4-BE49-F238E27FC236}">
                        <a16:creationId xmlns:a16="http://schemas.microsoft.com/office/drawing/2014/main" id="{B7189106-9D2A-4BD7-BA13-BA61BDE37B38}"/>
                      </a:ext>
                    </a:extLst>
                  </p:cNvPr>
                  <p:cNvPicPr/>
                  <p:nvPr/>
                </p:nvPicPr>
                <p:blipFill>
                  <a:blip r:embed="rId515"/>
                  <a:stretch>
                    <a:fillRect/>
                  </a:stretch>
                </p:blipFill>
                <p:spPr>
                  <a:xfrm>
                    <a:off x="7494620" y="4961747"/>
                    <a:ext cx="48929"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181" name="Ink 180">
                    <a:extLst>
                      <a:ext uri="{FF2B5EF4-FFF2-40B4-BE49-F238E27FC236}">
                        <a16:creationId xmlns:a16="http://schemas.microsoft.com/office/drawing/2014/main" id="{B6431F0D-1222-4443-A723-690E8AD7A41A}"/>
                      </a:ext>
                    </a:extLst>
                  </p14:cNvPr>
                  <p14:cNvContentPartPr/>
                  <p14:nvPr/>
                </p14:nvContentPartPr>
                <p14:xfrm>
                  <a:off x="7563884" y="5107187"/>
                  <a:ext cx="97200" cy="135360"/>
                </p14:xfrm>
              </p:contentPart>
            </mc:Choice>
            <mc:Fallback xmlns:a16="http://schemas.microsoft.com/office/drawing/2014/main" xmlns="">
              <p:pic>
                <p:nvPicPr>
                  <p:cNvPr id="181" name="Ink 180">
                    <a:extLst>
                      <a:ext uri="{FF2B5EF4-FFF2-40B4-BE49-F238E27FC236}">
                        <a16:creationId xmlns:a16="http://schemas.microsoft.com/office/drawing/2014/main" id="{B6431F0D-1222-4443-A723-690E8AD7A41A}"/>
                      </a:ext>
                    </a:extLst>
                  </p:cNvPr>
                  <p:cNvPicPr/>
                  <p:nvPr/>
                </p:nvPicPr>
                <p:blipFill>
                  <a:blip r:embed="rId517"/>
                  <a:stretch>
                    <a:fillRect/>
                  </a:stretch>
                </p:blipFill>
                <p:spPr>
                  <a:xfrm>
                    <a:off x="7554524" y="5094227"/>
                    <a:ext cx="119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186" name="Ink 185">
                    <a:extLst>
                      <a:ext uri="{FF2B5EF4-FFF2-40B4-BE49-F238E27FC236}">
                        <a16:creationId xmlns:a16="http://schemas.microsoft.com/office/drawing/2014/main" id="{CC896F5A-2C24-4C27-A5B2-3DE8E398A350}"/>
                      </a:ext>
                    </a:extLst>
                  </p14:cNvPr>
                  <p14:cNvContentPartPr/>
                  <p14:nvPr/>
                </p14:nvContentPartPr>
                <p14:xfrm>
                  <a:off x="7689884" y="5022947"/>
                  <a:ext cx="63360" cy="216000"/>
                </p14:xfrm>
              </p:contentPart>
            </mc:Choice>
            <mc:Fallback xmlns:a16="http://schemas.microsoft.com/office/drawing/2014/main" xmlns="">
              <p:pic>
                <p:nvPicPr>
                  <p:cNvPr id="186" name="Ink 185">
                    <a:extLst>
                      <a:ext uri="{FF2B5EF4-FFF2-40B4-BE49-F238E27FC236}">
                        <a16:creationId xmlns:a16="http://schemas.microsoft.com/office/drawing/2014/main" id="{CC896F5A-2C24-4C27-A5B2-3DE8E398A350}"/>
                      </a:ext>
                    </a:extLst>
                  </p:cNvPr>
                  <p:cNvPicPr/>
                  <p:nvPr/>
                </p:nvPicPr>
                <p:blipFill>
                  <a:blip r:embed="rId519"/>
                  <a:stretch>
                    <a:fillRect/>
                  </a:stretch>
                </p:blipFill>
                <p:spPr>
                  <a:xfrm>
                    <a:off x="7678724" y="5011427"/>
                    <a:ext cx="87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187" name="Ink 186">
                    <a:extLst>
                      <a:ext uri="{FF2B5EF4-FFF2-40B4-BE49-F238E27FC236}">
                        <a16:creationId xmlns:a16="http://schemas.microsoft.com/office/drawing/2014/main" id="{E6791FB0-F11D-494A-A4B5-891E599BC4D4}"/>
                      </a:ext>
                    </a:extLst>
                  </p14:cNvPr>
                  <p14:cNvContentPartPr/>
                  <p14:nvPr/>
                </p14:nvContentPartPr>
                <p14:xfrm>
                  <a:off x="7829924" y="5125187"/>
                  <a:ext cx="86040" cy="108720"/>
                </p14:xfrm>
              </p:contentPart>
            </mc:Choice>
            <mc:Fallback xmlns:a16="http://schemas.microsoft.com/office/drawing/2014/main" xmlns="">
              <p:pic>
                <p:nvPicPr>
                  <p:cNvPr id="187" name="Ink 186">
                    <a:extLst>
                      <a:ext uri="{FF2B5EF4-FFF2-40B4-BE49-F238E27FC236}">
                        <a16:creationId xmlns:a16="http://schemas.microsoft.com/office/drawing/2014/main" id="{E6791FB0-F11D-494A-A4B5-891E599BC4D4}"/>
                      </a:ext>
                    </a:extLst>
                  </p:cNvPr>
                  <p:cNvPicPr/>
                  <p:nvPr/>
                </p:nvPicPr>
                <p:blipFill>
                  <a:blip r:embed="rId521"/>
                  <a:stretch>
                    <a:fillRect/>
                  </a:stretch>
                </p:blipFill>
                <p:spPr>
                  <a:xfrm>
                    <a:off x="7819527" y="5114747"/>
                    <a:ext cx="107909"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190" name="Ink 189">
                    <a:extLst>
                      <a:ext uri="{FF2B5EF4-FFF2-40B4-BE49-F238E27FC236}">
                        <a16:creationId xmlns:a16="http://schemas.microsoft.com/office/drawing/2014/main" id="{CEE75E8E-0B60-487F-AC1D-559B8568B186}"/>
                      </a:ext>
                    </a:extLst>
                  </p14:cNvPr>
                  <p14:cNvContentPartPr/>
                  <p14:nvPr/>
                </p14:nvContentPartPr>
                <p14:xfrm>
                  <a:off x="7915604" y="5090987"/>
                  <a:ext cx="10080" cy="144720"/>
                </p14:xfrm>
              </p:contentPart>
            </mc:Choice>
            <mc:Fallback xmlns:a16="http://schemas.microsoft.com/office/drawing/2014/main" xmlns="">
              <p:pic>
                <p:nvPicPr>
                  <p:cNvPr id="190" name="Ink 189">
                    <a:extLst>
                      <a:ext uri="{FF2B5EF4-FFF2-40B4-BE49-F238E27FC236}">
                        <a16:creationId xmlns:a16="http://schemas.microsoft.com/office/drawing/2014/main" id="{CEE75E8E-0B60-487F-AC1D-559B8568B186}"/>
                      </a:ext>
                    </a:extLst>
                  </p:cNvPr>
                  <p:cNvPicPr/>
                  <p:nvPr/>
                </p:nvPicPr>
                <p:blipFill>
                  <a:blip r:embed="rId523"/>
                  <a:stretch>
                    <a:fillRect/>
                  </a:stretch>
                </p:blipFill>
                <p:spPr>
                  <a:xfrm>
                    <a:off x="7901791" y="5086307"/>
                    <a:ext cx="3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1037" name="Ink 1036">
                    <a:extLst>
                      <a:ext uri="{FF2B5EF4-FFF2-40B4-BE49-F238E27FC236}">
                        <a16:creationId xmlns:a16="http://schemas.microsoft.com/office/drawing/2014/main" id="{1DBC2492-F4FC-47B2-A63E-43D586DF2E1E}"/>
                      </a:ext>
                    </a:extLst>
                  </p14:cNvPr>
                  <p14:cNvContentPartPr/>
                  <p14:nvPr/>
                </p14:nvContentPartPr>
                <p14:xfrm>
                  <a:off x="7998764" y="5082347"/>
                  <a:ext cx="140400" cy="157320"/>
                </p14:xfrm>
              </p:contentPart>
            </mc:Choice>
            <mc:Fallback xmlns:a16="http://schemas.microsoft.com/office/drawing/2014/main" xmlns="">
              <p:pic>
                <p:nvPicPr>
                  <p:cNvPr id="1037" name="Ink 1036">
                    <a:extLst>
                      <a:ext uri="{FF2B5EF4-FFF2-40B4-BE49-F238E27FC236}">
                        <a16:creationId xmlns:a16="http://schemas.microsoft.com/office/drawing/2014/main" id="{1DBC2492-F4FC-47B2-A63E-43D586DF2E1E}"/>
                      </a:ext>
                    </a:extLst>
                  </p:cNvPr>
                  <p:cNvPicPr/>
                  <p:nvPr/>
                </p:nvPicPr>
                <p:blipFill>
                  <a:blip r:embed="rId525"/>
                  <a:stretch>
                    <a:fillRect/>
                  </a:stretch>
                </p:blipFill>
                <p:spPr>
                  <a:xfrm>
                    <a:off x="7989044" y="5068667"/>
                    <a:ext cx="160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1040" name="Ink 1039">
                    <a:extLst>
                      <a:ext uri="{FF2B5EF4-FFF2-40B4-BE49-F238E27FC236}">
                        <a16:creationId xmlns:a16="http://schemas.microsoft.com/office/drawing/2014/main" id="{95008934-970B-4622-980D-D9FC191BF050}"/>
                      </a:ext>
                    </a:extLst>
                  </p14:cNvPr>
                  <p14:cNvContentPartPr/>
                  <p14:nvPr/>
                </p14:nvContentPartPr>
                <p14:xfrm>
                  <a:off x="8157164" y="5039147"/>
                  <a:ext cx="90360" cy="178920"/>
                </p14:xfrm>
              </p:contentPart>
            </mc:Choice>
            <mc:Fallback xmlns:a16="http://schemas.microsoft.com/office/drawing/2014/main" xmlns="">
              <p:pic>
                <p:nvPicPr>
                  <p:cNvPr id="1040" name="Ink 1039">
                    <a:extLst>
                      <a:ext uri="{FF2B5EF4-FFF2-40B4-BE49-F238E27FC236}">
                        <a16:creationId xmlns:a16="http://schemas.microsoft.com/office/drawing/2014/main" id="{95008934-970B-4622-980D-D9FC191BF050}"/>
                      </a:ext>
                    </a:extLst>
                  </p:cNvPr>
                  <p:cNvPicPr/>
                  <p:nvPr/>
                </p:nvPicPr>
                <p:blipFill>
                  <a:blip r:embed="rId527"/>
                  <a:stretch>
                    <a:fillRect/>
                  </a:stretch>
                </p:blipFill>
                <p:spPr>
                  <a:xfrm>
                    <a:off x="8144924" y="5026522"/>
                    <a:ext cx="113760" cy="205253"/>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1044" name="Ink 1043">
                    <a:extLst>
                      <a:ext uri="{FF2B5EF4-FFF2-40B4-BE49-F238E27FC236}">
                        <a16:creationId xmlns:a16="http://schemas.microsoft.com/office/drawing/2014/main" id="{79D7188C-ADBE-48D0-BC9C-A12019EC6681}"/>
                      </a:ext>
                    </a:extLst>
                  </p14:cNvPr>
                  <p14:cNvContentPartPr/>
                  <p14:nvPr/>
                </p14:nvContentPartPr>
                <p14:xfrm>
                  <a:off x="8274164" y="5026187"/>
                  <a:ext cx="162720" cy="233640"/>
                </p14:xfrm>
              </p:contentPart>
            </mc:Choice>
            <mc:Fallback xmlns:a16="http://schemas.microsoft.com/office/drawing/2014/main" xmlns="">
              <p:pic>
                <p:nvPicPr>
                  <p:cNvPr id="1044" name="Ink 1043">
                    <a:extLst>
                      <a:ext uri="{FF2B5EF4-FFF2-40B4-BE49-F238E27FC236}">
                        <a16:creationId xmlns:a16="http://schemas.microsoft.com/office/drawing/2014/main" id="{79D7188C-ADBE-48D0-BC9C-A12019EC6681}"/>
                      </a:ext>
                    </a:extLst>
                  </p:cNvPr>
                  <p:cNvPicPr/>
                  <p:nvPr/>
                </p:nvPicPr>
                <p:blipFill>
                  <a:blip r:embed="rId529"/>
                  <a:stretch>
                    <a:fillRect/>
                  </a:stretch>
                </p:blipFill>
                <p:spPr>
                  <a:xfrm>
                    <a:off x="8259044" y="5014667"/>
                    <a:ext cx="186480" cy="260280"/>
                  </a:xfrm>
                  <a:prstGeom prst="rect">
                    <a:avLst/>
                  </a:prstGeom>
                </p:spPr>
              </p:pic>
            </mc:Fallback>
          </mc:AlternateContent>
        </p:grpSp>
      </p:grpSp>
      <p:grpSp>
        <p:nvGrpSpPr>
          <p:cNvPr id="67" name="Group 66">
            <a:extLst>
              <a:ext uri="{FF2B5EF4-FFF2-40B4-BE49-F238E27FC236}">
                <a16:creationId xmlns:a16="http://schemas.microsoft.com/office/drawing/2014/main" id="{DC43663C-0B35-45D3-8EFD-973F2DAC3851}"/>
              </a:ext>
            </a:extLst>
          </p:cNvPr>
          <p:cNvGrpSpPr/>
          <p:nvPr/>
        </p:nvGrpSpPr>
        <p:grpSpPr>
          <a:xfrm>
            <a:off x="3604611" y="1563197"/>
            <a:ext cx="4687957" cy="1302600"/>
            <a:chOff x="4493976" y="2241596"/>
            <a:chExt cx="5625548" cy="1563120"/>
          </a:xfrm>
        </p:grpSpPr>
        <p:grpSp>
          <p:nvGrpSpPr>
            <p:cNvPr id="60" name="Group 59">
              <a:extLst>
                <a:ext uri="{FF2B5EF4-FFF2-40B4-BE49-F238E27FC236}">
                  <a16:creationId xmlns:a16="http://schemas.microsoft.com/office/drawing/2014/main" id="{4E3FDA99-491A-46A8-8528-4C9F4105DECF}"/>
                </a:ext>
              </a:extLst>
            </p:cNvPr>
            <p:cNvGrpSpPr/>
            <p:nvPr/>
          </p:nvGrpSpPr>
          <p:grpSpPr>
            <a:xfrm>
              <a:off x="4493976" y="2241596"/>
              <a:ext cx="5625548" cy="1563120"/>
              <a:chOff x="4493976" y="2241596"/>
              <a:chExt cx="5625548" cy="1563120"/>
            </a:xfrm>
          </p:grpSpPr>
          <mc:AlternateContent xmlns:mc="http://schemas.openxmlformats.org/markup-compatibility/2006" xmlns:p14="http://schemas.microsoft.com/office/powerpoint/2010/main">
            <mc:Choice Requires="p14">
              <p:contentPart p14:bwMode="auto" r:id="rId530">
                <p14:nvContentPartPr>
                  <p14:cNvPr id="1267" name="Ink 1266">
                    <a:extLst>
                      <a:ext uri="{FF2B5EF4-FFF2-40B4-BE49-F238E27FC236}">
                        <a16:creationId xmlns:a16="http://schemas.microsoft.com/office/drawing/2014/main" id="{659040A7-4A0E-403D-85DF-953E44C084DF}"/>
                      </a:ext>
                    </a:extLst>
                  </p14:cNvPr>
                  <p14:cNvContentPartPr/>
                  <p14:nvPr/>
                </p14:nvContentPartPr>
                <p14:xfrm>
                  <a:off x="8576736" y="2952956"/>
                  <a:ext cx="1413000" cy="94680"/>
                </p14:xfrm>
              </p:contentPart>
            </mc:Choice>
            <mc:Fallback xmlns:a16="http://schemas.microsoft.com/office/drawing/2014/main" xmlns="">
              <p:pic>
                <p:nvPicPr>
                  <p:cNvPr id="1267" name="Ink 1266">
                    <a:extLst>
                      <a:ext uri="{FF2B5EF4-FFF2-40B4-BE49-F238E27FC236}">
                        <a16:creationId xmlns:a16="http://schemas.microsoft.com/office/drawing/2014/main" id="{659040A7-4A0E-403D-85DF-953E44C084DF}"/>
                      </a:ext>
                    </a:extLst>
                  </p:cNvPr>
                  <p:cNvPicPr/>
                  <p:nvPr/>
                </p:nvPicPr>
                <p:blipFill>
                  <a:blip r:embed="rId531"/>
                  <a:stretch>
                    <a:fillRect/>
                  </a:stretch>
                </p:blipFill>
                <p:spPr>
                  <a:xfrm>
                    <a:off x="8563416" y="2939996"/>
                    <a:ext cx="1436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1268" name="Ink 1267">
                    <a:extLst>
                      <a:ext uri="{FF2B5EF4-FFF2-40B4-BE49-F238E27FC236}">
                        <a16:creationId xmlns:a16="http://schemas.microsoft.com/office/drawing/2014/main" id="{0E90E39C-05D7-4CEA-860C-B6DD1744AE6A}"/>
                      </a:ext>
                    </a:extLst>
                  </p14:cNvPr>
                  <p14:cNvContentPartPr/>
                  <p14:nvPr/>
                </p14:nvContentPartPr>
                <p14:xfrm>
                  <a:off x="6839736" y="2251676"/>
                  <a:ext cx="635760" cy="453960"/>
                </p14:xfrm>
              </p:contentPart>
            </mc:Choice>
            <mc:Fallback xmlns:a16="http://schemas.microsoft.com/office/drawing/2014/main" xmlns="">
              <p:pic>
                <p:nvPicPr>
                  <p:cNvPr id="1268" name="Ink 1267">
                    <a:extLst>
                      <a:ext uri="{FF2B5EF4-FFF2-40B4-BE49-F238E27FC236}">
                        <a16:creationId xmlns:a16="http://schemas.microsoft.com/office/drawing/2014/main" id="{0E90E39C-05D7-4CEA-860C-B6DD1744AE6A}"/>
                      </a:ext>
                    </a:extLst>
                  </p:cNvPr>
                  <p:cNvPicPr/>
                  <p:nvPr/>
                </p:nvPicPr>
                <p:blipFill>
                  <a:blip r:embed="rId533"/>
                  <a:stretch>
                    <a:fillRect/>
                  </a:stretch>
                </p:blipFill>
                <p:spPr>
                  <a:xfrm>
                    <a:off x="6829662" y="2237985"/>
                    <a:ext cx="659507" cy="481702"/>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1269" name="Ink 1268">
                    <a:extLst>
                      <a:ext uri="{FF2B5EF4-FFF2-40B4-BE49-F238E27FC236}">
                        <a16:creationId xmlns:a16="http://schemas.microsoft.com/office/drawing/2014/main" id="{FD46C2BF-D1DF-4AFD-96F1-4CA10B1C863D}"/>
                      </a:ext>
                    </a:extLst>
                  </p14:cNvPr>
                  <p14:cNvContentPartPr/>
                  <p14:nvPr/>
                </p14:nvContentPartPr>
                <p14:xfrm>
                  <a:off x="6733536" y="2241596"/>
                  <a:ext cx="1390680" cy="1563120"/>
                </p14:xfrm>
              </p:contentPart>
            </mc:Choice>
            <mc:Fallback xmlns:a16="http://schemas.microsoft.com/office/drawing/2014/main" xmlns="">
              <p:pic>
                <p:nvPicPr>
                  <p:cNvPr id="1269" name="Ink 1268">
                    <a:extLst>
                      <a:ext uri="{FF2B5EF4-FFF2-40B4-BE49-F238E27FC236}">
                        <a16:creationId xmlns:a16="http://schemas.microsoft.com/office/drawing/2014/main" id="{FD46C2BF-D1DF-4AFD-96F1-4CA10B1C863D}"/>
                      </a:ext>
                    </a:extLst>
                  </p:cNvPr>
                  <p:cNvPicPr/>
                  <p:nvPr/>
                </p:nvPicPr>
                <p:blipFill>
                  <a:blip r:embed="rId535"/>
                  <a:stretch>
                    <a:fillRect/>
                  </a:stretch>
                </p:blipFill>
                <p:spPr>
                  <a:xfrm>
                    <a:off x="6718056" y="2227913"/>
                    <a:ext cx="1420200" cy="1591927"/>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1270" name="Ink 1269">
                    <a:extLst>
                      <a:ext uri="{FF2B5EF4-FFF2-40B4-BE49-F238E27FC236}">
                        <a16:creationId xmlns:a16="http://schemas.microsoft.com/office/drawing/2014/main" id="{39644BEA-3EAC-4E00-BD81-2F4E6D305E60}"/>
                      </a:ext>
                    </a:extLst>
                  </p14:cNvPr>
                  <p14:cNvContentPartPr/>
                  <p14:nvPr/>
                </p14:nvContentPartPr>
                <p14:xfrm>
                  <a:off x="4493976" y="2899316"/>
                  <a:ext cx="1993680" cy="155880"/>
                </p14:xfrm>
              </p:contentPart>
            </mc:Choice>
            <mc:Fallback xmlns:a16="http://schemas.microsoft.com/office/drawing/2014/main" xmlns="">
              <p:pic>
                <p:nvPicPr>
                  <p:cNvPr id="1270" name="Ink 1269">
                    <a:extLst>
                      <a:ext uri="{FF2B5EF4-FFF2-40B4-BE49-F238E27FC236}">
                        <a16:creationId xmlns:a16="http://schemas.microsoft.com/office/drawing/2014/main" id="{39644BEA-3EAC-4E00-BD81-2F4E6D305E60}"/>
                      </a:ext>
                    </a:extLst>
                  </p:cNvPr>
                  <p:cNvPicPr/>
                  <p:nvPr/>
                </p:nvPicPr>
                <p:blipFill>
                  <a:blip r:embed="rId537"/>
                  <a:stretch>
                    <a:fillRect/>
                  </a:stretch>
                </p:blipFill>
                <p:spPr>
                  <a:xfrm>
                    <a:off x="4482816" y="2885636"/>
                    <a:ext cx="2016360" cy="184320"/>
                  </a:xfrm>
                  <a:prstGeom prst="rect">
                    <a:avLst/>
                  </a:prstGeom>
                </p:spPr>
              </p:pic>
            </mc:Fallback>
          </mc:AlternateContent>
          <p:grpSp>
            <p:nvGrpSpPr>
              <p:cNvPr id="1292" name="Group 1291">
                <a:extLst>
                  <a:ext uri="{FF2B5EF4-FFF2-40B4-BE49-F238E27FC236}">
                    <a16:creationId xmlns:a16="http://schemas.microsoft.com/office/drawing/2014/main" id="{718F2BAA-E3A5-401E-80FD-CA396CB9D002}"/>
                  </a:ext>
                </a:extLst>
              </p:cNvPr>
              <p:cNvGrpSpPr/>
              <p:nvPr/>
            </p:nvGrpSpPr>
            <p:grpSpPr>
              <a:xfrm>
                <a:off x="9814604" y="2828036"/>
                <a:ext cx="304920" cy="398160"/>
                <a:chOff x="9814604" y="2828036"/>
                <a:chExt cx="304920" cy="398160"/>
              </a:xfrm>
            </p:grpSpPr>
            <mc:AlternateContent xmlns:mc="http://schemas.openxmlformats.org/markup-compatibility/2006" xmlns:p14="http://schemas.microsoft.com/office/powerpoint/2010/main">
              <mc:Choice Requires="p14">
                <p:contentPart p14:bwMode="auto" r:id="rId538">
                  <p14:nvContentPartPr>
                    <p14:cNvPr id="1289" name="Ink 1288">
                      <a:extLst>
                        <a:ext uri="{FF2B5EF4-FFF2-40B4-BE49-F238E27FC236}">
                          <a16:creationId xmlns:a16="http://schemas.microsoft.com/office/drawing/2014/main" id="{74400F80-DCD5-434E-B743-F1FDCAD7C701}"/>
                        </a:ext>
                      </a:extLst>
                    </p14:cNvPr>
                    <p14:cNvContentPartPr/>
                    <p14:nvPr/>
                  </p14:nvContentPartPr>
                  <p14:xfrm>
                    <a:off x="9838724" y="2851076"/>
                    <a:ext cx="30960" cy="281520"/>
                  </p14:xfrm>
                </p:contentPart>
              </mc:Choice>
              <mc:Fallback xmlns:a16="http://schemas.microsoft.com/office/drawing/2014/main" xmlns="">
                <p:pic>
                  <p:nvPicPr>
                    <p:cNvPr id="1289" name="Ink 1288">
                      <a:extLst>
                        <a:ext uri="{FF2B5EF4-FFF2-40B4-BE49-F238E27FC236}">
                          <a16:creationId xmlns:a16="http://schemas.microsoft.com/office/drawing/2014/main" id="{74400F80-DCD5-434E-B743-F1FDCAD7C701}"/>
                        </a:ext>
                      </a:extLst>
                    </p:cNvPr>
                    <p:cNvPicPr/>
                    <p:nvPr/>
                  </p:nvPicPr>
                  <p:blipFill>
                    <a:blip r:embed="rId539"/>
                    <a:stretch>
                      <a:fillRect/>
                    </a:stretch>
                  </p:blipFill>
                  <p:spPr>
                    <a:xfrm>
                      <a:off x="9826844" y="2839196"/>
                      <a:ext cx="54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1290" name="Ink 1289">
                      <a:extLst>
                        <a:ext uri="{FF2B5EF4-FFF2-40B4-BE49-F238E27FC236}">
                          <a16:creationId xmlns:a16="http://schemas.microsoft.com/office/drawing/2014/main" id="{F7E11A33-D4E0-467C-B3DF-7FD64E934856}"/>
                        </a:ext>
                      </a:extLst>
                    </p14:cNvPr>
                    <p14:cNvContentPartPr/>
                    <p14:nvPr/>
                  </p14:nvContentPartPr>
                  <p14:xfrm>
                    <a:off x="9814604" y="2828036"/>
                    <a:ext cx="304920" cy="398160"/>
                  </p14:xfrm>
                </p:contentPart>
              </mc:Choice>
              <mc:Fallback xmlns:a16="http://schemas.microsoft.com/office/drawing/2014/main" xmlns="">
                <p:pic>
                  <p:nvPicPr>
                    <p:cNvPr id="1290" name="Ink 1289">
                      <a:extLst>
                        <a:ext uri="{FF2B5EF4-FFF2-40B4-BE49-F238E27FC236}">
                          <a16:creationId xmlns:a16="http://schemas.microsoft.com/office/drawing/2014/main" id="{F7E11A33-D4E0-467C-B3DF-7FD64E934856}"/>
                        </a:ext>
                      </a:extLst>
                    </p:cNvPr>
                    <p:cNvPicPr/>
                    <p:nvPr/>
                  </p:nvPicPr>
                  <p:blipFill>
                    <a:blip r:embed="rId541"/>
                    <a:stretch>
                      <a:fillRect/>
                    </a:stretch>
                  </p:blipFill>
                  <p:spPr>
                    <a:xfrm>
                      <a:off x="9801284" y="2817236"/>
                      <a:ext cx="331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1291" name="Ink 1290">
                      <a:extLst>
                        <a:ext uri="{FF2B5EF4-FFF2-40B4-BE49-F238E27FC236}">
                          <a16:creationId xmlns:a16="http://schemas.microsoft.com/office/drawing/2014/main" id="{863A3A9D-714F-4548-8D01-814199D28A3E}"/>
                        </a:ext>
                      </a:extLst>
                    </p14:cNvPr>
                    <p14:cNvContentPartPr/>
                    <p14:nvPr/>
                  </p14:nvContentPartPr>
                  <p14:xfrm>
                    <a:off x="9853844" y="2932796"/>
                    <a:ext cx="196200" cy="243720"/>
                  </p14:xfrm>
                </p:contentPart>
              </mc:Choice>
              <mc:Fallback xmlns:a16="http://schemas.microsoft.com/office/drawing/2014/main" xmlns="">
                <p:pic>
                  <p:nvPicPr>
                    <p:cNvPr id="1291" name="Ink 1290">
                      <a:extLst>
                        <a:ext uri="{FF2B5EF4-FFF2-40B4-BE49-F238E27FC236}">
                          <a16:creationId xmlns:a16="http://schemas.microsoft.com/office/drawing/2014/main" id="{863A3A9D-714F-4548-8D01-814199D28A3E}"/>
                        </a:ext>
                      </a:extLst>
                    </p:cNvPr>
                    <p:cNvPicPr/>
                    <p:nvPr/>
                  </p:nvPicPr>
                  <p:blipFill>
                    <a:blip r:embed="rId543"/>
                    <a:stretch>
                      <a:fillRect/>
                    </a:stretch>
                  </p:blipFill>
                  <p:spPr>
                    <a:xfrm>
                      <a:off x="9842303" y="2921636"/>
                      <a:ext cx="221446" cy="266760"/>
                    </a:xfrm>
                    <a:prstGeom prst="rect">
                      <a:avLst/>
                    </a:prstGeom>
                  </p:spPr>
                </p:pic>
              </mc:Fallback>
            </mc:AlternateContent>
          </p:grpSp>
        </p:grpSp>
        <p:grpSp>
          <p:nvGrpSpPr>
            <p:cNvPr id="66" name="Group 65">
              <a:extLst>
                <a:ext uri="{FF2B5EF4-FFF2-40B4-BE49-F238E27FC236}">
                  <a16:creationId xmlns:a16="http://schemas.microsoft.com/office/drawing/2014/main" id="{1337B550-5AC3-42AF-B871-45485F6839C3}"/>
                </a:ext>
              </a:extLst>
            </p:cNvPr>
            <p:cNvGrpSpPr/>
            <p:nvPr/>
          </p:nvGrpSpPr>
          <p:grpSpPr>
            <a:xfrm>
              <a:off x="5200930" y="2375493"/>
              <a:ext cx="601200" cy="385200"/>
              <a:chOff x="5200930" y="2375493"/>
              <a:chExt cx="601200" cy="385200"/>
            </a:xfrm>
          </p:grpSpPr>
          <mc:AlternateContent xmlns:mc="http://schemas.openxmlformats.org/markup-compatibility/2006" xmlns:p14="http://schemas.microsoft.com/office/powerpoint/2010/main">
            <mc:Choice Requires="p14">
              <p:contentPart p14:bwMode="auto" r:id="rId544">
                <p14:nvContentPartPr>
                  <p14:cNvPr id="64" name="Ink 63">
                    <a:extLst>
                      <a:ext uri="{FF2B5EF4-FFF2-40B4-BE49-F238E27FC236}">
                        <a16:creationId xmlns:a16="http://schemas.microsoft.com/office/drawing/2014/main" id="{A8B86A35-4C38-430C-9AD6-8F808B188EAF}"/>
                      </a:ext>
                    </a:extLst>
                  </p14:cNvPr>
                  <p14:cNvContentPartPr/>
                  <p14:nvPr/>
                </p14:nvContentPartPr>
                <p14:xfrm>
                  <a:off x="5396410" y="2479893"/>
                  <a:ext cx="155880" cy="143640"/>
                </p14:xfrm>
              </p:contentPart>
            </mc:Choice>
            <mc:Fallback xmlns:a16="http://schemas.microsoft.com/office/drawing/2014/main" xmlns="">
              <p:pic>
                <p:nvPicPr>
                  <p:cNvPr id="64" name="Ink 63">
                    <a:extLst>
                      <a:ext uri="{FF2B5EF4-FFF2-40B4-BE49-F238E27FC236}">
                        <a16:creationId xmlns:a16="http://schemas.microsoft.com/office/drawing/2014/main" id="{A8B86A35-4C38-430C-9AD6-8F808B188EAF}"/>
                      </a:ext>
                    </a:extLst>
                  </p:cNvPr>
                  <p:cNvPicPr/>
                  <p:nvPr/>
                </p:nvPicPr>
                <p:blipFill>
                  <a:blip r:embed="rId545"/>
                  <a:stretch>
                    <a:fillRect/>
                  </a:stretch>
                </p:blipFill>
                <p:spPr>
                  <a:xfrm>
                    <a:off x="5387770" y="2468013"/>
                    <a:ext cx="1782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65" name="Ink 64">
                    <a:extLst>
                      <a:ext uri="{FF2B5EF4-FFF2-40B4-BE49-F238E27FC236}">
                        <a16:creationId xmlns:a16="http://schemas.microsoft.com/office/drawing/2014/main" id="{0051D883-B704-40B9-BA3B-5D2BAC39CD7C}"/>
                      </a:ext>
                    </a:extLst>
                  </p14:cNvPr>
                  <p14:cNvContentPartPr/>
                  <p14:nvPr/>
                </p14:nvContentPartPr>
                <p14:xfrm>
                  <a:off x="5200930" y="2375493"/>
                  <a:ext cx="601200" cy="385200"/>
                </p14:xfrm>
              </p:contentPart>
            </mc:Choice>
            <mc:Fallback xmlns:a16="http://schemas.microsoft.com/office/drawing/2014/main" xmlns="">
              <p:pic>
                <p:nvPicPr>
                  <p:cNvPr id="65" name="Ink 64">
                    <a:extLst>
                      <a:ext uri="{FF2B5EF4-FFF2-40B4-BE49-F238E27FC236}">
                        <a16:creationId xmlns:a16="http://schemas.microsoft.com/office/drawing/2014/main" id="{0051D883-B704-40B9-BA3B-5D2BAC39CD7C}"/>
                      </a:ext>
                    </a:extLst>
                  </p:cNvPr>
                  <p:cNvPicPr/>
                  <p:nvPr/>
                </p:nvPicPr>
                <p:blipFill>
                  <a:blip r:embed="rId547"/>
                  <a:stretch>
                    <a:fillRect/>
                  </a:stretch>
                </p:blipFill>
                <p:spPr>
                  <a:xfrm>
                    <a:off x="5187610" y="2360387"/>
                    <a:ext cx="629280" cy="41433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548">
            <p14:nvContentPartPr>
              <p14:cNvPr id="71" name="Ink 70"/>
              <p14:cNvContentPartPr/>
              <p14:nvPr/>
            </p14:nvContentPartPr>
            <p14:xfrm>
              <a:off x="1048156" y="3870307"/>
              <a:ext cx="300" cy="300"/>
            </p14:xfrm>
          </p:contentPart>
        </mc:Choice>
        <mc:Fallback xmlns="">
          <p:pic>
            <p:nvPicPr>
              <p:cNvPr id="71" name="Ink 70"/>
              <p:cNvPicPr/>
              <p:nvPr/>
            </p:nvPicPr>
            <p:blipFill>
              <a:blip r:embed="rId549"/>
              <a:stretch>
                <a:fillRect/>
              </a:stretch>
            </p:blipFill>
            <p:spPr>
              <a:xfrm>
                <a:off x="1038256" y="3860407"/>
                <a:ext cx="20100" cy="20100"/>
              </a:xfrm>
              <a:prstGeom prst="rect">
                <a:avLst/>
              </a:prstGeom>
            </p:spPr>
          </p:pic>
        </mc:Fallback>
      </mc:AlternateContent>
    </p:spTree>
    <p:extLst>
      <p:ext uri="{BB962C8B-B14F-4D97-AF65-F5344CB8AC3E}">
        <p14:creationId xmlns:p14="http://schemas.microsoft.com/office/powerpoint/2010/main" val="205220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p:cTn id="7" dur="500" fill="hold"/>
                                        <p:tgtEl>
                                          <p:spTgt spid="39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anim calcmode="lin" valueType="num">
                                      <p:cBhvr>
                                        <p:cTn id="12" dur="2000" fill="hold"/>
                                        <p:tgtEl>
                                          <p:spTgt spid="392"/>
                                        </p:tgtEl>
                                        <p:attrNameLst>
                                          <p:attrName>drawProgress</p:attrName>
                                        </p:attrNameLst>
                                      </p:cBhvr>
                                      <p:tavLst>
                                        <p:tav tm="0">
                                          <p:val>
                                            <p:fltVal val="0"/>
                                          </p:val>
                                        </p:tav>
                                        <p:tav tm="100000">
                                          <p:val>
                                            <p:fltVal val="1"/>
                                          </p:val>
                                        </p:tav>
                                      </p:tavLst>
                                    </p:anim>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2500"/>
                            </p:stCondLst>
                            <p:childTnLst>
                              <p:par>
                                <p:cTn id="18" presetID="42" presetClass="path" presetSubtype="0" accel="50000" decel="50000" fill="hold" nodeType="afterEffect">
                                  <p:stCondLst>
                                    <p:cond delay="0"/>
                                  </p:stCondLst>
                                  <p:childTnLst>
                                    <p:animMotion origin="layout" path="M 3.36806E-6 2.77778E-6 L 0.63606 -0.00714 " pathEditMode="relative" rAng="0" ptsTypes="AA">
                                      <p:cBhvr>
                                        <p:cTn id="19" dur="2000" fill="hold"/>
                                        <p:tgtEl>
                                          <p:spTgt spid="1157"/>
                                        </p:tgtEl>
                                        <p:attrNameLst>
                                          <p:attrName>ppt_x</p:attrName>
                                          <p:attrName>ppt_y</p:attrName>
                                        </p:attrNameLst>
                                      </p:cBhvr>
                                      <p:rCtr x="31803" y="-367"/>
                                    </p:animMotion>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p:cTn id="24" dur="1000" fill="hold"/>
                                        <p:tgtEl>
                                          <p:spTgt spid="78"/>
                                        </p:tgtEl>
                                        <p:attrNameLst>
                                          <p:attrName>drawProgress</p:attrName>
                                        </p:attrNameLst>
                                      </p:cBhvr>
                                      <p:tavLst>
                                        <p:tav tm="0">
                                          <p:val>
                                            <p:fltVal val="0"/>
                                          </p:val>
                                        </p:tav>
                                        <p:tav tm="100000">
                                          <p:val>
                                            <p:fltVal val="1"/>
                                          </p:val>
                                        </p:tav>
                                      </p:tavLst>
                                    </p:anim>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0.00033 -0.00174 L 0.63618 -0.00483 " pathEditMode="relative" rAng="0" ptsTypes="AA">
                                      <p:cBhvr>
                                        <p:cTn id="27" dur="2000" fill="hold"/>
                                        <p:tgtEl>
                                          <p:spTgt spid="1142"/>
                                        </p:tgtEl>
                                        <p:attrNameLst>
                                          <p:attrName>ppt_x</p:attrName>
                                          <p:attrName>ppt_y</p:attrName>
                                        </p:attrNameLst>
                                      </p:cBhvr>
                                      <p:rCtr x="31793"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58"/>
                                        </p:tgtEl>
                                        <p:attrNameLst>
                                          <p:attrName>style.visibility</p:attrName>
                                        </p:attrNameLst>
                                      </p:cBhvr>
                                      <p:to>
                                        <p:strVal val="visible"/>
                                      </p:to>
                                    </p:set>
                                    <p:animEffect transition="in" filter="wipe(left)">
                                      <p:cBhvr>
                                        <p:cTn id="37" dur="500"/>
                                        <p:tgtEl>
                                          <p:spTgt spid="11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43"/>
                                        </p:tgtEl>
                                        <p:attrNameLst>
                                          <p:attrName>style.visibility</p:attrName>
                                        </p:attrNameLst>
                                      </p:cBhvr>
                                      <p:to>
                                        <p:strVal val="visible"/>
                                      </p:to>
                                    </p:set>
                                    <p:animEffect transition="in" filter="fade">
                                      <p:cBhvr>
                                        <p:cTn id="42" dur="500"/>
                                        <p:tgtEl>
                                          <p:spTgt spid="1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1DD6-7141-49EB-B158-5620E0403CDE}"/>
              </a:ext>
            </a:extLst>
          </p:cNvPr>
          <p:cNvSpPr>
            <a:spLocks noGrp="1"/>
          </p:cNvSpPr>
          <p:nvPr>
            <p:ph type="title"/>
          </p:nvPr>
        </p:nvSpPr>
        <p:spPr/>
        <p:txBody>
          <a:bodyPr/>
          <a:lstStyle/>
          <a:p>
            <a:r>
              <a:rPr lang="es-MX" dirty="0"/>
              <a:t>Ejemplo de aplicación</a:t>
            </a:r>
          </a:p>
        </p:txBody>
      </p:sp>
      <p:sp>
        <p:nvSpPr>
          <p:cNvPr id="4" name="Rectangle 3">
            <a:extLst>
              <a:ext uri="{FF2B5EF4-FFF2-40B4-BE49-F238E27FC236}">
                <a16:creationId xmlns:a16="http://schemas.microsoft.com/office/drawing/2014/main" id="{8DA02B6A-C912-9A15-3628-F63F2231221E}"/>
              </a:ext>
            </a:extLst>
          </p:cNvPr>
          <p:cNvSpPr/>
          <p:nvPr/>
        </p:nvSpPr>
        <p:spPr bwMode="auto">
          <a:xfrm>
            <a:off x="3433011" y="1846093"/>
            <a:ext cx="5668578" cy="1873608"/>
          </a:xfrm>
          <a:prstGeom prst="rect">
            <a:avLst/>
          </a:prstGeom>
          <a:solidFill>
            <a:schemeClr val="bg1">
              <a:lumMod val="75000"/>
              <a:lumOff val="25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Amazon Ember" panose="020B0603020204020204" pitchFamily="34" charset="0"/>
              <a:cs typeface="Amazon Ember" panose="020B0603020204020204" pitchFamily="34" charset="0"/>
            </a:endParaRPr>
          </a:p>
        </p:txBody>
      </p:sp>
      <p:graphicFrame>
        <p:nvGraphicFramePr>
          <p:cNvPr id="7" name="Table 3">
            <a:extLst>
              <a:ext uri="{FF2B5EF4-FFF2-40B4-BE49-F238E27FC236}">
                <a16:creationId xmlns:a16="http://schemas.microsoft.com/office/drawing/2014/main" id="{7ED03DE0-E555-4C49-BD3D-4293F06EBD9A}"/>
              </a:ext>
            </a:extLst>
          </p:cNvPr>
          <p:cNvGraphicFramePr>
            <a:graphicFrameLocks noGrp="1"/>
          </p:cNvGraphicFramePr>
          <p:nvPr/>
        </p:nvGraphicFramePr>
        <p:xfrm>
          <a:off x="3879445" y="4078240"/>
          <a:ext cx="4766235" cy="740834"/>
        </p:xfrm>
        <a:graphic>
          <a:graphicData uri="http://schemas.openxmlformats.org/drawingml/2006/table">
            <a:tbl>
              <a:tblPr firstRow="1" bandRow="1">
                <a:tableStyleId>{2D5ABB26-0587-4C30-8999-92F81FD0307C}</a:tableStyleId>
              </a:tblPr>
              <a:tblGrid>
                <a:gridCol w="1588745">
                  <a:extLst>
                    <a:ext uri="{9D8B030D-6E8A-4147-A177-3AD203B41FA5}">
                      <a16:colId xmlns:a16="http://schemas.microsoft.com/office/drawing/2014/main" val="768041069"/>
                    </a:ext>
                  </a:extLst>
                </a:gridCol>
                <a:gridCol w="1588745">
                  <a:extLst>
                    <a:ext uri="{9D8B030D-6E8A-4147-A177-3AD203B41FA5}">
                      <a16:colId xmlns:a16="http://schemas.microsoft.com/office/drawing/2014/main" val="1516659594"/>
                    </a:ext>
                  </a:extLst>
                </a:gridCol>
                <a:gridCol w="1588745">
                  <a:extLst>
                    <a:ext uri="{9D8B030D-6E8A-4147-A177-3AD203B41FA5}">
                      <a16:colId xmlns:a16="http://schemas.microsoft.com/office/drawing/2014/main" val="119613653"/>
                    </a:ext>
                  </a:extLst>
                </a:gridCol>
              </a:tblGrid>
              <a:tr h="436034">
                <a:tc>
                  <a:txBody>
                    <a:bodyPr/>
                    <a:lstStyle/>
                    <a:p>
                      <a:r>
                        <a:rPr lang="en-US" sz="1500" dirty="0"/>
                        <a:t>ProductID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ProductName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Price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196272"/>
                  </a:ext>
                </a:extLst>
              </a:tr>
              <a:tr h="304800">
                <a:tc>
                  <a:txBody>
                    <a:bodyPr/>
                    <a:lstStyle/>
                    <a:p>
                      <a:endParaRPr lang="en-US" sz="15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688783"/>
                  </a:ext>
                </a:extLst>
              </a:tr>
            </a:tbl>
          </a:graphicData>
        </a:graphic>
      </p:graphicFrame>
      <p:sp>
        <p:nvSpPr>
          <p:cNvPr id="11" name="Rectangle 10">
            <a:extLst>
              <a:ext uri="{FF2B5EF4-FFF2-40B4-BE49-F238E27FC236}">
                <a16:creationId xmlns:a16="http://schemas.microsoft.com/office/drawing/2014/main" id="{4537C4EC-9E3E-524C-778C-B39D983EEC85}"/>
              </a:ext>
            </a:extLst>
          </p:cNvPr>
          <p:cNvSpPr/>
          <p:nvPr/>
        </p:nvSpPr>
        <p:spPr>
          <a:xfrm>
            <a:off x="3824021" y="1909646"/>
            <a:ext cx="5922324" cy="1375056"/>
          </a:xfrm>
          <a:prstGeom prst="rect">
            <a:avLst/>
          </a:prstGeom>
        </p:spPr>
        <p:txBody>
          <a:bodyPr wrap="square">
            <a:spAutoFit/>
          </a:bodyPr>
          <a:lstStyle/>
          <a:p>
            <a:pPr defTabSz="914099" eaLnBrk="0" fontAlgn="base" hangingPunct="0">
              <a:spcBef>
                <a:spcPct val="0"/>
              </a:spcBef>
              <a:spcAft>
                <a:spcPct val="0"/>
              </a:spcAft>
              <a:defRPr/>
            </a:pPr>
            <a:r>
              <a:rPr lang="en-US" sz="1667" dirty="0">
                <a:solidFill>
                  <a:srgbClr val="65E930"/>
                </a:solidFill>
                <a:latin typeface="Lucida Console" panose="020B0609040504020204" pitchFamily="49" charset="0"/>
              </a:rPr>
              <a:t>--example T-SQL application syntax</a:t>
            </a:r>
          </a:p>
          <a:p>
            <a:pPr defTabSz="914099" eaLnBrk="0" fontAlgn="base" hangingPunct="0">
              <a:spcBef>
                <a:spcPct val="0"/>
              </a:spcBef>
              <a:spcAft>
                <a:spcPct val="0"/>
              </a:spcAft>
              <a:defRPr/>
            </a:pPr>
            <a:endParaRPr lang="en-US" sz="1667" dirty="0">
              <a:solidFill>
                <a:srgbClr val="9827E5"/>
              </a:solidFill>
              <a:latin typeface="Lucida Console" panose="020B0609040504020204" pitchFamily="49" charset="0"/>
            </a:endParaRPr>
          </a:p>
          <a:p>
            <a:pPr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INSERT</a:t>
            </a:r>
            <a:r>
              <a:rPr lang="en-US" sz="1667" dirty="0">
                <a:solidFill>
                  <a:srgbClr val="9827E5"/>
                </a:solidFill>
                <a:latin typeface="Lucida Console" panose="020B0609040504020204" pitchFamily="49" charset="0"/>
              </a:rPr>
              <a:t> </a:t>
            </a:r>
            <a:r>
              <a:rPr lang="en-US" sz="1667" dirty="0">
                <a:solidFill>
                  <a:srgbClr val="FFFFFF"/>
                </a:solidFill>
                <a:latin typeface="Lucida Console" panose="020B0609040504020204" pitchFamily="49" charset="0"/>
              </a:rPr>
              <a:t>dbo.Products</a:t>
            </a:r>
          </a:p>
          <a:p>
            <a:pPr marL="456388" lvl="1" indent="-75404" defTabSz="914099" eaLnBrk="0" fontAlgn="base" hangingPunct="0">
              <a:spcBef>
                <a:spcPct val="0"/>
              </a:spcBef>
              <a:spcAft>
                <a:spcPct val="0"/>
              </a:spcAft>
              <a:defRPr/>
            </a:pPr>
            <a:r>
              <a:rPr lang="en-US" sz="1667" dirty="0">
                <a:solidFill>
                  <a:srgbClr val="FFFFFF"/>
                </a:solidFill>
                <a:latin typeface="Lucida Console" panose="020B0609040504020204" pitchFamily="49" charset="0"/>
              </a:rPr>
              <a:t>(ProductID, ProductName, Price)</a:t>
            </a:r>
          </a:p>
          <a:p>
            <a:pPr marL="456388" lvl="1" indent="-75404"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VALUES</a:t>
            </a:r>
            <a:r>
              <a:rPr lang="en-US" sz="1667" dirty="0">
                <a:solidFill>
                  <a:srgbClr val="FFFFFF"/>
                </a:solidFill>
                <a:latin typeface="Lucida Console" panose="020B0609040504020204" pitchFamily="49" charset="0"/>
              </a:rPr>
              <a:t> (1, ‘Clamp’, 12.8182)</a:t>
            </a:r>
          </a:p>
        </p:txBody>
      </p:sp>
      <p:graphicFrame>
        <p:nvGraphicFramePr>
          <p:cNvPr id="94" name="Table 3">
            <a:extLst>
              <a:ext uri="{FF2B5EF4-FFF2-40B4-BE49-F238E27FC236}">
                <a16:creationId xmlns:a16="http://schemas.microsoft.com/office/drawing/2014/main" id="{846172F4-335D-DA56-1F6F-4BBC79169FEB}"/>
              </a:ext>
            </a:extLst>
          </p:cNvPr>
          <p:cNvGraphicFramePr>
            <a:graphicFrameLocks noGrp="1"/>
          </p:cNvGraphicFramePr>
          <p:nvPr/>
        </p:nvGraphicFramePr>
        <p:xfrm>
          <a:off x="3879445" y="4078239"/>
          <a:ext cx="4766235" cy="609600"/>
        </p:xfrm>
        <a:graphic>
          <a:graphicData uri="http://schemas.openxmlformats.org/drawingml/2006/table">
            <a:tbl>
              <a:tblPr firstRow="1" bandRow="1">
                <a:tableStyleId>{2D5ABB26-0587-4C30-8999-92F81FD0307C}</a:tableStyleId>
              </a:tblPr>
              <a:tblGrid>
                <a:gridCol w="1588745">
                  <a:extLst>
                    <a:ext uri="{9D8B030D-6E8A-4147-A177-3AD203B41FA5}">
                      <a16:colId xmlns:a16="http://schemas.microsoft.com/office/drawing/2014/main" val="768041069"/>
                    </a:ext>
                  </a:extLst>
                </a:gridCol>
                <a:gridCol w="1588745">
                  <a:extLst>
                    <a:ext uri="{9D8B030D-6E8A-4147-A177-3AD203B41FA5}">
                      <a16:colId xmlns:a16="http://schemas.microsoft.com/office/drawing/2014/main" val="1516659594"/>
                    </a:ext>
                  </a:extLst>
                </a:gridCol>
                <a:gridCol w="1588745">
                  <a:extLst>
                    <a:ext uri="{9D8B030D-6E8A-4147-A177-3AD203B41FA5}">
                      <a16:colId xmlns:a16="http://schemas.microsoft.com/office/drawing/2014/main" val="119613653"/>
                    </a:ext>
                  </a:extLst>
                </a:gridCol>
              </a:tblGrid>
              <a:tr h="304800">
                <a:tc>
                  <a:txBody>
                    <a:bodyPr/>
                    <a:lstStyle/>
                    <a:p>
                      <a:r>
                        <a:rPr lang="en-US" sz="1500" dirty="0"/>
                        <a:t>ProductID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ProductName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Price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196272"/>
                  </a:ext>
                </a:extLst>
              </a:tr>
              <a:tr h="304800">
                <a:tc>
                  <a:txBody>
                    <a:bodyPr/>
                    <a:lstStyle/>
                    <a:p>
                      <a:r>
                        <a:rPr lang="en-US" sz="1500" dirty="0"/>
                        <a:t>1</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Clamp</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12.8182</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68878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95" name="Ink 94">
                <a:extLst>
                  <a:ext uri="{FF2B5EF4-FFF2-40B4-BE49-F238E27FC236}">
                    <a16:creationId xmlns:a16="http://schemas.microsoft.com/office/drawing/2014/main" id="{76114293-AD54-D7C2-9D61-A087308EE59B}"/>
                  </a:ext>
                </a:extLst>
              </p14:cNvPr>
              <p14:cNvContentPartPr/>
              <p14:nvPr/>
            </p14:nvContentPartPr>
            <p14:xfrm>
              <a:off x="1208935" y="4610140"/>
              <a:ext cx="1020300" cy="373800"/>
            </p14:xfrm>
          </p:contentPart>
        </mc:Choice>
        <mc:Fallback>
          <p:pic>
            <p:nvPicPr>
              <p:cNvPr id="95" name="Ink 94">
                <a:extLst>
                  <a:ext uri="{FF2B5EF4-FFF2-40B4-BE49-F238E27FC236}">
                    <a16:creationId xmlns:a16="http://schemas.microsoft.com/office/drawing/2014/main" id="{76114293-AD54-D7C2-9D61-A087308EE59B}"/>
                  </a:ext>
                </a:extLst>
              </p:cNvPr>
              <p:cNvPicPr/>
              <p:nvPr/>
            </p:nvPicPr>
            <p:blipFill>
              <a:blip r:embed="rId4"/>
              <a:stretch>
                <a:fillRect/>
              </a:stretch>
            </p:blipFill>
            <p:spPr>
              <a:xfrm>
                <a:off x="1199934" y="4601146"/>
                <a:ext cx="1037941" cy="39142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6" name="Ink 95">
                <a:extLst>
                  <a:ext uri="{FF2B5EF4-FFF2-40B4-BE49-F238E27FC236}">
                    <a16:creationId xmlns:a16="http://schemas.microsoft.com/office/drawing/2014/main" id="{4B29AB40-AFA4-19EB-08EE-27D3D3F4A317}"/>
                  </a:ext>
                </a:extLst>
              </p14:cNvPr>
              <p14:cNvContentPartPr/>
              <p14:nvPr/>
            </p14:nvContentPartPr>
            <p14:xfrm>
              <a:off x="1191235" y="4909840"/>
              <a:ext cx="25800" cy="656100"/>
            </p14:xfrm>
          </p:contentPart>
        </mc:Choice>
        <mc:Fallback>
          <p:pic>
            <p:nvPicPr>
              <p:cNvPr id="96" name="Ink 95">
                <a:extLst>
                  <a:ext uri="{FF2B5EF4-FFF2-40B4-BE49-F238E27FC236}">
                    <a16:creationId xmlns:a16="http://schemas.microsoft.com/office/drawing/2014/main" id="{4B29AB40-AFA4-19EB-08EE-27D3D3F4A317}"/>
                  </a:ext>
                </a:extLst>
              </p:cNvPr>
              <p:cNvPicPr/>
              <p:nvPr/>
            </p:nvPicPr>
            <p:blipFill>
              <a:blip r:embed="rId6"/>
              <a:stretch>
                <a:fillRect/>
              </a:stretch>
            </p:blipFill>
            <p:spPr>
              <a:xfrm>
                <a:off x="1182399" y="4900842"/>
                <a:ext cx="43118" cy="67373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7" name="Ink 96">
                <a:extLst>
                  <a:ext uri="{FF2B5EF4-FFF2-40B4-BE49-F238E27FC236}">
                    <a16:creationId xmlns:a16="http://schemas.microsoft.com/office/drawing/2014/main" id="{82500B91-6278-A528-12D5-4F729782DA26}"/>
                  </a:ext>
                </a:extLst>
              </p14:cNvPr>
              <p14:cNvContentPartPr/>
              <p14:nvPr/>
            </p14:nvContentPartPr>
            <p14:xfrm>
              <a:off x="2167135" y="4880352"/>
              <a:ext cx="58200" cy="776400"/>
            </p14:xfrm>
          </p:contentPart>
        </mc:Choice>
        <mc:Fallback>
          <p:pic>
            <p:nvPicPr>
              <p:cNvPr id="97" name="Ink 96">
                <a:extLst>
                  <a:ext uri="{FF2B5EF4-FFF2-40B4-BE49-F238E27FC236}">
                    <a16:creationId xmlns:a16="http://schemas.microsoft.com/office/drawing/2014/main" id="{82500B91-6278-A528-12D5-4F729782DA26}"/>
                  </a:ext>
                </a:extLst>
              </p:cNvPr>
              <p:cNvPicPr/>
              <p:nvPr/>
            </p:nvPicPr>
            <p:blipFill>
              <a:blip r:embed="rId8"/>
              <a:stretch>
                <a:fillRect/>
              </a:stretch>
            </p:blipFill>
            <p:spPr>
              <a:xfrm>
                <a:off x="2158154" y="4871353"/>
                <a:ext cx="75804" cy="79403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8" name="Ink 97">
                <a:extLst>
                  <a:ext uri="{FF2B5EF4-FFF2-40B4-BE49-F238E27FC236}">
                    <a16:creationId xmlns:a16="http://schemas.microsoft.com/office/drawing/2014/main" id="{C8E09F01-9642-5009-ABE5-C0A1C040B373}"/>
                  </a:ext>
                </a:extLst>
              </p14:cNvPr>
              <p14:cNvContentPartPr/>
              <p14:nvPr/>
            </p14:nvContentPartPr>
            <p14:xfrm>
              <a:off x="1220335" y="5663052"/>
              <a:ext cx="988500" cy="179700"/>
            </p14:xfrm>
          </p:contentPart>
        </mc:Choice>
        <mc:Fallback>
          <p:pic>
            <p:nvPicPr>
              <p:cNvPr id="98" name="Ink 97">
                <a:extLst>
                  <a:ext uri="{FF2B5EF4-FFF2-40B4-BE49-F238E27FC236}">
                    <a16:creationId xmlns:a16="http://schemas.microsoft.com/office/drawing/2014/main" id="{C8E09F01-9642-5009-ABE5-C0A1C040B373}"/>
                  </a:ext>
                </a:extLst>
              </p:cNvPr>
              <p:cNvPicPr/>
              <p:nvPr/>
            </p:nvPicPr>
            <p:blipFill>
              <a:blip r:embed="rId10"/>
              <a:stretch>
                <a:fillRect/>
              </a:stretch>
            </p:blipFill>
            <p:spPr>
              <a:xfrm>
                <a:off x="1211336" y="5654049"/>
                <a:ext cx="1006139" cy="197346"/>
              </a:xfrm>
              <a:prstGeom prst="rect">
                <a:avLst/>
              </a:prstGeom>
            </p:spPr>
          </p:pic>
        </mc:Fallback>
      </mc:AlternateContent>
      <p:grpSp>
        <p:nvGrpSpPr>
          <p:cNvPr id="99" name="Group 98">
            <a:extLst>
              <a:ext uri="{FF2B5EF4-FFF2-40B4-BE49-F238E27FC236}">
                <a16:creationId xmlns:a16="http://schemas.microsoft.com/office/drawing/2014/main" id="{D191EF2B-E88E-8E4F-960F-4FDEB562629D}"/>
              </a:ext>
            </a:extLst>
          </p:cNvPr>
          <p:cNvGrpSpPr/>
          <p:nvPr/>
        </p:nvGrpSpPr>
        <p:grpSpPr>
          <a:xfrm>
            <a:off x="1346035" y="5119452"/>
            <a:ext cx="664800" cy="533100"/>
            <a:chOff x="1615242" y="6143342"/>
            <a:chExt cx="797760" cy="639720"/>
          </a:xfrm>
        </p:grpSpPr>
        <mc:AlternateContent xmlns:mc="http://schemas.openxmlformats.org/markup-compatibility/2006" xmlns:p14="http://schemas.microsoft.com/office/powerpoint/2010/main">
          <mc:Choice Requires="p14">
            <p:contentPart p14:bwMode="auto" r:id="rId11">
              <p14:nvContentPartPr>
                <p14:cNvPr id="100" name="Ink 99">
                  <a:extLst>
                    <a:ext uri="{FF2B5EF4-FFF2-40B4-BE49-F238E27FC236}">
                      <a16:creationId xmlns:a16="http://schemas.microsoft.com/office/drawing/2014/main" id="{27F8B9FB-8F86-1EA5-9F68-DB36A858C43C}"/>
                    </a:ext>
                  </a:extLst>
                </p14:cNvPr>
                <p14:cNvContentPartPr/>
                <p14:nvPr/>
              </p14:nvContentPartPr>
              <p14:xfrm>
                <a:off x="1615242" y="6189782"/>
                <a:ext cx="47520" cy="552960"/>
              </p14:xfrm>
            </p:contentPart>
          </mc:Choice>
          <mc:Fallback xmlns="">
            <p:pic>
              <p:nvPicPr>
                <p:cNvPr id="9" name="Ink 8">
                  <a:extLst>
                    <a:ext uri="{FF2B5EF4-FFF2-40B4-BE49-F238E27FC236}">
                      <a16:creationId xmlns:a16="http://schemas.microsoft.com/office/drawing/2014/main" id="{58C54508-B715-49F0-9921-506E838CE18C}"/>
                    </a:ext>
                  </a:extLst>
                </p:cNvPr>
                <p:cNvPicPr/>
                <p:nvPr/>
              </p:nvPicPr>
              <p:blipFill>
                <a:blip r:embed="rId12"/>
                <a:stretch>
                  <a:fillRect/>
                </a:stretch>
              </p:blipFill>
              <p:spPr>
                <a:xfrm>
                  <a:off x="1606173" y="6180782"/>
                  <a:ext cx="65295"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1" name="Ink 100">
                  <a:extLst>
                    <a:ext uri="{FF2B5EF4-FFF2-40B4-BE49-F238E27FC236}">
                      <a16:creationId xmlns:a16="http://schemas.microsoft.com/office/drawing/2014/main" id="{B60CC6E7-F8F9-8A9E-84AA-25AA98657091}"/>
                    </a:ext>
                  </a:extLst>
                </p14:cNvPr>
                <p14:cNvContentPartPr/>
                <p14:nvPr/>
              </p14:nvContentPartPr>
              <p14:xfrm>
                <a:off x="1615242" y="6143342"/>
                <a:ext cx="797760" cy="639720"/>
              </p14:xfrm>
            </p:contentPart>
          </mc:Choice>
          <mc:Fallback xmlns="">
            <p:pic>
              <p:nvPicPr>
                <p:cNvPr id="88" name="Ink 87">
                  <a:extLst>
                    <a:ext uri="{FF2B5EF4-FFF2-40B4-BE49-F238E27FC236}">
                      <a16:creationId xmlns:a16="http://schemas.microsoft.com/office/drawing/2014/main" id="{E137A547-293E-43D5-8461-04A92B2C1D3E}"/>
                    </a:ext>
                  </a:extLst>
                </p:cNvPr>
                <p:cNvPicPr/>
                <p:nvPr/>
              </p:nvPicPr>
              <p:blipFill>
                <a:blip r:embed="rId14"/>
                <a:stretch>
                  <a:fillRect/>
                </a:stretch>
              </p:blipFill>
              <p:spPr>
                <a:xfrm>
                  <a:off x="1606246" y="6134342"/>
                  <a:ext cx="815392"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 name="Ink 101">
                  <a:extLst>
                    <a:ext uri="{FF2B5EF4-FFF2-40B4-BE49-F238E27FC236}">
                      <a16:creationId xmlns:a16="http://schemas.microsoft.com/office/drawing/2014/main" id="{72D03B98-04FC-6F74-420F-C522255B357E}"/>
                    </a:ext>
                  </a:extLst>
                </p14:cNvPr>
                <p14:cNvContentPartPr/>
                <p14:nvPr/>
              </p14:nvContentPartPr>
              <p14:xfrm>
                <a:off x="1640082" y="6333782"/>
                <a:ext cx="717480" cy="49680"/>
              </p14:xfrm>
            </p:contentPart>
          </mc:Choice>
          <mc:Fallback xmlns="">
            <p:pic>
              <p:nvPicPr>
                <p:cNvPr id="89" name="Ink 88">
                  <a:extLst>
                    <a:ext uri="{FF2B5EF4-FFF2-40B4-BE49-F238E27FC236}">
                      <a16:creationId xmlns:a16="http://schemas.microsoft.com/office/drawing/2014/main" id="{ED66532F-4ECA-453D-9E6D-BD676A1CD141}"/>
                    </a:ext>
                  </a:extLst>
                </p:cNvPr>
                <p:cNvPicPr/>
                <p:nvPr/>
              </p:nvPicPr>
              <p:blipFill>
                <a:blip r:embed="rId16"/>
                <a:stretch>
                  <a:fillRect/>
                </a:stretch>
              </p:blipFill>
              <p:spPr>
                <a:xfrm>
                  <a:off x="1631082" y="6324782"/>
                  <a:ext cx="735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3" name="Ink 102">
                  <a:extLst>
                    <a:ext uri="{FF2B5EF4-FFF2-40B4-BE49-F238E27FC236}">
                      <a16:creationId xmlns:a16="http://schemas.microsoft.com/office/drawing/2014/main" id="{FA10A3EC-31F5-D684-6935-4CF672A35C07}"/>
                    </a:ext>
                  </a:extLst>
                </p14:cNvPr>
                <p14:cNvContentPartPr/>
                <p14:nvPr/>
              </p14:nvContentPartPr>
              <p14:xfrm>
                <a:off x="1675362" y="6550862"/>
                <a:ext cx="679680" cy="28080"/>
              </p14:xfrm>
            </p:contentPart>
          </mc:Choice>
          <mc:Fallback xmlns="">
            <p:pic>
              <p:nvPicPr>
                <p:cNvPr id="90" name="Ink 89">
                  <a:extLst>
                    <a:ext uri="{FF2B5EF4-FFF2-40B4-BE49-F238E27FC236}">
                      <a16:creationId xmlns:a16="http://schemas.microsoft.com/office/drawing/2014/main" id="{434692F3-B225-4F45-BE2A-5D6A68DDA590}"/>
                    </a:ext>
                  </a:extLst>
                </p:cNvPr>
                <p:cNvPicPr/>
                <p:nvPr/>
              </p:nvPicPr>
              <p:blipFill>
                <a:blip r:embed="rId18"/>
                <a:stretch>
                  <a:fillRect/>
                </a:stretch>
              </p:blipFill>
              <p:spPr>
                <a:xfrm>
                  <a:off x="1666362" y="6541745"/>
                  <a:ext cx="697320" cy="4594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4" name="Ink 103">
                  <a:extLst>
                    <a:ext uri="{FF2B5EF4-FFF2-40B4-BE49-F238E27FC236}">
                      <a16:creationId xmlns:a16="http://schemas.microsoft.com/office/drawing/2014/main" id="{5E7CDA81-9E8D-7219-331D-B1676BE33B2B}"/>
                    </a:ext>
                  </a:extLst>
                </p14:cNvPr>
                <p14:cNvContentPartPr/>
                <p14:nvPr/>
              </p14:nvContentPartPr>
              <p14:xfrm>
                <a:off x="1853202" y="6175382"/>
                <a:ext cx="64800" cy="594720"/>
              </p14:xfrm>
            </p:contentPart>
          </mc:Choice>
          <mc:Fallback xmlns="">
            <p:pic>
              <p:nvPicPr>
                <p:cNvPr id="91" name="Ink 90">
                  <a:extLst>
                    <a:ext uri="{FF2B5EF4-FFF2-40B4-BE49-F238E27FC236}">
                      <a16:creationId xmlns:a16="http://schemas.microsoft.com/office/drawing/2014/main" id="{B559E175-A9CF-499D-A595-CC110EA17F1F}"/>
                    </a:ext>
                  </a:extLst>
                </p:cNvPr>
                <p:cNvPicPr/>
                <p:nvPr/>
              </p:nvPicPr>
              <p:blipFill>
                <a:blip r:embed="rId20"/>
                <a:stretch>
                  <a:fillRect/>
                </a:stretch>
              </p:blipFill>
              <p:spPr>
                <a:xfrm>
                  <a:off x="1844252" y="6166382"/>
                  <a:ext cx="82343"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5" name="Ink 104">
                  <a:extLst>
                    <a:ext uri="{FF2B5EF4-FFF2-40B4-BE49-F238E27FC236}">
                      <a16:creationId xmlns:a16="http://schemas.microsoft.com/office/drawing/2014/main" id="{3A4CE2D4-B756-18F7-8C08-9B0FDD59BE62}"/>
                    </a:ext>
                  </a:extLst>
                </p14:cNvPr>
                <p14:cNvContentPartPr/>
                <p14:nvPr/>
              </p14:nvContentPartPr>
              <p14:xfrm>
                <a:off x="2126082" y="6162062"/>
                <a:ext cx="39240" cy="604080"/>
              </p14:xfrm>
            </p:contentPart>
          </mc:Choice>
          <mc:Fallback xmlns="">
            <p:pic>
              <p:nvPicPr>
                <p:cNvPr id="92" name="Ink 91">
                  <a:extLst>
                    <a:ext uri="{FF2B5EF4-FFF2-40B4-BE49-F238E27FC236}">
                      <a16:creationId xmlns:a16="http://schemas.microsoft.com/office/drawing/2014/main" id="{E461AECC-6658-4F17-B8CD-00D3AFBE9E88}"/>
                    </a:ext>
                  </a:extLst>
                </p:cNvPr>
                <p:cNvPicPr/>
                <p:nvPr/>
              </p:nvPicPr>
              <p:blipFill>
                <a:blip r:embed="rId22"/>
                <a:stretch>
                  <a:fillRect/>
                </a:stretch>
              </p:blipFill>
              <p:spPr>
                <a:xfrm>
                  <a:off x="2117082" y="6153062"/>
                  <a:ext cx="56880" cy="621720"/>
                </a:xfrm>
                <a:prstGeom prst="rect">
                  <a:avLst/>
                </a:prstGeom>
              </p:spPr>
            </p:pic>
          </mc:Fallback>
        </mc:AlternateContent>
      </p:grpSp>
      <p:grpSp>
        <p:nvGrpSpPr>
          <p:cNvPr id="106" name="Group 105">
            <a:extLst>
              <a:ext uri="{FF2B5EF4-FFF2-40B4-BE49-F238E27FC236}">
                <a16:creationId xmlns:a16="http://schemas.microsoft.com/office/drawing/2014/main" id="{08D32721-7F17-93D8-5201-37E1D7EF17BB}"/>
              </a:ext>
            </a:extLst>
          </p:cNvPr>
          <p:cNvGrpSpPr/>
          <p:nvPr/>
        </p:nvGrpSpPr>
        <p:grpSpPr>
          <a:xfrm>
            <a:off x="1044535" y="5909652"/>
            <a:ext cx="1332600" cy="176400"/>
            <a:chOff x="2317186" y="7856564"/>
            <a:chExt cx="1599120" cy="211680"/>
          </a:xfrm>
        </p:grpSpPr>
        <mc:AlternateContent xmlns:mc="http://schemas.openxmlformats.org/markup-compatibility/2006" xmlns:p14="http://schemas.microsoft.com/office/powerpoint/2010/main">
          <mc:Choice Requires="p14">
            <p:contentPart p14:bwMode="auto" r:id="rId23">
              <p14:nvContentPartPr>
                <p14:cNvPr id="107" name="Ink 106">
                  <a:extLst>
                    <a:ext uri="{FF2B5EF4-FFF2-40B4-BE49-F238E27FC236}">
                      <a16:creationId xmlns:a16="http://schemas.microsoft.com/office/drawing/2014/main" id="{F83E157C-5123-6907-A742-2DF7CD7641A0}"/>
                    </a:ext>
                  </a:extLst>
                </p14:cNvPr>
                <p14:cNvContentPartPr/>
                <p14:nvPr/>
              </p14:nvContentPartPr>
              <p14:xfrm>
                <a:off x="2317186" y="7856564"/>
                <a:ext cx="164880" cy="199800"/>
              </p14:xfrm>
            </p:contentPart>
          </mc:Choice>
          <mc:Fallback xmlns="">
            <p:pic>
              <p:nvPicPr>
                <p:cNvPr id="73" name="Ink 72">
                  <a:extLst>
                    <a:ext uri="{FF2B5EF4-FFF2-40B4-BE49-F238E27FC236}">
                      <a16:creationId xmlns:a16="http://schemas.microsoft.com/office/drawing/2014/main" id="{8FD50A6A-127D-4A33-B556-33DA110AC87A}"/>
                    </a:ext>
                  </a:extLst>
                </p:cNvPr>
                <p:cNvPicPr/>
                <p:nvPr/>
              </p:nvPicPr>
              <p:blipFill>
                <a:blip r:embed="rId24"/>
                <a:stretch>
                  <a:fillRect/>
                </a:stretch>
              </p:blipFill>
              <p:spPr>
                <a:xfrm>
                  <a:off x="2308186" y="7847564"/>
                  <a:ext cx="182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8" name="Ink 107">
                  <a:extLst>
                    <a:ext uri="{FF2B5EF4-FFF2-40B4-BE49-F238E27FC236}">
                      <a16:creationId xmlns:a16="http://schemas.microsoft.com/office/drawing/2014/main" id="{CCCBA0CF-E497-7FA1-5481-1778E210B9D9}"/>
                    </a:ext>
                  </a:extLst>
                </p14:cNvPr>
                <p14:cNvContentPartPr/>
                <p14:nvPr/>
              </p14:nvContentPartPr>
              <p14:xfrm>
                <a:off x="2508346" y="7910204"/>
                <a:ext cx="178200" cy="132840"/>
              </p14:xfrm>
            </p:contentPart>
          </mc:Choice>
          <mc:Fallback xmlns="">
            <p:pic>
              <p:nvPicPr>
                <p:cNvPr id="74" name="Ink 73">
                  <a:extLst>
                    <a:ext uri="{FF2B5EF4-FFF2-40B4-BE49-F238E27FC236}">
                      <a16:creationId xmlns:a16="http://schemas.microsoft.com/office/drawing/2014/main" id="{050B4A76-3422-43F3-BB09-E0917E79A977}"/>
                    </a:ext>
                  </a:extLst>
                </p:cNvPr>
                <p:cNvPicPr/>
                <p:nvPr/>
              </p:nvPicPr>
              <p:blipFill>
                <a:blip r:embed="rId26"/>
                <a:stretch>
                  <a:fillRect/>
                </a:stretch>
              </p:blipFill>
              <p:spPr>
                <a:xfrm>
                  <a:off x="2499346" y="7901204"/>
                  <a:ext cx="195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9" name="Ink 108">
                  <a:extLst>
                    <a:ext uri="{FF2B5EF4-FFF2-40B4-BE49-F238E27FC236}">
                      <a16:creationId xmlns:a16="http://schemas.microsoft.com/office/drawing/2014/main" id="{4B0E6F09-F4F9-F031-5BA3-9CBF7F3B1052}"/>
                    </a:ext>
                  </a:extLst>
                </p14:cNvPr>
                <p14:cNvContentPartPr/>
                <p14:nvPr/>
              </p14:nvContentPartPr>
              <p14:xfrm>
                <a:off x="2590066" y="7973204"/>
                <a:ext cx="78120" cy="88920"/>
              </p14:xfrm>
            </p:contentPart>
          </mc:Choice>
          <mc:Fallback xmlns="">
            <p:pic>
              <p:nvPicPr>
                <p:cNvPr id="75" name="Ink 74">
                  <a:extLst>
                    <a:ext uri="{FF2B5EF4-FFF2-40B4-BE49-F238E27FC236}">
                      <a16:creationId xmlns:a16="http://schemas.microsoft.com/office/drawing/2014/main" id="{118D60E0-3111-437B-AECD-F32D4FA8736F}"/>
                    </a:ext>
                  </a:extLst>
                </p:cNvPr>
                <p:cNvPicPr/>
                <p:nvPr/>
              </p:nvPicPr>
              <p:blipFill>
                <a:blip r:embed="rId28"/>
                <a:stretch>
                  <a:fillRect/>
                </a:stretch>
              </p:blipFill>
              <p:spPr>
                <a:xfrm>
                  <a:off x="2581066" y="7964204"/>
                  <a:ext cx="95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0" name="Ink 109">
                  <a:extLst>
                    <a:ext uri="{FF2B5EF4-FFF2-40B4-BE49-F238E27FC236}">
                      <a16:creationId xmlns:a16="http://schemas.microsoft.com/office/drawing/2014/main" id="{79E2636D-AB32-D020-7086-F7002A7DCB23}"/>
                    </a:ext>
                  </a:extLst>
                </p14:cNvPr>
                <p14:cNvContentPartPr/>
                <p14:nvPr/>
              </p14:nvContentPartPr>
              <p14:xfrm>
                <a:off x="2727946" y="7919564"/>
                <a:ext cx="149040" cy="140760"/>
              </p14:xfrm>
            </p:contentPart>
          </mc:Choice>
          <mc:Fallback xmlns="">
            <p:pic>
              <p:nvPicPr>
                <p:cNvPr id="76" name="Ink 75">
                  <a:extLst>
                    <a:ext uri="{FF2B5EF4-FFF2-40B4-BE49-F238E27FC236}">
                      <a16:creationId xmlns:a16="http://schemas.microsoft.com/office/drawing/2014/main" id="{FDF1BE39-9C27-454C-BA97-88434B5F37F6}"/>
                    </a:ext>
                  </a:extLst>
                </p:cNvPr>
                <p:cNvPicPr/>
                <p:nvPr/>
              </p:nvPicPr>
              <p:blipFill>
                <a:blip r:embed="rId30"/>
                <a:stretch>
                  <a:fillRect/>
                </a:stretch>
              </p:blipFill>
              <p:spPr>
                <a:xfrm>
                  <a:off x="2718946" y="7910564"/>
                  <a:ext cx="166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 name="Ink 110">
                  <a:extLst>
                    <a:ext uri="{FF2B5EF4-FFF2-40B4-BE49-F238E27FC236}">
                      <a16:creationId xmlns:a16="http://schemas.microsoft.com/office/drawing/2014/main" id="{D0A043FF-A808-5B88-EDD7-11060EABED4A}"/>
                    </a:ext>
                  </a:extLst>
                </p14:cNvPr>
                <p14:cNvContentPartPr/>
                <p14:nvPr/>
              </p14:nvContentPartPr>
              <p14:xfrm>
                <a:off x="3040786" y="7881404"/>
                <a:ext cx="129600" cy="186840"/>
              </p14:xfrm>
            </p:contentPart>
          </mc:Choice>
          <mc:Fallback xmlns="">
            <p:pic>
              <p:nvPicPr>
                <p:cNvPr id="77" name="Ink 76">
                  <a:extLst>
                    <a:ext uri="{FF2B5EF4-FFF2-40B4-BE49-F238E27FC236}">
                      <a16:creationId xmlns:a16="http://schemas.microsoft.com/office/drawing/2014/main" id="{E1A60434-FB35-45FB-9E2A-256D3ECA14B5}"/>
                    </a:ext>
                  </a:extLst>
                </p:cNvPr>
                <p:cNvPicPr/>
                <p:nvPr/>
              </p:nvPicPr>
              <p:blipFill>
                <a:blip r:embed="rId32"/>
                <a:stretch>
                  <a:fillRect/>
                </a:stretch>
              </p:blipFill>
              <p:spPr>
                <a:xfrm>
                  <a:off x="3031786" y="7872404"/>
                  <a:ext cx="147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2" name="Ink 111">
                  <a:extLst>
                    <a:ext uri="{FF2B5EF4-FFF2-40B4-BE49-F238E27FC236}">
                      <a16:creationId xmlns:a16="http://schemas.microsoft.com/office/drawing/2014/main" id="{092DFE2D-7AED-4E0A-58F0-004D104FFC8E}"/>
                    </a:ext>
                  </a:extLst>
                </p14:cNvPr>
                <p14:cNvContentPartPr/>
                <p14:nvPr/>
              </p14:nvContentPartPr>
              <p14:xfrm>
                <a:off x="3183346" y="7942964"/>
                <a:ext cx="198000" cy="123480"/>
              </p14:xfrm>
            </p:contentPart>
          </mc:Choice>
          <mc:Fallback xmlns="">
            <p:pic>
              <p:nvPicPr>
                <p:cNvPr id="78" name="Ink 77">
                  <a:extLst>
                    <a:ext uri="{FF2B5EF4-FFF2-40B4-BE49-F238E27FC236}">
                      <a16:creationId xmlns:a16="http://schemas.microsoft.com/office/drawing/2014/main" id="{2FBCD2D6-7A9F-41EC-9557-26509C588687}"/>
                    </a:ext>
                  </a:extLst>
                </p:cNvPr>
                <p:cNvPicPr/>
                <p:nvPr/>
              </p:nvPicPr>
              <p:blipFill>
                <a:blip r:embed="rId34"/>
                <a:stretch>
                  <a:fillRect/>
                </a:stretch>
              </p:blipFill>
              <p:spPr>
                <a:xfrm>
                  <a:off x="3174362" y="7933964"/>
                  <a:ext cx="215608"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3" name="Ink 112">
                  <a:extLst>
                    <a:ext uri="{FF2B5EF4-FFF2-40B4-BE49-F238E27FC236}">
                      <a16:creationId xmlns:a16="http://schemas.microsoft.com/office/drawing/2014/main" id="{148808AF-EE84-243E-BD3B-2F5F9F4C39BD}"/>
                    </a:ext>
                  </a:extLst>
                </p14:cNvPr>
                <p14:cNvContentPartPr/>
                <p14:nvPr/>
              </p14:nvContentPartPr>
              <p14:xfrm>
                <a:off x="3353986" y="7959524"/>
                <a:ext cx="64800" cy="87120"/>
              </p14:xfrm>
            </p:contentPart>
          </mc:Choice>
          <mc:Fallback xmlns="">
            <p:pic>
              <p:nvPicPr>
                <p:cNvPr id="79" name="Ink 78">
                  <a:extLst>
                    <a:ext uri="{FF2B5EF4-FFF2-40B4-BE49-F238E27FC236}">
                      <a16:creationId xmlns:a16="http://schemas.microsoft.com/office/drawing/2014/main" id="{DB61F741-E56C-45FD-87B0-54FBCEDF5893}"/>
                    </a:ext>
                  </a:extLst>
                </p:cNvPr>
                <p:cNvPicPr/>
                <p:nvPr/>
              </p:nvPicPr>
              <p:blipFill>
                <a:blip r:embed="rId36"/>
                <a:stretch>
                  <a:fillRect/>
                </a:stretch>
              </p:blipFill>
              <p:spPr>
                <a:xfrm>
                  <a:off x="3344986" y="7950524"/>
                  <a:ext cx="82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4" name="Ink 113">
                  <a:extLst>
                    <a:ext uri="{FF2B5EF4-FFF2-40B4-BE49-F238E27FC236}">
                      <a16:creationId xmlns:a16="http://schemas.microsoft.com/office/drawing/2014/main" id="{1090C16B-F960-BAD1-5EE1-E15D7473546D}"/>
                    </a:ext>
                  </a:extLst>
                </p14:cNvPr>
                <p14:cNvContentPartPr/>
                <p14:nvPr/>
              </p14:nvContentPartPr>
              <p14:xfrm>
                <a:off x="3460906" y="7953404"/>
                <a:ext cx="71280" cy="99000"/>
              </p14:xfrm>
            </p:contentPart>
          </mc:Choice>
          <mc:Fallback xmlns="">
            <p:pic>
              <p:nvPicPr>
                <p:cNvPr id="80" name="Ink 79">
                  <a:extLst>
                    <a:ext uri="{FF2B5EF4-FFF2-40B4-BE49-F238E27FC236}">
                      <a16:creationId xmlns:a16="http://schemas.microsoft.com/office/drawing/2014/main" id="{7FEC7D1D-62A8-4BBF-BF0C-D562AE19B9C2}"/>
                    </a:ext>
                  </a:extLst>
                </p:cNvPr>
                <p:cNvPicPr/>
                <p:nvPr/>
              </p:nvPicPr>
              <p:blipFill>
                <a:blip r:embed="rId38"/>
                <a:stretch>
                  <a:fillRect/>
                </a:stretch>
              </p:blipFill>
              <p:spPr>
                <a:xfrm>
                  <a:off x="3451906" y="7944404"/>
                  <a:ext cx="88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5" name="Ink 114">
                  <a:extLst>
                    <a:ext uri="{FF2B5EF4-FFF2-40B4-BE49-F238E27FC236}">
                      <a16:creationId xmlns:a16="http://schemas.microsoft.com/office/drawing/2014/main" id="{27581404-D81E-5043-5E42-7DD05A099C26}"/>
                    </a:ext>
                  </a:extLst>
                </p14:cNvPr>
                <p14:cNvContentPartPr/>
                <p14:nvPr/>
              </p14:nvContentPartPr>
              <p14:xfrm>
                <a:off x="3534346" y="7926044"/>
                <a:ext cx="20520" cy="120240"/>
              </p14:xfrm>
            </p:contentPart>
          </mc:Choice>
          <mc:Fallback xmlns="">
            <p:pic>
              <p:nvPicPr>
                <p:cNvPr id="81" name="Ink 80">
                  <a:extLst>
                    <a:ext uri="{FF2B5EF4-FFF2-40B4-BE49-F238E27FC236}">
                      <a16:creationId xmlns:a16="http://schemas.microsoft.com/office/drawing/2014/main" id="{308E7FD3-0D15-493E-A7B9-CC768A2C4172}"/>
                    </a:ext>
                  </a:extLst>
                </p:cNvPr>
                <p:cNvPicPr/>
                <p:nvPr/>
              </p:nvPicPr>
              <p:blipFill>
                <a:blip r:embed="rId40"/>
                <a:stretch>
                  <a:fillRect/>
                </a:stretch>
              </p:blipFill>
              <p:spPr>
                <a:xfrm>
                  <a:off x="3525346" y="7917044"/>
                  <a:ext cx="38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6" name="Ink 115">
                  <a:extLst>
                    <a:ext uri="{FF2B5EF4-FFF2-40B4-BE49-F238E27FC236}">
                      <a16:creationId xmlns:a16="http://schemas.microsoft.com/office/drawing/2014/main" id="{1D80AD9F-9208-63DE-821B-E892EACC8113}"/>
                    </a:ext>
                  </a:extLst>
                </p14:cNvPr>
                <p14:cNvContentPartPr/>
                <p14:nvPr/>
              </p14:nvContentPartPr>
              <p14:xfrm>
                <a:off x="3600946" y="7930724"/>
                <a:ext cx="146880" cy="118080"/>
              </p14:xfrm>
            </p:contentPart>
          </mc:Choice>
          <mc:Fallback xmlns="">
            <p:pic>
              <p:nvPicPr>
                <p:cNvPr id="82" name="Ink 81">
                  <a:extLst>
                    <a:ext uri="{FF2B5EF4-FFF2-40B4-BE49-F238E27FC236}">
                      <a16:creationId xmlns:a16="http://schemas.microsoft.com/office/drawing/2014/main" id="{4D34B797-F8F1-4731-AEB4-5F0B326DF2A8}"/>
                    </a:ext>
                  </a:extLst>
                </p:cNvPr>
                <p:cNvPicPr/>
                <p:nvPr/>
              </p:nvPicPr>
              <p:blipFill>
                <a:blip r:embed="rId42"/>
                <a:stretch>
                  <a:fillRect/>
                </a:stretch>
              </p:blipFill>
              <p:spPr>
                <a:xfrm>
                  <a:off x="3591946" y="7921724"/>
                  <a:ext cx="164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7" name="Ink 116">
                  <a:extLst>
                    <a:ext uri="{FF2B5EF4-FFF2-40B4-BE49-F238E27FC236}">
                      <a16:creationId xmlns:a16="http://schemas.microsoft.com/office/drawing/2014/main" id="{16B81ED0-5A11-4B59-5853-E504F4A8A3FF}"/>
                    </a:ext>
                  </a:extLst>
                </p14:cNvPr>
                <p14:cNvContentPartPr/>
                <p14:nvPr/>
              </p14:nvContentPartPr>
              <p14:xfrm>
                <a:off x="3782746" y="7898324"/>
                <a:ext cx="133560" cy="141480"/>
              </p14:xfrm>
            </p:contentPart>
          </mc:Choice>
          <mc:Fallback xmlns="">
            <p:pic>
              <p:nvPicPr>
                <p:cNvPr id="83" name="Ink 82">
                  <a:extLst>
                    <a:ext uri="{FF2B5EF4-FFF2-40B4-BE49-F238E27FC236}">
                      <a16:creationId xmlns:a16="http://schemas.microsoft.com/office/drawing/2014/main" id="{06994165-C663-4429-9384-765C70F21884}"/>
                    </a:ext>
                  </a:extLst>
                </p:cNvPr>
                <p:cNvPicPr/>
                <p:nvPr/>
              </p:nvPicPr>
              <p:blipFill>
                <a:blip r:embed="rId44"/>
                <a:stretch>
                  <a:fillRect/>
                </a:stretch>
              </p:blipFill>
              <p:spPr>
                <a:xfrm>
                  <a:off x="3773746" y="7889324"/>
                  <a:ext cx="151200" cy="159120"/>
                </a:xfrm>
                <a:prstGeom prst="rect">
                  <a:avLst/>
                </a:prstGeom>
              </p:spPr>
            </p:pic>
          </mc:Fallback>
        </mc:AlternateContent>
      </p:grpSp>
      <p:grpSp>
        <p:nvGrpSpPr>
          <p:cNvPr id="118" name="Group 117">
            <a:extLst>
              <a:ext uri="{FF2B5EF4-FFF2-40B4-BE49-F238E27FC236}">
                <a16:creationId xmlns:a16="http://schemas.microsoft.com/office/drawing/2014/main" id="{5F2D2504-E58E-E592-6B74-CD56A87DE8D3}"/>
              </a:ext>
            </a:extLst>
          </p:cNvPr>
          <p:cNvGrpSpPr/>
          <p:nvPr/>
        </p:nvGrpSpPr>
        <p:grpSpPr>
          <a:xfrm>
            <a:off x="1193155" y="3809293"/>
            <a:ext cx="869400" cy="194700"/>
            <a:chOff x="2495530" y="5336133"/>
            <a:chExt cx="1043280" cy="233640"/>
          </a:xfrm>
        </p:grpSpPr>
        <mc:AlternateContent xmlns:mc="http://schemas.openxmlformats.org/markup-compatibility/2006" xmlns:p14="http://schemas.microsoft.com/office/powerpoint/2010/main">
          <mc:Choice Requires="p14">
            <p:contentPart p14:bwMode="auto" r:id="rId45">
              <p14:nvContentPartPr>
                <p14:cNvPr id="119" name="Ink 118">
                  <a:extLst>
                    <a:ext uri="{FF2B5EF4-FFF2-40B4-BE49-F238E27FC236}">
                      <a16:creationId xmlns:a16="http://schemas.microsoft.com/office/drawing/2014/main" id="{D2AE1E81-3E4B-FE03-6444-6C10AB725D26}"/>
                    </a:ext>
                  </a:extLst>
                </p14:cNvPr>
                <p14:cNvContentPartPr/>
                <p14:nvPr/>
              </p14:nvContentPartPr>
              <p14:xfrm>
                <a:off x="2601010" y="5366013"/>
                <a:ext cx="32760" cy="203760"/>
              </p14:xfrm>
            </p:contentPart>
          </mc:Choice>
          <mc:Fallback xmlns="">
            <p:pic>
              <p:nvPicPr>
                <p:cNvPr id="66" name="Ink 65">
                  <a:extLst>
                    <a:ext uri="{FF2B5EF4-FFF2-40B4-BE49-F238E27FC236}">
                      <a16:creationId xmlns:a16="http://schemas.microsoft.com/office/drawing/2014/main" id="{C2F76BD6-EDD4-4FF2-BA88-C9F16418AB54}"/>
                    </a:ext>
                  </a:extLst>
                </p:cNvPr>
                <p:cNvPicPr/>
                <p:nvPr/>
              </p:nvPicPr>
              <p:blipFill>
                <a:blip r:embed="rId46"/>
                <a:stretch>
                  <a:fillRect/>
                </a:stretch>
              </p:blipFill>
              <p:spPr>
                <a:xfrm>
                  <a:off x="2592010" y="5357013"/>
                  <a:ext cx="50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0" name="Ink 119">
                  <a:extLst>
                    <a:ext uri="{FF2B5EF4-FFF2-40B4-BE49-F238E27FC236}">
                      <a16:creationId xmlns:a16="http://schemas.microsoft.com/office/drawing/2014/main" id="{FD7AD576-9E77-EBE5-B56E-6079898CAA8D}"/>
                    </a:ext>
                  </a:extLst>
                </p14:cNvPr>
                <p14:cNvContentPartPr/>
                <p14:nvPr/>
              </p14:nvContentPartPr>
              <p14:xfrm>
                <a:off x="2495530" y="5336133"/>
                <a:ext cx="231120" cy="58320"/>
              </p14:xfrm>
            </p:contentPart>
          </mc:Choice>
          <mc:Fallback xmlns="">
            <p:pic>
              <p:nvPicPr>
                <p:cNvPr id="67" name="Ink 66">
                  <a:extLst>
                    <a:ext uri="{FF2B5EF4-FFF2-40B4-BE49-F238E27FC236}">
                      <a16:creationId xmlns:a16="http://schemas.microsoft.com/office/drawing/2014/main" id="{3C5104CE-77F9-436A-95EB-90D1EB2D4B28}"/>
                    </a:ext>
                  </a:extLst>
                </p:cNvPr>
                <p:cNvPicPr/>
                <p:nvPr/>
              </p:nvPicPr>
              <p:blipFill>
                <a:blip r:embed="rId48"/>
                <a:stretch>
                  <a:fillRect/>
                </a:stretch>
              </p:blipFill>
              <p:spPr>
                <a:xfrm>
                  <a:off x="2486530" y="5327133"/>
                  <a:ext cx="248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1" name="Ink 120">
                  <a:extLst>
                    <a:ext uri="{FF2B5EF4-FFF2-40B4-BE49-F238E27FC236}">
                      <a16:creationId xmlns:a16="http://schemas.microsoft.com/office/drawing/2014/main" id="{D7510DC4-4928-FFF7-AAA5-57A03F6A95EE}"/>
                    </a:ext>
                  </a:extLst>
                </p14:cNvPr>
                <p14:cNvContentPartPr/>
                <p14:nvPr/>
              </p14:nvContentPartPr>
              <p14:xfrm>
                <a:off x="2731690" y="5463213"/>
                <a:ext cx="104760" cy="30960"/>
              </p14:xfrm>
            </p:contentPart>
          </mc:Choice>
          <mc:Fallback xmlns="">
            <p:pic>
              <p:nvPicPr>
                <p:cNvPr id="68" name="Ink 67">
                  <a:extLst>
                    <a:ext uri="{FF2B5EF4-FFF2-40B4-BE49-F238E27FC236}">
                      <a16:creationId xmlns:a16="http://schemas.microsoft.com/office/drawing/2014/main" id="{7760570D-42AE-49DE-86C4-81FB3075046D}"/>
                    </a:ext>
                  </a:extLst>
                </p:cNvPr>
                <p:cNvPicPr/>
                <p:nvPr/>
              </p:nvPicPr>
              <p:blipFill>
                <a:blip r:embed="rId50"/>
                <a:stretch>
                  <a:fillRect/>
                </a:stretch>
              </p:blipFill>
              <p:spPr>
                <a:xfrm>
                  <a:off x="2722690" y="5454213"/>
                  <a:ext cx="122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2" name="Ink 121">
                  <a:extLst>
                    <a:ext uri="{FF2B5EF4-FFF2-40B4-BE49-F238E27FC236}">
                      <a16:creationId xmlns:a16="http://schemas.microsoft.com/office/drawing/2014/main" id="{0FC0285A-1621-1085-DBE2-22E3D1EF8631}"/>
                    </a:ext>
                  </a:extLst>
                </p14:cNvPr>
                <p14:cNvContentPartPr/>
                <p14:nvPr/>
              </p14:nvContentPartPr>
              <p14:xfrm>
                <a:off x="2908450" y="5336133"/>
                <a:ext cx="165600" cy="215280"/>
              </p14:xfrm>
            </p:contentPart>
          </mc:Choice>
          <mc:Fallback xmlns="">
            <p:pic>
              <p:nvPicPr>
                <p:cNvPr id="69" name="Ink 68">
                  <a:extLst>
                    <a:ext uri="{FF2B5EF4-FFF2-40B4-BE49-F238E27FC236}">
                      <a16:creationId xmlns:a16="http://schemas.microsoft.com/office/drawing/2014/main" id="{35BCAC72-48FD-45EB-8404-5EB020FB9EE4}"/>
                    </a:ext>
                  </a:extLst>
                </p:cNvPr>
                <p:cNvPicPr/>
                <p:nvPr/>
              </p:nvPicPr>
              <p:blipFill>
                <a:blip r:embed="rId52"/>
                <a:stretch>
                  <a:fillRect/>
                </a:stretch>
              </p:blipFill>
              <p:spPr>
                <a:xfrm>
                  <a:off x="2899450" y="5327118"/>
                  <a:ext cx="183240" cy="23295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3" name="Ink 122">
                  <a:extLst>
                    <a:ext uri="{FF2B5EF4-FFF2-40B4-BE49-F238E27FC236}">
                      <a16:creationId xmlns:a16="http://schemas.microsoft.com/office/drawing/2014/main" id="{46D9BF43-356B-5DD6-7224-33B564EF012C}"/>
                    </a:ext>
                  </a:extLst>
                </p14:cNvPr>
                <p14:cNvContentPartPr/>
                <p14:nvPr/>
              </p14:nvContentPartPr>
              <p14:xfrm>
                <a:off x="3137770" y="5342613"/>
                <a:ext cx="146520" cy="166680"/>
              </p14:xfrm>
            </p:contentPart>
          </mc:Choice>
          <mc:Fallback xmlns="">
            <p:pic>
              <p:nvPicPr>
                <p:cNvPr id="70" name="Ink 69">
                  <a:extLst>
                    <a:ext uri="{FF2B5EF4-FFF2-40B4-BE49-F238E27FC236}">
                      <a16:creationId xmlns:a16="http://schemas.microsoft.com/office/drawing/2014/main" id="{59282FF1-9FB0-4EE7-BC83-360B1A124756}"/>
                    </a:ext>
                  </a:extLst>
                </p:cNvPr>
                <p:cNvPicPr/>
                <p:nvPr/>
              </p:nvPicPr>
              <p:blipFill>
                <a:blip r:embed="rId54"/>
                <a:stretch>
                  <a:fillRect/>
                </a:stretch>
              </p:blipFill>
              <p:spPr>
                <a:xfrm>
                  <a:off x="3128770" y="5333613"/>
                  <a:ext cx="164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4" name="Ink 123">
                  <a:extLst>
                    <a:ext uri="{FF2B5EF4-FFF2-40B4-BE49-F238E27FC236}">
                      <a16:creationId xmlns:a16="http://schemas.microsoft.com/office/drawing/2014/main" id="{0C8363D2-54B4-7319-5B1E-D424A8DC48E4}"/>
                    </a:ext>
                  </a:extLst>
                </p14:cNvPr>
                <p14:cNvContentPartPr/>
                <p14:nvPr/>
              </p14:nvContentPartPr>
              <p14:xfrm>
                <a:off x="3175570" y="5430813"/>
                <a:ext cx="91440" cy="84960"/>
              </p14:xfrm>
            </p:contentPart>
          </mc:Choice>
          <mc:Fallback xmlns="">
            <p:pic>
              <p:nvPicPr>
                <p:cNvPr id="71" name="Ink 70">
                  <a:extLst>
                    <a:ext uri="{FF2B5EF4-FFF2-40B4-BE49-F238E27FC236}">
                      <a16:creationId xmlns:a16="http://schemas.microsoft.com/office/drawing/2014/main" id="{EDADFC04-74F2-4A7E-88C9-2672EA4A2870}"/>
                    </a:ext>
                  </a:extLst>
                </p:cNvPr>
                <p:cNvPicPr/>
                <p:nvPr/>
              </p:nvPicPr>
              <p:blipFill>
                <a:blip r:embed="rId56"/>
                <a:stretch>
                  <a:fillRect/>
                </a:stretch>
              </p:blipFill>
              <p:spPr>
                <a:xfrm>
                  <a:off x="3166570" y="5421813"/>
                  <a:ext cx="109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5" name="Ink 124">
                  <a:extLst>
                    <a:ext uri="{FF2B5EF4-FFF2-40B4-BE49-F238E27FC236}">
                      <a16:creationId xmlns:a16="http://schemas.microsoft.com/office/drawing/2014/main" id="{C01343A1-3A63-D215-6BCA-BF98358CC8EC}"/>
                    </a:ext>
                  </a:extLst>
                </p14:cNvPr>
                <p14:cNvContentPartPr/>
                <p14:nvPr/>
              </p14:nvContentPartPr>
              <p14:xfrm>
                <a:off x="3327130" y="5336853"/>
                <a:ext cx="211680" cy="191160"/>
              </p14:xfrm>
            </p:contentPart>
          </mc:Choice>
          <mc:Fallback xmlns="">
            <p:pic>
              <p:nvPicPr>
                <p:cNvPr id="72" name="Ink 71">
                  <a:extLst>
                    <a:ext uri="{FF2B5EF4-FFF2-40B4-BE49-F238E27FC236}">
                      <a16:creationId xmlns:a16="http://schemas.microsoft.com/office/drawing/2014/main" id="{3E483F4D-A712-4F8C-B1FB-083236C55984}"/>
                    </a:ext>
                  </a:extLst>
                </p:cNvPr>
                <p:cNvPicPr/>
                <p:nvPr/>
              </p:nvPicPr>
              <p:blipFill>
                <a:blip r:embed="rId58"/>
                <a:stretch>
                  <a:fillRect/>
                </a:stretch>
              </p:blipFill>
              <p:spPr>
                <a:xfrm>
                  <a:off x="3318130" y="5327853"/>
                  <a:ext cx="229320" cy="208800"/>
                </a:xfrm>
                <a:prstGeom prst="rect">
                  <a:avLst/>
                </a:prstGeom>
              </p:spPr>
            </p:pic>
          </mc:Fallback>
        </mc:AlternateContent>
      </p:grpSp>
      <p:grpSp>
        <p:nvGrpSpPr>
          <p:cNvPr id="126" name="Group 125">
            <a:extLst>
              <a:ext uri="{FF2B5EF4-FFF2-40B4-BE49-F238E27FC236}">
                <a16:creationId xmlns:a16="http://schemas.microsoft.com/office/drawing/2014/main" id="{F1F10CE8-676A-AF8B-CD6B-3F5BE3A3B6BD}"/>
              </a:ext>
            </a:extLst>
          </p:cNvPr>
          <p:cNvGrpSpPr/>
          <p:nvPr/>
        </p:nvGrpSpPr>
        <p:grpSpPr>
          <a:xfrm>
            <a:off x="1065655" y="3142393"/>
            <a:ext cx="424500" cy="184500"/>
            <a:chOff x="2342530" y="4535853"/>
            <a:chExt cx="509400" cy="221400"/>
          </a:xfrm>
        </p:grpSpPr>
        <mc:AlternateContent xmlns:mc="http://schemas.openxmlformats.org/markup-compatibility/2006" xmlns:p14="http://schemas.microsoft.com/office/powerpoint/2010/main">
          <mc:Choice Requires="p14">
            <p:contentPart p14:bwMode="auto" r:id="rId59">
              <p14:nvContentPartPr>
                <p14:cNvPr id="127" name="Ink 126">
                  <a:extLst>
                    <a:ext uri="{FF2B5EF4-FFF2-40B4-BE49-F238E27FC236}">
                      <a16:creationId xmlns:a16="http://schemas.microsoft.com/office/drawing/2014/main" id="{06B92D1E-11C4-359A-9169-A607AE7599C0}"/>
                    </a:ext>
                  </a:extLst>
                </p14:cNvPr>
                <p14:cNvContentPartPr/>
                <p14:nvPr/>
              </p14:nvContentPartPr>
              <p14:xfrm>
                <a:off x="2457010" y="4585173"/>
                <a:ext cx="14040" cy="155880"/>
              </p14:xfrm>
            </p:contentPart>
          </mc:Choice>
          <mc:Fallback xmlns="">
            <p:pic>
              <p:nvPicPr>
                <p:cNvPr id="61" name="Ink 60">
                  <a:extLst>
                    <a:ext uri="{FF2B5EF4-FFF2-40B4-BE49-F238E27FC236}">
                      <a16:creationId xmlns:a16="http://schemas.microsoft.com/office/drawing/2014/main" id="{AB1EB32F-AB33-4F02-9D90-4DC0C7796E34}"/>
                    </a:ext>
                  </a:extLst>
                </p:cNvPr>
                <p:cNvPicPr/>
                <p:nvPr/>
              </p:nvPicPr>
              <p:blipFill>
                <a:blip r:embed="rId60"/>
                <a:stretch>
                  <a:fillRect/>
                </a:stretch>
              </p:blipFill>
              <p:spPr>
                <a:xfrm>
                  <a:off x="2448010" y="4576173"/>
                  <a:ext cx="31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8" name="Ink 127">
                  <a:extLst>
                    <a:ext uri="{FF2B5EF4-FFF2-40B4-BE49-F238E27FC236}">
                      <a16:creationId xmlns:a16="http://schemas.microsoft.com/office/drawing/2014/main" id="{B49A7997-5F4D-BC99-3604-36ED447A8C0E}"/>
                    </a:ext>
                  </a:extLst>
                </p14:cNvPr>
                <p14:cNvContentPartPr/>
                <p14:nvPr/>
              </p14:nvContentPartPr>
              <p14:xfrm>
                <a:off x="2342530" y="4539453"/>
                <a:ext cx="209520" cy="62640"/>
              </p14:xfrm>
            </p:contentPart>
          </mc:Choice>
          <mc:Fallback xmlns="">
            <p:pic>
              <p:nvPicPr>
                <p:cNvPr id="62" name="Ink 61">
                  <a:extLst>
                    <a:ext uri="{FF2B5EF4-FFF2-40B4-BE49-F238E27FC236}">
                      <a16:creationId xmlns:a16="http://schemas.microsoft.com/office/drawing/2014/main" id="{C6B3DEF2-3245-4F19-859E-C008E194979A}"/>
                    </a:ext>
                  </a:extLst>
                </p:cNvPr>
                <p:cNvPicPr/>
                <p:nvPr/>
              </p:nvPicPr>
              <p:blipFill>
                <a:blip r:embed="rId62"/>
                <a:stretch>
                  <a:fillRect/>
                </a:stretch>
              </p:blipFill>
              <p:spPr>
                <a:xfrm>
                  <a:off x="2333545" y="4530453"/>
                  <a:ext cx="22713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9" name="Ink 128">
                  <a:extLst>
                    <a:ext uri="{FF2B5EF4-FFF2-40B4-BE49-F238E27FC236}">
                      <a16:creationId xmlns:a16="http://schemas.microsoft.com/office/drawing/2014/main" id="{92D91F33-7ACD-3380-9749-A06DAAF15527}"/>
                    </a:ext>
                  </a:extLst>
                </p14:cNvPr>
                <p14:cNvContentPartPr/>
                <p14:nvPr/>
              </p14:nvContentPartPr>
              <p14:xfrm>
                <a:off x="2585530" y="4568973"/>
                <a:ext cx="23400" cy="136080"/>
              </p14:xfrm>
            </p:contentPart>
          </mc:Choice>
          <mc:Fallback xmlns="">
            <p:pic>
              <p:nvPicPr>
                <p:cNvPr id="63" name="Ink 62">
                  <a:extLst>
                    <a:ext uri="{FF2B5EF4-FFF2-40B4-BE49-F238E27FC236}">
                      <a16:creationId xmlns:a16="http://schemas.microsoft.com/office/drawing/2014/main" id="{41C9D3FF-DE6A-402A-A19D-4377252B1A21}"/>
                    </a:ext>
                  </a:extLst>
                </p:cNvPr>
                <p:cNvPicPr/>
                <p:nvPr/>
              </p:nvPicPr>
              <p:blipFill>
                <a:blip r:embed="rId64"/>
                <a:stretch>
                  <a:fillRect/>
                </a:stretch>
              </p:blipFill>
              <p:spPr>
                <a:xfrm>
                  <a:off x="2576530" y="4559973"/>
                  <a:ext cx="41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0" name="Ink 129">
                  <a:extLst>
                    <a:ext uri="{FF2B5EF4-FFF2-40B4-BE49-F238E27FC236}">
                      <a16:creationId xmlns:a16="http://schemas.microsoft.com/office/drawing/2014/main" id="{3E39EC00-597D-4B2B-B053-E26BF5CC368B}"/>
                    </a:ext>
                  </a:extLst>
                </p14:cNvPr>
                <p14:cNvContentPartPr/>
                <p14:nvPr/>
              </p14:nvContentPartPr>
              <p14:xfrm>
                <a:off x="2598850" y="4540893"/>
                <a:ext cx="105840" cy="189360"/>
              </p14:xfrm>
            </p:contentPart>
          </mc:Choice>
          <mc:Fallback xmlns="">
            <p:pic>
              <p:nvPicPr>
                <p:cNvPr id="64" name="Ink 63">
                  <a:extLst>
                    <a:ext uri="{FF2B5EF4-FFF2-40B4-BE49-F238E27FC236}">
                      <a16:creationId xmlns:a16="http://schemas.microsoft.com/office/drawing/2014/main" id="{7174B079-E3CE-40CD-ACA6-3846D1B6FC12}"/>
                    </a:ext>
                  </a:extLst>
                </p:cNvPr>
                <p:cNvPicPr/>
                <p:nvPr/>
              </p:nvPicPr>
              <p:blipFill>
                <a:blip r:embed="rId66"/>
                <a:stretch>
                  <a:fillRect/>
                </a:stretch>
              </p:blipFill>
              <p:spPr>
                <a:xfrm>
                  <a:off x="2589850" y="4531893"/>
                  <a:ext cx="123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1" name="Ink 130">
                  <a:extLst>
                    <a:ext uri="{FF2B5EF4-FFF2-40B4-BE49-F238E27FC236}">
                      <a16:creationId xmlns:a16="http://schemas.microsoft.com/office/drawing/2014/main" id="{98E6EB0E-28C7-014D-CA9D-AC450FAC57B2}"/>
                    </a:ext>
                  </a:extLst>
                </p14:cNvPr>
                <p14:cNvContentPartPr/>
                <p14:nvPr/>
              </p14:nvContentPartPr>
              <p14:xfrm>
                <a:off x="2722330" y="4535853"/>
                <a:ext cx="129600" cy="221400"/>
              </p14:xfrm>
            </p:contentPart>
          </mc:Choice>
          <mc:Fallback xmlns="">
            <p:pic>
              <p:nvPicPr>
                <p:cNvPr id="65" name="Ink 64">
                  <a:extLst>
                    <a:ext uri="{FF2B5EF4-FFF2-40B4-BE49-F238E27FC236}">
                      <a16:creationId xmlns:a16="http://schemas.microsoft.com/office/drawing/2014/main" id="{7D084C56-357C-46D2-959D-A6D8BFEBAF20}"/>
                    </a:ext>
                  </a:extLst>
                </p:cNvPr>
                <p:cNvPicPr/>
                <p:nvPr/>
              </p:nvPicPr>
              <p:blipFill>
                <a:blip r:embed="rId68"/>
                <a:stretch>
                  <a:fillRect/>
                </a:stretch>
              </p:blipFill>
              <p:spPr>
                <a:xfrm>
                  <a:off x="2713330" y="4526853"/>
                  <a:ext cx="147240" cy="239040"/>
                </a:xfrm>
                <a:prstGeom prst="rect">
                  <a:avLst/>
                </a:prstGeom>
              </p:spPr>
            </p:pic>
          </mc:Fallback>
        </mc:AlternateContent>
      </p:grpSp>
      <p:grpSp>
        <p:nvGrpSpPr>
          <p:cNvPr id="132" name="Group 131">
            <a:extLst>
              <a:ext uri="{FF2B5EF4-FFF2-40B4-BE49-F238E27FC236}">
                <a16:creationId xmlns:a16="http://schemas.microsoft.com/office/drawing/2014/main" id="{13970A3A-000E-0B9A-1870-30682CB6C756}"/>
              </a:ext>
            </a:extLst>
          </p:cNvPr>
          <p:cNvGrpSpPr/>
          <p:nvPr/>
        </p:nvGrpSpPr>
        <p:grpSpPr>
          <a:xfrm>
            <a:off x="1632055" y="3044293"/>
            <a:ext cx="912300" cy="319800"/>
            <a:chOff x="3022210" y="4418133"/>
            <a:chExt cx="1094760" cy="383760"/>
          </a:xfrm>
        </p:grpSpPr>
        <mc:AlternateContent xmlns:mc="http://schemas.openxmlformats.org/markup-compatibility/2006" xmlns:p14="http://schemas.microsoft.com/office/powerpoint/2010/main">
          <mc:Choice Requires="p14">
            <p:contentPart p14:bwMode="auto" r:id="rId69">
              <p14:nvContentPartPr>
                <p14:cNvPr id="133" name="Ink 132">
                  <a:extLst>
                    <a:ext uri="{FF2B5EF4-FFF2-40B4-BE49-F238E27FC236}">
                      <a16:creationId xmlns:a16="http://schemas.microsoft.com/office/drawing/2014/main" id="{B30168F8-8A1F-E970-E950-81728171D592}"/>
                    </a:ext>
                  </a:extLst>
                </p14:cNvPr>
                <p14:cNvContentPartPr/>
                <p14:nvPr/>
              </p14:nvContentPartPr>
              <p14:xfrm>
                <a:off x="3050290" y="4553133"/>
                <a:ext cx="7920" cy="143640"/>
              </p14:xfrm>
            </p:contentPart>
          </mc:Choice>
          <mc:Fallback xmlns="">
            <p:pic>
              <p:nvPicPr>
                <p:cNvPr id="47" name="Ink 46">
                  <a:extLst>
                    <a:ext uri="{FF2B5EF4-FFF2-40B4-BE49-F238E27FC236}">
                      <a16:creationId xmlns:a16="http://schemas.microsoft.com/office/drawing/2014/main" id="{86B0916A-BA0C-444F-8941-CAD1AD280AB1}"/>
                    </a:ext>
                  </a:extLst>
                </p:cNvPr>
                <p:cNvPicPr/>
                <p:nvPr/>
              </p:nvPicPr>
              <p:blipFill>
                <a:blip r:embed="rId70"/>
                <a:stretch>
                  <a:fillRect/>
                </a:stretch>
              </p:blipFill>
              <p:spPr>
                <a:xfrm>
                  <a:off x="3041290" y="4544133"/>
                  <a:ext cx="2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4" name="Ink 133">
                  <a:extLst>
                    <a:ext uri="{FF2B5EF4-FFF2-40B4-BE49-F238E27FC236}">
                      <a16:creationId xmlns:a16="http://schemas.microsoft.com/office/drawing/2014/main" id="{520CD7AB-6B15-9F2A-1CF3-00C2ED24A376}"/>
                    </a:ext>
                  </a:extLst>
                </p14:cNvPr>
                <p14:cNvContentPartPr/>
                <p14:nvPr/>
              </p14:nvContentPartPr>
              <p14:xfrm>
                <a:off x="3071170" y="4482213"/>
                <a:ext cx="144360" cy="60840"/>
              </p14:xfrm>
            </p:contentPart>
          </mc:Choice>
          <mc:Fallback xmlns="">
            <p:pic>
              <p:nvPicPr>
                <p:cNvPr id="48" name="Ink 47">
                  <a:extLst>
                    <a:ext uri="{FF2B5EF4-FFF2-40B4-BE49-F238E27FC236}">
                      <a16:creationId xmlns:a16="http://schemas.microsoft.com/office/drawing/2014/main" id="{87E159C8-08C3-4003-B233-F578E55E30FF}"/>
                    </a:ext>
                  </a:extLst>
                </p:cNvPr>
                <p:cNvPicPr/>
                <p:nvPr/>
              </p:nvPicPr>
              <p:blipFill>
                <a:blip r:embed="rId72"/>
                <a:stretch>
                  <a:fillRect/>
                </a:stretch>
              </p:blipFill>
              <p:spPr>
                <a:xfrm>
                  <a:off x="3062170" y="4473213"/>
                  <a:ext cx="162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5" name="Ink 134">
                  <a:extLst>
                    <a:ext uri="{FF2B5EF4-FFF2-40B4-BE49-F238E27FC236}">
                      <a16:creationId xmlns:a16="http://schemas.microsoft.com/office/drawing/2014/main" id="{9B68AC22-574C-EBC0-983E-DAE83B12CDE8}"/>
                    </a:ext>
                  </a:extLst>
                </p14:cNvPr>
                <p14:cNvContentPartPr/>
                <p14:nvPr/>
              </p14:nvContentPartPr>
              <p14:xfrm>
                <a:off x="3022210" y="4610373"/>
                <a:ext cx="136800" cy="59040"/>
              </p14:xfrm>
            </p:contentPart>
          </mc:Choice>
          <mc:Fallback xmlns="">
            <p:pic>
              <p:nvPicPr>
                <p:cNvPr id="49" name="Ink 48">
                  <a:extLst>
                    <a:ext uri="{FF2B5EF4-FFF2-40B4-BE49-F238E27FC236}">
                      <a16:creationId xmlns:a16="http://schemas.microsoft.com/office/drawing/2014/main" id="{BD0130A8-BACF-4DAB-942D-4532443DA02A}"/>
                    </a:ext>
                  </a:extLst>
                </p:cNvPr>
                <p:cNvPicPr/>
                <p:nvPr/>
              </p:nvPicPr>
              <p:blipFill>
                <a:blip r:embed="rId74"/>
                <a:stretch>
                  <a:fillRect/>
                </a:stretch>
              </p:blipFill>
              <p:spPr>
                <a:xfrm>
                  <a:off x="3013210" y="4601373"/>
                  <a:ext cx="154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6" name="Ink 135">
                  <a:extLst>
                    <a:ext uri="{FF2B5EF4-FFF2-40B4-BE49-F238E27FC236}">
                      <a16:creationId xmlns:a16="http://schemas.microsoft.com/office/drawing/2014/main" id="{D8FCCC3A-08F3-7DD1-74F8-43075D9BD0E6}"/>
                    </a:ext>
                  </a:extLst>
                </p14:cNvPr>
                <p14:cNvContentPartPr/>
                <p14:nvPr/>
              </p14:nvContentPartPr>
              <p14:xfrm>
                <a:off x="3024010" y="4687773"/>
                <a:ext cx="138960" cy="47520"/>
              </p14:xfrm>
            </p:contentPart>
          </mc:Choice>
          <mc:Fallback xmlns="">
            <p:pic>
              <p:nvPicPr>
                <p:cNvPr id="50" name="Ink 49">
                  <a:extLst>
                    <a:ext uri="{FF2B5EF4-FFF2-40B4-BE49-F238E27FC236}">
                      <a16:creationId xmlns:a16="http://schemas.microsoft.com/office/drawing/2014/main" id="{2F2B07C0-96F8-4D3A-9143-48DE8838A665}"/>
                    </a:ext>
                  </a:extLst>
                </p:cNvPr>
                <p:cNvPicPr/>
                <p:nvPr/>
              </p:nvPicPr>
              <p:blipFill>
                <a:blip r:embed="rId76"/>
                <a:stretch>
                  <a:fillRect/>
                </a:stretch>
              </p:blipFill>
              <p:spPr>
                <a:xfrm>
                  <a:off x="3015010" y="4678704"/>
                  <a:ext cx="156600" cy="652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7" name="Ink 136">
                  <a:extLst>
                    <a:ext uri="{FF2B5EF4-FFF2-40B4-BE49-F238E27FC236}">
                      <a16:creationId xmlns:a16="http://schemas.microsoft.com/office/drawing/2014/main" id="{0F4E561A-3A5B-CAB0-1663-9B246829873A}"/>
                    </a:ext>
                  </a:extLst>
                </p14:cNvPr>
                <p14:cNvContentPartPr/>
                <p14:nvPr/>
              </p14:nvContentPartPr>
              <p14:xfrm>
                <a:off x="3202210" y="4587333"/>
                <a:ext cx="104760" cy="131040"/>
              </p14:xfrm>
            </p:contentPart>
          </mc:Choice>
          <mc:Fallback xmlns="">
            <p:pic>
              <p:nvPicPr>
                <p:cNvPr id="51" name="Ink 50">
                  <a:extLst>
                    <a:ext uri="{FF2B5EF4-FFF2-40B4-BE49-F238E27FC236}">
                      <a16:creationId xmlns:a16="http://schemas.microsoft.com/office/drawing/2014/main" id="{2F11455A-7B45-4EEA-95F4-194F69F069FE}"/>
                    </a:ext>
                  </a:extLst>
                </p:cNvPr>
                <p:cNvPicPr/>
                <p:nvPr/>
              </p:nvPicPr>
              <p:blipFill>
                <a:blip r:embed="rId78"/>
                <a:stretch>
                  <a:fillRect/>
                </a:stretch>
              </p:blipFill>
              <p:spPr>
                <a:xfrm>
                  <a:off x="3193179" y="4578358"/>
                  <a:ext cx="122461" cy="148632"/>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8" name="Ink 137">
                  <a:extLst>
                    <a:ext uri="{FF2B5EF4-FFF2-40B4-BE49-F238E27FC236}">
                      <a16:creationId xmlns:a16="http://schemas.microsoft.com/office/drawing/2014/main" id="{A9AEB13A-A804-FAF7-0C76-CA9B6CC491FA}"/>
                    </a:ext>
                  </a:extLst>
                </p14:cNvPr>
                <p14:cNvContentPartPr/>
                <p14:nvPr/>
              </p14:nvContentPartPr>
              <p14:xfrm>
                <a:off x="3338290" y="4441533"/>
                <a:ext cx="88200" cy="253800"/>
              </p14:xfrm>
            </p:contentPart>
          </mc:Choice>
          <mc:Fallback xmlns="">
            <p:pic>
              <p:nvPicPr>
                <p:cNvPr id="52" name="Ink 51">
                  <a:extLst>
                    <a:ext uri="{FF2B5EF4-FFF2-40B4-BE49-F238E27FC236}">
                      <a16:creationId xmlns:a16="http://schemas.microsoft.com/office/drawing/2014/main" id="{B22AE232-9680-4AD9-81F6-A70227CD294E}"/>
                    </a:ext>
                  </a:extLst>
                </p:cNvPr>
                <p:cNvPicPr/>
                <p:nvPr/>
              </p:nvPicPr>
              <p:blipFill>
                <a:blip r:embed="rId80"/>
                <a:stretch>
                  <a:fillRect/>
                </a:stretch>
              </p:blipFill>
              <p:spPr>
                <a:xfrm>
                  <a:off x="3329253" y="4432533"/>
                  <a:ext cx="105912"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9" name="Ink 138">
                  <a:extLst>
                    <a:ext uri="{FF2B5EF4-FFF2-40B4-BE49-F238E27FC236}">
                      <a16:creationId xmlns:a16="http://schemas.microsoft.com/office/drawing/2014/main" id="{98861276-BE97-2E7F-684F-678CBC2C4DD7}"/>
                    </a:ext>
                  </a:extLst>
                </p14:cNvPr>
                <p14:cNvContentPartPr/>
                <p14:nvPr/>
              </p14:nvContentPartPr>
              <p14:xfrm>
                <a:off x="3495970" y="4651053"/>
                <a:ext cx="19440" cy="150840"/>
              </p14:xfrm>
            </p:contentPart>
          </mc:Choice>
          <mc:Fallback xmlns="">
            <p:pic>
              <p:nvPicPr>
                <p:cNvPr id="53" name="Ink 52">
                  <a:extLst>
                    <a:ext uri="{FF2B5EF4-FFF2-40B4-BE49-F238E27FC236}">
                      <a16:creationId xmlns:a16="http://schemas.microsoft.com/office/drawing/2014/main" id="{C2A4641B-583D-4E6F-8D76-71F6BA8850F9}"/>
                    </a:ext>
                  </a:extLst>
                </p:cNvPr>
                <p:cNvPicPr/>
                <p:nvPr/>
              </p:nvPicPr>
              <p:blipFill>
                <a:blip r:embed="rId82"/>
                <a:stretch>
                  <a:fillRect/>
                </a:stretch>
              </p:blipFill>
              <p:spPr>
                <a:xfrm>
                  <a:off x="3486970" y="4642031"/>
                  <a:ext cx="37080" cy="168522"/>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0" name="Ink 139">
                  <a:extLst>
                    <a:ext uri="{FF2B5EF4-FFF2-40B4-BE49-F238E27FC236}">
                      <a16:creationId xmlns:a16="http://schemas.microsoft.com/office/drawing/2014/main" id="{53FD2976-E0AA-21DB-C1E0-CD65379B8D8A}"/>
                    </a:ext>
                  </a:extLst>
                </p14:cNvPr>
                <p14:cNvContentPartPr/>
                <p14:nvPr/>
              </p14:nvContentPartPr>
              <p14:xfrm>
                <a:off x="3511450" y="4532973"/>
                <a:ext cx="81720" cy="158760"/>
              </p14:xfrm>
            </p:contentPart>
          </mc:Choice>
          <mc:Fallback xmlns="">
            <p:pic>
              <p:nvPicPr>
                <p:cNvPr id="54" name="Ink 53">
                  <a:extLst>
                    <a:ext uri="{FF2B5EF4-FFF2-40B4-BE49-F238E27FC236}">
                      <a16:creationId xmlns:a16="http://schemas.microsoft.com/office/drawing/2014/main" id="{9FA0417E-1F09-4DC7-8A8B-42B104C94C6F}"/>
                    </a:ext>
                  </a:extLst>
                </p:cNvPr>
                <p:cNvPicPr/>
                <p:nvPr/>
              </p:nvPicPr>
              <p:blipFill>
                <a:blip r:embed="rId84"/>
                <a:stretch>
                  <a:fillRect/>
                </a:stretch>
              </p:blipFill>
              <p:spPr>
                <a:xfrm>
                  <a:off x="3502450" y="4523973"/>
                  <a:ext cx="99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1" name="Ink 140">
                  <a:extLst>
                    <a:ext uri="{FF2B5EF4-FFF2-40B4-BE49-F238E27FC236}">
                      <a16:creationId xmlns:a16="http://schemas.microsoft.com/office/drawing/2014/main" id="{4E6CD8FB-7775-B38B-5C14-49F891ECBD66}"/>
                    </a:ext>
                  </a:extLst>
                </p14:cNvPr>
                <p14:cNvContentPartPr/>
                <p14:nvPr/>
              </p14:nvContentPartPr>
              <p14:xfrm>
                <a:off x="3592810" y="4561773"/>
                <a:ext cx="115920" cy="113400"/>
              </p14:xfrm>
            </p:contentPart>
          </mc:Choice>
          <mc:Fallback xmlns="">
            <p:pic>
              <p:nvPicPr>
                <p:cNvPr id="55" name="Ink 54">
                  <a:extLst>
                    <a:ext uri="{FF2B5EF4-FFF2-40B4-BE49-F238E27FC236}">
                      <a16:creationId xmlns:a16="http://schemas.microsoft.com/office/drawing/2014/main" id="{C0275A42-4B17-41A3-A81C-367503948BC8}"/>
                    </a:ext>
                  </a:extLst>
                </p:cNvPr>
                <p:cNvPicPr/>
                <p:nvPr/>
              </p:nvPicPr>
              <p:blipFill>
                <a:blip r:embed="rId86"/>
                <a:stretch>
                  <a:fillRect/>
                </a:stretch>
              </p:blipFill>
              <p:spPr>
                <a:xfrm>
                  <a:off x="3583838" y="4552801"/>
                  <a:ext cx="133505"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2" name="Ink 141">
                  <a:extLst>
                    <a:ext uri="{FF2B5EF4-FFF2-40B4-BE49-F238E27FC236}">
                      <a16:creationId xmlns:a16="http://schemas.microsoft.com/office/drawing/2014/main" id="{5D6B2A5C-9BC7-E88A-D78D-1F0DEBAF2FEA}"/>
                    </a:ext>
                  </a:extLst>
                </p14:cNvPr>
                <p14:cNvContentPartPr/>
                <p14:nvPr/>
              </p14:nvContentPartPr>
              <p14:xfrm>
                <a:off x="3778570" y="4566453"/>
                <a:ext cx="5760" cy="96120"/>
              </p14:xfrm>
            </p:contentPart>
          </mc:Choice>
          <mc:Fallback xmlns="">
            <p:pic>
              <p:nvPicPr>
                <p:cNvPr id="56" name="Ink 55">
                  <a:extLst>
                    <a:ext uri="{FF2B5EF4-FFF2-40B4-BE49-F238E27FC236}">
                      <a16:creationId xmlns:a16="http://schemas.microsoft.com/office/drawing/2014/main" id="{55395D57-A9EC-4437-9BC7-AAD1FEE809C8}"/>
                    </a:ext>
                  </a:extLst>
                </p:cNvPr>
                <p:cNvPicPr/>
                <p:nvPr/>
              </p:nvPicPr>
              <p:blipFill>
                <a:blip r:embed="rId88"/>
                <a:stretch>
                  <a:fillRect/>
                </a:stretch>
              </p:blipFill>
              <p:spPr>
                <a:xfrm>
                  <a:off x="3769570" y="4557453"/>
                  <a:ext cx="23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3" name="Ink 142">
                  <a:extLst>
                    <a:ext uri="{FF2B5EF4-FFF2-40B4-BE49-F238E27FC236}">
                      <a16:creationId xmlns:a16="http://schemas.microsoft.com/office/drawing/2014/main" id="{976F0636-7417-6C4E-272A-A4A2B1ACDE1D}"/>
                    </a:ext>
                  </a:extLst>
                </p14:cNvPr>
                <p14:cNvContentPartPr/>
                <p14:nvPr/>
              </p14:nvContentPartPr>
              <p14:xfrm>
                <a:off x="3742570" y="4451613"/>
                <a:ext cx="13680" cy="13680"/>
              </p14:xfrm>
            </p:contentPart>
          </mc:Choice>
          <mc:Fallback xmlns="">
            <p:pic>
              <p:nvPicPr>
                <p:cNvPr id="57" name="Ink 56">
                  <a:extLst>
                    <a:ext uri="{FF2B5EF4-FFF2-40B4-BE49-F238E27FC236}">
                      <a16:creationId xmlns:a16="http://schemas.microsoft.com/office/drawing/2014/main" id="{4B5524A6-1B2E-4F06-BFE9-D878234DAF24}"/>
                    </a:ext>
                  </a:extLst>
                </p:cNvPr>
                <p:cNvPicPr/>
                <p:nvPr/>
              </p:nvPicPr>
              <p:blipFill>
                <a:blip r:embed="rId90"/>
                <a:stretch>
                  <a:fillRect/>
                </a:stretch>
              </p:blipFill>
              <p:spPr>
                <a:xfrm>
                  <a:off x="3733327" y="4442613"/>
                  <a:ext cx="31797"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4" name="Ink 143">
                  <a:extLst>
                    <a:ext uri="{FF2B5EF4-FFF2-40B4-BE49-F238E27FC236}">
                      <a16:creationId xmlns:a16="http://schemas.microsoft.com/office/drawing/2014/main" id="{50200D9B-0B4F-EB60-B397-DEDECEC3F64C}"/>
                    </a:ext>
                  </a:extLst>
                </p14:cNvPr>
                <p14:cNvContentPartPr/>
                <p14:nvPr/>
              </p14:nvContentPartPr>
              <p14:xfrm>
                <a:off x="3854170" y="4532613"/>
                <a:ext cx="82440" cy="116640"/>
              </p14:xfrm>
            </p:contentPart>
          </mc:Choice>
          <mc:Fallback xmlns="">
            <p:pic>
              <p:nvPicPr>
                <p:cNvPr id="58" name="Ink 57">
                  <a:extLst>
                    <a:ext uri="{FF2B5EF4-FFF2-40B4-BE49-F238E27FC236}">
                      <a16:creationId xmlns:a16="http://schemas.microsoft.com/office/drawing/2014/main" id="{6599003D-83D2-4CEF-B88F-311751E4E55A}"/>
                    </a:ext>
                  </a:extLst>
                </p:cNvPr>
                <p:cNvPicPr/>
                <p:nvPr/>
              </p:nvPicPr>
              <p:blipFill>
                <a:blip r:embed="rId92"/>
                <a:stretch>
                  <a:fillRect/>
                </a:stretch>
              </p:blipFill>
              <p:spPr>
                <a:xfrm>
                  <a:off x="3845131" y="4523613"/>
                  <a:ext cx="100157"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5" name="Ink 144">
                  <a:extLst>
                    <a:ext uri="{FF2B5EF4-FFF2-40B4-BE49-F238E27FC236}">
                      <a16:creationId xmlns:a16="http://schemas.microsoft.com/office/drawing/2014/main" id="{73E4A040-3837-203B-C455-A35D92E9851A}"/>
                    </a:ext>
                  </a:extLst>
                </p14:cNvPr>
                <p14:cNvContentPartPr/>
                <p14:nvPr/>
              </p14:nvContentPartPr>
              <p14:xfrm>
                <a:off x="3998530" y="4418133"/>
                <a:ext cx="95040" cy="241560"/>
              </p14:xfrm>
            </p:contentPart>
          </mc:Choice>
          <mc:Fallback xmlns="">
            <p:pic>
              <p:nvPicPr>
                <p:cNvPr id="59" name="Ink 58">
                  <a:extLst>
                    <a:ext uri="{FF2B5EF4-FFF2-40B4-BE49-F238E27FC236}">
                      <a16:creationId xmlns:a16="http://schemas.microsoft.com/office/drawing/2014/main" id="{ECDC8E3E-6C2A-487B-835F-103957BDC10A}"/>
                    </a:ext>
                  </a:extLst>
                </p:cNvPr>
                <p:cNvPicPr/>
                <p:nvPr/>
              </p:nvPicPr>
              <p:blipFill>
                <a:blip r:embed="rId94"/>
                <a:stretch>
                  <a:fillRect/>
                </a:stretch>
              </p:blipFill>
              <p:spPr>
                <a:xfrm>
                  <a:off x="3989530" y="4409146"/>
                  <a:ext cx="112680" cy="25917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6" name="Ink 145">
                  <a:extLst>
                    <a:ext uri="{FF2B5EF4-FFF2-40B4-BE49-F238E27FC236}">
                      <a16:creationId xmlns:a16="http://schemas.microsoft.com/office/drawing/2014/main" id="{02EDA2D3-2E3C-0D39-7CF2-2AFF356BC4A1}"/>
                    </a:ext>
                  </a:extLst>
                </p14:cNvPr>
                <p14:cNvContentPartPr/>
                <p14:nvPr/>
              </p14:nvContentPartPr>
              <p14:xfrm>
                <a:off x="3930490" y="4522893"/>
                <a:ext cx="186480" cy="16920"/>
              </p14:xfrm>
            </p:contentPart>
          </mc:Choice>
          <mc:Fallback xmlns="">
            <p:pic>
              <p:nvPicPr>
                <p:cNvPr id="60" name="Ink 59">
                  <a:extLst>
                    <a:ext uri="{FF2B5EF4-FFF2-40B4-BE49-F238E27FC236}">
                      <a16:creationId xmlns:a16="http://schemas.microsoft.com/office/drawing/2014/main" id="{E6642939-4DD8-4C80-9133-AF7DB96C1726}"/>
                    </a:ext>
                  </a:extLst>
                </p:cNvPr>
                <p:cNvPicPr/>
                <p:nvPr/>
              </p:nvPicPr>
              <p:blipFill>
                <a:blip r:embed="rId96"/>
                <a:stretch>
                  <a:fillRect/>
                </a:stretch>
              </p:blipFill>
              <p:spPr>
                <a:xfrm>
                  <a:off x="3921490" y="4514080"/>
                  <a:ext cx="204120" cy="3419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47" name="Ink 146">
                <a:extLst>
                  <a:ext uri="{FF2B5EF4-FFF2-40B4-BE49-F238E27FC236}">
                    <a16:creationId xmlns:a16="http://schemas.microsoft.com/office/drawing/2014/main" id="{44557F2A-39BE-0F38-606F-9A6D6D5FE744}"/>
                  </a:ext>
                </a:extLst>
              </p14:cNvPr>
              <p14:cNvContentPartPr/>
              <p14:nvPr/>
            </p14:nvContentPartPr>
            <p14:xfrm>
              <a:off x="977755" y="1664893"/>
              <a:ext cx="300" cy="300"/>
            </p14:xfrm>
          </p:contentPart>
        </mc:Choice>
        <mc:Fallback>
          <p:pic>
            <p:nvPicPr>
              <p:cNvPr id="147" name="Ink 146">
                <a:extLst>
                  <a:ext uri="{FF2B5EF4-FFF2-40B4-BE49-F238E27FC236}">
                    <a16:creationId xmlns:a16="http://schemas.microsoft.com/office/drawing/2014/main" id="{44557F2A-39BE-0F38-606F-9A6D6D5FE744}"/>
                  </a:ext>
                </a:extLst>
              </p:cNvPr>
              <p:cNvPicPr/>
              <p:nvPr/>
            </p:nvPicPr>
            <p:blipFill>
              <a:blip r:embed="rId98"/>
              <a:stretch>
                <a:fillRect/>
              </a:stretch>
            </p:blipFill>
            <p:spPr>
              <a:xfrm>
                <a:off x="970255" y="1657393"/>
                <a:ext cx="15000" cy="15000"/>
              </a:xfrm>
              <a:prstGeom prst="rect">
                <a:avLst/>
              </a:prstGeom>
            </p:spPr>
          </p:pic>
        </mc:Fallback>
      </mc:AlternateContent>
      <p:grpSp>
        <p:nvGrpSpPr>
          <p:cNvPr id="148" name="Group 147">
            <a:extLst>
              <a:ext uri="{FF2B5EF4-FFF2-40B4-BE49-F238E27FC236}">
                <a16:creationId xmlns:a16="http://schemas.microsoft.com/office/drawing/2014/main" id="{26B7646A-DD7E-26F5-78C0-516DB39EC327}"/>
              </a:ext>
            </a:extLst>
          </p:cNvPr>
          <p:cNvGrpSpPr/>
          <p:nvPr/>
        </p:nvGrpSpPr>
        <p:grpSpPr>
          <a:xfrm>
            <a:off x="960355" y="1378093"/>
            <a:ext cx="1617600" cy="951900"/>
            <a:chOff x="2216170" y="2418693"/>
            <a:chExt cx="1941120" cy="1142280"/>
          </a:xfrm>
        </p:grpSpPr>
        <mc:AlternateContent xmlns:mc="http://schemas.openxmlformats.org/markup-compatibility/2006" xmlns:p14="http://schemas.microsoft.com/office/powerpoint/2010/main">
          <mc:Choice Requires="p14">
            <p:contentPart p14:bwMode="auto" r:id="rId99">
              <p14:nvContentPartPr>
                <p14:cNvPr id="149" name="Ink 148">
                  <a:extLst>
                    <a:ext uri="{FF2B5EF4-FFF2-40B4-BE49-F238E27FC236}">
                      <a16:creationId xmlns:a16="http://schemas.microsoft.com/office/drawing/2014/main" id="{83331A5C-378B-2D67-3004-B05D27217CBE}"/>
                    </a:ext>
                  </a:extLst>
                </p14:cNvPr>
                <p14:cNvContentPartPr/>
                <p14:nvPr/>
              </p14:nvContentPartPr>
              <p14:xfrm>
                <a:off x="2216170" y="2418693"/>
                <a:ext cx="1941120" cy="1142280"/>
              </p14:xfrm>
            </p:contentPart>
          </mc:Choice>
          <mc:Fallback xmlns="">
            <p:pic>
              <p:nvPicPr>
                <p:cNvPr id="33" name="Ink 32">
                  <a:extLst>
                    <a:ext uri="{FF2B5EF4-FFF2-40B4-BE49-F238E27FC236}">
                      <a16:creationId xmlns:a16="http://schemas.microsoft.com/office/drawing/2014/main" id="{5932EDBA-711D-474D-B285-76238930E378}"/>
                    </a:ext>
                  </a:extLst>
                </p:cNvPr>
                <p:cNvPicPr/>
                <p:nvPr/>
              </p:nvPicPr>
              <p:blipFill>
                <a:blip r:embed="rId100"/>
                <a:stretch>
                  <a:fillRect/>
                </a:stretch>
              </p:blipFill>
              <p:spPr>
                <a:xfrm>
                  <a:off x="2207172" y="2409693"/>
                  <a:ext cx="1958757"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0" name="Ink 149">
                  <a:extLst>
                    <a:ext uri="{FF2B5EF4-FFF2-40B4-BE49-F238E27FC236}">
                      <a16:creationId xmlns:a16="http://schemas.microsoft.com/office/drawing/2014/main" id="{0B1B6A5A-26D7-CBB9-B199-0EA06572E9E8}"/>
                    </a:ext>
                  </a:extLst>
                </p14:cNvPr>
                <p14:cNvContentPartPr/>
                <p14:nvPr/>
              </p14:nvContentPartPr>
              <p14:xfrm>
                <a:off x="2707210" y="2911533"/>
                <a:ext cx="2160" cy="360"/>
              </p14:xfrm>
            </p:contentPart>
          </mc:Choice>
          <mc:Fallback xmlns="">
            <p:pic>
              <p:nvPicPr>
                <p:cNvPr id="34" name="Ink 33">
                  <a:extLst>
                    <a:ext uri="{FF2B5EF4-FFF2-40B4-BE49-F238E27FC236}">
                      <a16:creationId xmlns:a16="http://schemas.microsoft.com/office/drawing/2014/main" id="{4785CF83-EB1B-410F-A893-7AA1DED8BB7D}"/>
                    </a:ext>
                  </a:extLst>
                </p:cNvPr>
                <p:cNvPicPr/>
                <p:nvPr/>
              </p:nvPicPr>
              <p:blipFill>
                <a:blip r:embed="rId102"/>
                <a:stretch>
                  <a:fillRect/>
                </a:stretch>
              </p:blipFill>
              <p:spPr>
                <a:xfrm>
                  <a:off x="2698210" y="2902533"/>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1" name="Ink 150">
                  <a:extLst>
                    <a:ext uri="{FF2B5EF4-FFF2-40B4-BE49-F238E27FC236}">
                      <a16:creationId xmlns:a16="http://schemas.microsoft.com/office/drawing/2014/main" id="{94807694-B95F-0B82-DBE7-12B0A6CF2F1E}"/>
                    </a:ext>
                  </a:extLst>
                </p14:cNvPr>
                <p14:cNvContentPartPr/>
                <p14:nvPr/>
              </p14:nvContentPartPr>
              <p14:xfrm>
                <a:off x="2674450" y="2859693"/>
                <a:ext cx="162360" cy="293760"/>
              </p14:xfrm>
            </p:contentPart>
          </mc:Choice>
          <mc:Fallback xmlns="">
            <p:pic>
              <p:nvPicPr>
                <p:cNvPr id="35" name="Ink 34">
                  <a:extLst>
                    <a:ext uri="{FF2B5EF4-FFF2-40B4-BE49-F238E27FC236}">
                      <a16:creationId xmlns:a16="http://schemas.microsoft.com/office/drawing/2014/main" id="{203C4C51-8DC7-4B79-A9B7-F87EAB7BAB07}"/>
                    </a:ext>
                  </a:extLst>
                </p:cNvPr>
                <p:cNvPicPr/>
                <p:nvPr/>
              </p:nvPicPr>
              <p:blipFill>
                <a:blip r:embed="rId104"/>
                <a:stretch>
                  <a:fillRect/>
                </a:stretch>
              </p:blipFill>
              <p:spPr>
                <a:xfrm>
                  <a:off x="2665450" y="2850682"/>
                  <a:ext cx="180000" cy="311422"/>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2" name="Ink 151">
                  <a:extLst>
                    <a:ext uri="{FF2B5EF4-FFF2-40B4-BE49-F238E27FC236}">
                      <a16:creationId xmlns:a16="http://schemas.microsoft.com/office/drawing/2014/main" id="{CF691607-283E-3735-8359-DBB00C39A945}"/>
                    </a:ext>
                  </a:extLst>
                </p14:cNvPr>
                <p14:cNvContentPartPr/>
                <p14:nvPr/>
              </p14:nvContentPartPr>
              <p14:xfrm>
                <a:off x="2657890" y="3014133"/>
                <a:ext cx="182520" cy="64440"/>
              </p14:xfrm>
            </p:contentPart>
          </mc:Choice>
          <mc:Fallback xmlns="">
            <p:pic>
              <p:nvPicPr>
                <p:cNvPr id="36" name="Ink 35">
                  <a:extLst>
                    <a:ext uri="{FF2B5EF4-FFF2-40B4-BE49-F238E27FC236}">
                      <a16:creationId xmlns:a16="http://schemas.microsoft.com/office/drawing/2014/main" id="{0AB6491E-6ACF-4BF8-87D8-108736956DA0}"/>
                    </a:ext>
                  </a:extLst>
                </p:cNvPr>
                <p:cNvPicPr/>
                <p:nvPr/>
              </p:nvPicPr>
              <p:blipFill>
                <a:blip r:embed="rId106"/>
                <a:stretch>
                  <a:fillRect/>
                </a:stretch>
              </p:blipFill>
              <p:spPr>
                <a:xfrm>
                  <a:off x="2648908" y="3005133"/>
                  <a:ext cx="200125"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3" name="Ink 152">
                  <a:extLst>
                    <a:ext uri="{FF2B5EF4-FFF2-40B4-BE49-F238E27FC236}">
                      <a16:creationId xmlns:a16="http://schemas.microsoft.com/office/drawing/2014/main" id="{C56DE7F9-0EF5-D9B6-A65B-151D0FD975CC}"/>
                    </a:ext>
                  </a:extLst>
                </p14:cNvPr>
                <p14:cNvContentPartPr/>
                <p14:nvPr/>
              </p14:nvContentPartPr>
              <p14:xfrm>
                <a:off x="2879650" y="2959773"/>
                <a:ext cx="209160" cy="233280"/>
              </p14:xfrm>
            </p:contentPart>
          </mc:Choice>
          <mc:Fallback xmlns="">
            <p:pic>
              <p:nvPicPr>
                <p:cNvPr id="37" name="Ink 36">
                  <a:extLst>
                    <a:ext uri="{FF2B5EF4-FFF2-40B4-BE49-F238E27FC236}">
                      <a16:creationId xmlns:a16="http://schemas.microsoft.com/office/drawing/2014/main" id="{8BAF821C-6F71-4D68-802E-3DFD2BBAA0C8}"/>
                    </a:ext>
                  </a:extLst>
                </p:cNvPr>
                <p:cNvPicPr/>
                <p:nvPr/>
              </p:nvPicPr>
              <p:blipFill>
                <a:blip r:embed="rId108"/>
                <a:stretch>
                  <a:fillRect/>
                </a:stretch>
              </p:blipFill>
              <p:spPr>
                <a:xfrm>
                  <a:off x="2870650" y="2950773"/>
                  <a:ext cx="226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4" name="Ink 153">
                  <a:extLst>
                    <a:ext uri="{FF2B5EF4-FFF2-40B4-BE49-F238E27FC236}">
                      <a16:creationId xmlns:a16="http://schemas.microsoft.com/office/drawing/2014/main" id="{D308BBC9-4758-89A5-DC0E-20260DD21130}"/>
                    </a:ext>
                  </a:extLst>
                </p14:cNvPr>
                <p14:cNvContentPartPr/>
                <p14:nvPr/>
              </p14:nvContentPartPr>
              <p14:xfrm>
                <a:off x="3130210" y="2793453"/>
                <a:ext cx="23400" cy="259920"/>
              </p14:xfrm>
            </p:contentPart>
          </mc:Choice>
          <mc:Fallback xmlns="">
            <p:pic>
              <p:nvPicPr>
                <p:cNvPr id="38" name="Ink 37">
                  <a:extLst>
                    <a:ext uri="{FF2B5EF4-FFF2-40B4-BE49-F238E27FC236}">
                      <a16:creationId xmlns:a16="http://schemas.microsoft.com/office/drawing/2014/main" id="{DD417AB1-0623-4EA1-B0F1-61A5E7551A84}"/>
                    </a:ext>
                  </a:extLst>
                </p:cNvPr>
                <p:cNvPicPr/>
                <p:nvPr/>
              </p:nvPicPr>
              <p:blipFill>
                <a:blip r:embed="rId110"/>
                <a:stretch>
                  <a:fillRect/>
                </a:stretch>
              </p:blipFill>
              <p:spPr>
                <a:xfrm>
                  <a:off x="3121210" y="2784453"/>
                  <a:ext cx="41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5" name="Ink 154">
                  <a:extLst>
                    <a:ext uri="{FF2B5EF4-FFF2-40B4-BE49-F238E27FC236}">
                      <a16:creationId xmlns:a16="http://schemas.microsoft.com/office/drawing/2014/main" id="{8DE7611A-FF3D-0F23-EB11-C1A64E82A0A6}"/>
                    </a:ext>
                  </a:extLst>
                </p14:cNvPr>
                <p14:cNvContentPartPr/>
                <p14:nvPr/>
              </p14:nvContentPartPr>
              <p14:xfrm>
                <a:off x="3202210" y="2980293"/>
                <a:ext cx="6120" cy="78120"/>
              </p14:xfrm>
            </p:contentPart>
          </mc:Choice>
          <mc:Fallback xmlns="">
            <p:pic>
              <p:nvPicPr>
                <p:cNvPr id="39" name="Ink 38">
                  <a:extLst>
                    <a:ext uri="{FF2B5EF4-FFF2-40B4-BE49-F238E27FC236}">
                      <a16:creationId xmlns:a16="http://schemas.microsoft.com/office/drawing/2014/main" id="{06B4552F-D869-411F-8E1C-4204A9DCDA51}"/>
                    </a:ext>
                  </a:extLst>
                </p:cNvPr>
                <p:cNvPicPr/>
                <p:nvPr/>
              </p:nvPicPr>
              <p:blipFill>
                <a:blip r:embed="rId112"/>
                <a:stretch>
                  <a:fillRect/>
                </a:stretch>
              </p:blipFill>
              <p:spPr>
                <a:xfrm>
                  <a:off x="3193210" y="2971293"/>
                  <a:ext cx="23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6" name="Ink 155">
                  <a:extLst>
                    <a:ext uri="{FF2B5EF4-FFF2-40B4-BE49-F238E27FC236}">
                      <a16:creationId xmlns:a16="http://schemas.microsoft.com/office/drawing/2014/main" id="{EF3B5134-77AE-1E53-A540-59C6A2609934}"/>
                    </a:ext>
                  </a:extLst>
                </p14:cNvPr>
                <p14:cNvContentPartPr/>
                <p14:nvPr/>
              </p14:nvContentPartPr>
              <p14:xfrm>
                <a:off x="3187090" y="2860773"/>
                <a:ext cx="4320" cy="9000"/>
              </p14:xfrm>
            </p:contentPart>
          </mc:Choice>
          <mc:Fallback xmlns="">
            <p:pic>
              <p:nvPicPr>
                <p:cNvPr id="40" name="Ink 39">
                  <a:extLst>
                    <a:ext uri="{FF2B5EF4-FFF2-40B4-BE49-F238E27FC236}">
                      <a16:creationId xmlns:a16="http://schemas.microsoft.com/office/drawing/2014/main" id="{D18756A7-89BA-432F-8097-C28D41F64675}"/>
                    </a:ext>
                  </a:extLst>
                </p:cNvPr>
                <p:cNvPicPr/>
                <p:nvPr/>
              </p:nvPicPr>
              <p:blipFill>
                <a:blip r:embed="rId114"/>
                <a:stretch>
                  <a:fillRect/>
                </a:stretch>
              </p:blipFill>
              <p:spPr>
                <a:xfrm>
                  <a:off x="3178090" y="2851773"/>
                  <a:ext cx="21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7" name="Ink 156">
                  <a:extLst>
                    <a:ext uri="{FF2B5EF4-FFF2-40B4-BE49-F238E27FC236}">
                      <a16:creationId xmlns:a16="http://schemas.microsoft.com/office/drawing/2014/main" id="{B8A72BB7-F066-154A-E098-8E4644DF5854}"/>
                    </a:ext>
                  </a:extLst>
                </p14:cNvPr>
                <p14:cNvContentPartPr/>
                <p14:nvPr/>
              </p14:nvContentPartPr>
              <p14:xfrm>
                <a:off x="3278170" y="2933493"/>
                <a:ext cx="79560" cy="154080"/>
              </p14:xfrm>
            </p:contentPart>
          </mc:Choice>
          <mc:Fallback xmlns="">
            <p:pic>
              <p:nvPicPr>
                <p:cNvPr id="41" name="Ink 40">
                  <a:extLst>
                    <a:ext uri="{FF2B5EF4-FFF2-40B4-BE49-F238E27FC236}">
                      <a16:creationId xmlns:a16="http://schemas.microsoft.com/office/drawing/2014/main" id="{711C0DD1-6C76-4DEB-8EAF-A280890C098F}"/>
                    </a:ext>
                  </a:extLst>
                </p:cNvPr>
                <p:cNvPicPr/>
                <p:nvPr/>
              </p:nvPicPr>
              <p:blipFill>
                <a:blip r:embed="rId116"/>
                <a:stretch>
                  <a:fillRect/>
                </a:stretch>
              </p:blipFill>
              <p:spPr>
                <a:xfrm>
                  <a:off x="3269170" y="2924514"/>
                  <a:ext cx="97200" cy="171679"/>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8" name="Ink 157">
                  <a:extLst>
                    <a:ext uri="{FF2B5EF4-FFF2-40B4-BE49-F238E27FC236}">
                      <a16:creationId xmlns:a16="http://schemas.microsoft.com/office/drawing/2014/main" id="{204B0B20-0004-53D1-0F86-624AEEC7A87D}"/>
                    </a:ext>
                  </a:extLst>
                </p14:cNvPr>
                <p14:cNvContentPartPr/>
                <p14:nvPr/>
              </p14:nvContentPartPr>
              <p14:xfrm>
                <a:off x="3369250" y="2946813"/>
                <a:ext cx="131040" cy="132840"/>
              </p14:xfrm>
            </p:contentPart>
          </mc:Choice>
          <mc:Fallback xmlns="">
            <p:pic>
              <p:nvPicPr>
                <p:cNvPr id="42" name="Ink 41">
                  <a:extLst>
                    <a:ext uri="{FF2B5EF4-FFF2-40B4-BE49-F238E27FC236}">
                      <a16:creationId xmlns:a16="http://schemas.microsoft.com/office/drawing/2014/main" id="{30D570BD-ACFA-468C-AD8D-0295F1901EB2}"/>
                    </a:ext>
                  </a:extLst>
                </p:cNvPr>
                <p:cNvPicPr/>
                <p:nvPr/>
              </p:nvPicPr>
              <p:blipFill>
                <a:blip r:embed="rId118"/>
                <a:stretch>
                  <a:fillRect/>
                </a:stretch>
              </p:blipFill>
              <p:spPr>
                <a:xfrm>
                  <a:off x="3360250" y="2937813"/>
                  <a:ext cx="148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9" name="Ink 158">
                  <a:extLst>
                    <a:ext uri="{FF2B5EF4-FFF2-40B4-BE49-F238E27FC236}">
                      <a16:creationId xmlns:a16="http://schemas.microsoft.com/office/drawing/2014/main" id="{F13E93AF-87B9-23DF-CEA0-551D12BA4B23}"/>
                    </a:ext>
                  </a:extLst>
                </p14:cNvPr>
                <p14:cNvContentPartPr/>
                <p14:nvPr/>
              </p14:nvContentPartPr>
              <p14:xfrm>
                <a:off x="3531970" y="2804973"/>
                <a:ext cx="93600" cy="275040"/>
              </p14:xfrm>
            </p:contentPart>
          </mc:Choice>
          <mc:Fallback xmlns="">
            <p:pic>
              <p:nvPicPr>
                <p:cNvPr id="43" name="Ink 42">
                  <a:extLst>
                    <a:ext uri="{FF2B5EF4-FFF2-40B4-BE49-F238E27FC236}">
                      <a16:creationId xmlns:a16="http://schemas.microsoft.com/office/drawing/2014/main" id="{0A78D2FB-A6AB-49F6-8D58-6EFDC4FABABE}"/>
                    </a:ext>
                  </a:extLst>
                </p:cNvPr>
                <p:cNvPicPr/>
                <p:nvPr/>
              </p:nvPicPr>
              <p:blipFill>
                <a:blip r:embed="rId120"/>
                <a:stretch>
                  <a:fillRect/>
                </a:stretch>
              </p:blipFill>
              <p:spPr>
                <a:xfrm>
                  <a:off x="3522935" y="2795973"/>
                  <a:ext cx="111308"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60" name="Ink 159">
                  <a:extLst>
                    <a:ext uri="{FF2B5EF4-FFF2-40B4-BE49-F238E27FC236}">
                      <a16:creationId xmlns:a16="http://schemas.microsoft.com/office/drawing/2014/main" id="{B4B0B8F9-7714-A1A1-9F1B-0A276EFD14D3}"/>
                    </a:ext>
                  </a:extLst>
                </p14:cNvPr>
                <p14:cNvContentPartPr/>
                <p14:nvPr/>
              </p14:nvContentPartPr>
              <p14:xfrm>
                <a:off x="3454570" y="2939613"/>
                <a:ext cx="201240" cy="135360"/>
              </p14:xfrm>
            </p:contentPart>
          </mc:Choice>
          <mc:Fallback xmlns="">
            <p:pic>
              <p:nvPicPr>
                <p:cNvPr id="44" name="Ink 43">
                  <a:extLst>
                    <a:ext uri="{FF2B5EF4-FFF2-40B4-BE49-F238E27FC236}">
                      <a16:creationId xmlns:a16="http://schemas.microsoft.com/office/drawing/2014/main" id="{151DFCD1-C917-470D-8614-CE8EE7272942}"/>
                    </a:ext>
                  </a:extLst>
                </p:cNvPr>
                <p:cNvPicPr/>
                <p:nvPr/>
              </p:nvPicPr>
              <p:blipFill>
                <a:blip r:embed="rId122"/>
                <a:stretch>
                  <a:fillRect/>
                </a:stretch>
              </p:blipFill>
              <p:spPr>
                <a:xfrm>
                  <a:off x="3445586" y="2930613"/>
                  <a:ext cx="218849"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1" name="Ink 160">
                  <a:extLst>
                    <a:ext uri="{FF2B5EF4-FFF2-40B4-BE49-F238E27FC236}">
                      <a16:creationId xmlns:a16="http://schemas.microsoft.com/office/drawing/2014/main" id="{DF0D7C48-032F-928C-0363-44C732172512}"/>
                    </a:ext>
                  </a:extLst>
                </p14:cNvPr>
                <p14:cNvContentPartPr/>
                <p14:nvPr/>
              </p14:nvContentPartPr>
              <p14:xfrm>
                <a:off x="3609730" y="2840253"/>
                <a:ext cx="19440" cy="15480"/>
              </p14:xfrm>
            </p:contentPart>
          </mc:Choice>
          <mc:Fallback xmlns="">
            <p:pic>
              <p:nvPicPr>
                <p:cNvPr id="45" name="Ink 44">
                  <a:extLst>
                    <a:ext uri="{FF2B5EF4-FFF2-40B4-BE49-F238E27FC236}">
                      <a16:creationId xmlns:a16="http://schemas.microsoft.com/office/drawing/2014/main" id="{3308479F-28BA-4C82-966F-104FB6591D4B}"/>
                    </a:ext>
                  </a:extLst>
                </p:cNvPr>
                <p:cNvPicPr/>
                <p:nvPr/>
              </p:nvPicPr>
              <p:blipFill>
                <a:blip r:embed="rId124"/>
                <a:stretch>
                  <a:fillRect/>
                </a:stretch>
              </p:blipFill>
              <p:spPr>
                <a:xfrm>
                  <a:off x="3600730" y="2831253"/>
                  <a:ext cx="37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62" name="Ink 161">
                  <a:extLst>
                    <a:ext uri="{FF2B5EF4-FFF2-40B4-BE49-F238E27FC236}">
                      <a16:creationId xmlns:a16="http://schemas.microsoft.com/office/drawing/2014/main" id="{86129CE8-0350-CEB3-0CAE-78B0B97E102B}"/>
                    </a:ext>
                  </a:extLst>
                </p14:cNvPr>
                <p14:cNvContentPartPr/>
                <p14:nvPr/>
              </p14:nvContentPartPr>
              <p14:xfrm>
                <a:off x="3680290" y="2925213"/>
                <a:ext cx="214560" cy="155880"/>
              </p14:xfrm>
            </p:contentPart>
          </mc:Choice>
          <mc:Fallback xmlns="">
            <p:pic>
              <p:nvPicPr>
                <p:cNvPr id="46" name="Ink 45">
                  <a:extLst>
                    <a:ext uri="{FF2B5EF4-FFF2-40B4-BE49-F238E27FC236}">
                      <a16:creationId xmlns:a16="http://schemas.microsoft.com/office/drawing/2014/main" id="{D704080A-5EA7-4F29-9FBC-E6BE1430396E}"/>
                    </a:ext>
                  </a:extLst>
                </p:cNvPr>
                <p:cNvPicPr/>
                <p:nvPr/>
              </p:nvPicPr>
              <p:blipFill>
                <a:blip r:embed="rId126"/>
                <a:stretch>
                  <a:fillRect/>
                </a:stretch>
              </p:blipFill>
              <p:spPr>
                <a:xfrm>
                  <a:off x="3671290" y="2916213"/>
                  <a:ext cx="232200" cy="173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7">
            <p14:nvContentPartPr>
              <p14:cNvPr id="163" name="Ink 162">
                <a:extLst>
                  <a:ext uri="{FF2B5EF4-FFF2-40B4-BE49-F238E27FC236}">
                    <a16:creationId xmlns:a16="http://schemas.microsoft.com/office/drawing/2014/main" id="{69CC1471-D49B-0B59-5FBB-7E914F86DBC4}"/>
                  </a:ext>
                </a:extLst>
              </p14:cNvPr>
              <p14:cNvContentPartPr/>
              <p14:nvPr/>
            </p14:nvContentPartPr>
            <p14:xfrm>
              <a:off x="1681555" y="2485093"/>
              <a:ext cx="14100" cy="265500"/>
            </p14:xfrm>
          </p:contentPart>
        </mc:Choice>
        <mc:Fallback>
          <p:pic>
            <p:nvPicPr>
              <p:cNvPr id="163" name="Ink 162">
                <a:extLst>
                  <a:ext uri="{FF2B5EF4-FFF2-40B4-BE49-F238E27FC236}">
                    <a16:creationId xmlns:a16="http://schemas.microsoft.com/office/drawing/2014/main" id="{69CC1471-D49B-0B59-5FBB-7E914F86DBC4}"/>
                  </a:ext>
                </a:extLst>
              </p:cNvPr>
              <p:cNvPicPr/>
              <p:nvPr/>
            </p:nvPicPr>
            <p:blipFill>
              <a:blip r:embed="rId128"/>
              <a:stretch>
                <a:fillRect/>
              </a:stretch>
            </p:blipFill>
            <p:spPr>
              <a:xfrm>
                <a:off x="1672517" y="2476099"/>
                <a:ext cx="31815" cy="283128"/>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64" name="Ink 163">
                <a:extLst>
                  <a:ext uri="{FF2B5EF4-FFF2-40B4-BE49-F238E27FC236}">
                    <a16:creationId xmlns:a16="http://schemas.microsoft.com/office/drawing/2014/main" id="{3B9C88FB-858A-7BEA-1098-947E05D0F6E5}"/>
                  </a:ext>
                </a:extLst>
              </p14:cNvPr>
              <p14:cNvContentPartPr/>
              <p14:nvPr/>
            </p14:nvContentPartPr>
            <p14:xfrm>
              <a:off x="1675855" y="3460693"/>
              <a:ext cx="10200" cy="192600"/>
            </p14:xfrm>
          </p:contentPart>
        </mc:Choice>
        <mc:Fallback>
          <p:pic>
            <p:nvPicPr>
              <p:cNvPr id="164" name="Ink 163">
                <a:extLst>
                  <a:ext uri="{FF2B5EF4-FFF2-40B4-BE49-F238E27FC236}">
                    <a16:creationId xmlns:a16="http://schemas.microsoft.com/office/drawing/2014/main" id="{3B9C88FB-858A-7BEA-1098-947E05D0F6E5}"/>
                  </a:ext>
                </a:extLst>
              </p:cNvPr>
              <p:cNvPicPr/>
              <p:nvPr/>
            </p:nvPicPr>
            <p:blipFill>
              <a:blip r:embed="rId130"/>
              <a:stretch>
                <a:fillRect/>
              </a:stretch>
            </p:blipFill>
            <p:spPr>
              <a:xfrm>
                <a:off x="1667062" y="3451693"/>
                <a:ext cx="27434"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65" name="Ink 164">
                <a:extLst>
                  <a:ext uri="{FF2B5EF4-FFF2-40B4-BE49-F238E27FC236}">
                    <a16:creationId xmlns:a16="http://schemas.microsoft.com/office/drawing/2014/main" id="{561A91E1-7A27-7DA3-5C5A-595FBFAF1A8A}"/>
                  </a:ext>
                </a:extLst>
              </p14:cNvPr>
              <p14:cNvContentPartPr/>
              <p14:nvPr/>
            </p14:nvContentPartPr>
            <p14:xfrm>
              <a:off x="1631455" y="4148293"/>
              <a:ext cx="21000" cy="294900"/>
            </p14:xfrm>
          </p:contentPart>
        </mc:Choice>
        <mc:Fallback>
          <p:pic>
            <p:nvPicPr>
              <p:cNvPr id="165" name="Ink 164">
                <a:extLst>
                  <a:ext uri="{FF2B5EF4-FFF2-40B4-BE49-F238E27FC236}">
                    <a16:creationId xmlns:a16="http://schemas.microsoft.com/office/drawing/2014/main" id="{561A91E1-7A27-7DA3-5C5A-595FBFAF1A8A}"/>
                  </a:ext>
                </a:extLst>
              </p:cNvPr>
              <p:cNvPicPr/>
              <p:nvPr/>
            </p:nvPicPr>
            <p:blipFill>
              <a:blip r:embed="rId132"/>
              <a:stretch>
                <a:fillRect/>
              </a:stretch>
            </p:blipFill>
            <p:spPr>
              <a:xfrm>
                <a:off x="1622557" y="4139291"/>
                <a:ext cx="38441" cy="312544"/>
              </a:xfrm>
              <a:prstGeom prst="rect">
                <a:avLst/>
              </a:prstGeom>
            </p:spPr>
          </p:pic>
        </mc:Fallback>
      </mc:AlternateContent>
      <p:grpSp>
        <p:nvGrpSpPr>
          <p:cNvPr id="166" name="Group 165">
            <a:extLst>
              <a:ext uri="{FF2B5EF4-FFF2-40B4-BE49-F238E27FC236}">
                <a16:creationId xmlns:a16="http://schemas.microsoft.com/office/drawing/2014/main" id="{404E6F29-0F9C-9FE7-D620-D591CBFE1048}"/>
              </a:ext>
            </a:extLst>
          </p:cNvPr>
          <p:cNvGrpSpPr/>
          <p:nvPr/>
        </p:nvGrpSpPr>
        <p:grpSpPr>
          <a:xfrm>
            <a:off x="1436755" y="5184940"/>
            <a:ext cx="472200" cy="389700"/>
            <a:chOff x="1716262" y="6228894"/>
            <a:chExt cx="566640" cy="467640"/>
          </a:xfrm>
        </p:grpSpPr>
        <p:grpSp>
          <p:nvGrpSpPr>
            <p:cNvPr id="167" name="Group 166">
              <a:extLst>
                <a:ext uri="{FF2B5EF4-FFF2-40B4-BE49-F238E27FC236}">
                  <a16:creationId xmlns:a16="http://schemas.microsoft.com/office/drawing/2014/main" id="{E7A1A388-8888-13E1-56F1-D85EFE6F5CB3}"/>
                </a:ext>
              </a:extLst>
            </p:cNvPr>
            <p:cNvGrpSpPr/>
            <p:nvPr/>
          </p:nvGrpSpPr>
          <p:grpSpPr>
            <a:xfrm>
              <a:off x="1716262" y="6228894"/>
              <a:ext cx="539280" cy="65160"/>
              <a:chOff x="2245298" y="6868165"/>
              <a:chExt cx="539280" cy="65160"/>
            </a:xfrm>
          </p:grpSpPr>
          <mc:AlternateContent xmlns:mc="http://schemas.openxmlformats.org/markup-compatibility/2006" xmlns:p14="http://schemas.microsoft.com/office/powerpoint/2010/main">
            <mc:Choice Requires="p14">
              <p:contentPart p14:bwMode="auto" r:id="rId133">
                <p14:nvContentPartPr>
                  <p14:cNvPr id="176" name="Ink 175">
                    <a:extLst>
                      <a:ext uri="{FF2B5EF4-FFF2-40B4-BE49-F238E27FC236}">
                        <a16:creationId xmlns:a16="http://schemas.microsoft.com/office/drawing/2014/main" id="{3F1DC6C2-6CDF-E3E9-2B9F-66AF55A914EF}"/>
                      </a:ext>
                    </a:extLst>
                  </p14:cNvPr>
                  <p14:cNvContentPartPr/>
                  <p14:nvPr/>
                </p14:nvContentPartPr>
                <p14:xfrm>
                  <a:off x="2245298" y="6893365"/>
                  <a:ext cx="65520" cy="39960"/>
                </p14:xfrm>
              </p:contentPart>
            </mc:Choice>
            <mc:Fallback xmlns="">
              <p:pic>
                <p:nvPicPr>
                  <p:cNvPr id="30" name="Ink 29">
                    <a:extLst>
                      <a:ext uri="{FF2B5EF4-FFF2-40B4-BE49-F238E27FC236}">
                        <a16:creationId xmlns:a16="http://schemas.microsoft.com/office/drawing/2014/main" id="{4A6BEF15-600F-4F4A-AA6B-2D1A10CF15D6}"/>
                      </a:ext>
                    </a:extLst>
                  </p:cNvPr>
                  <p:cNvPicPr/>
                  <p:nvPr/>
                </p:nvPicPr>
                <p:blipFill>
                  <a:blip r:embed="rId134"/>
                  <a:stretch>
                    <a:fillRect/>
                  </a:stretch>
                </p:blipFill>
                <p:spPr>
                  <a:xfrm>
                    <a:off x="2236298" y="6884365"/>
                    <a:ext cx="83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7" name="Ink 176">
                    <a:extLst>
                      <a:ext uri="{FF2B5EF4-FFF2-40B4-BE49-F238E27FC236}">
                        <a16:creationId xmlns:a16="http://schemas.microsoft.com/office/drawing/2014/main" id="{649B7FCE-639E-1B3B-6643-FA736BF9D810}"/>
                      </a:ext>
                    </a:extLst>
                  </p14:cNvPr>
                  <p14:cNvContentPartPr/>
                  <p14:nvPr/>
                </p14:nvContentPartPr>
                <p14:xfrm>
                  <a:off x="2491538" y="6873565"/>
                  <a:ext cx="55800" cy="47520"/>
                </p14:xfrm>
              </p:contentPart>
            </mc:Choice>
            <mc:Fallback xmlns="">
              <p:pic>
                <p:nvPicPr>
                  <p:cNvPr id="31" name="Ink 30">
                    <a:extLst>
                      <a:ext uri="{FF2B5EF4-FFF2-40B4-BE49-F238E27FC236}">
                        <a16:creationId xmlns:a16="http://schemas.microsoft.com/office/drawing/2014/main" id="{44E58862-60F6-4B25-962C-4532690B37E6}"/>
                      </a:ext>
                    </a:extLst>
                  </p:cNvPr>
                  <p:cNvPicPr/>
                  <p:nvPr/>
                </p:nvPicPr>
                <p:blipFill>
                  <a:blip r:embed="rId136"/>
                  <a:stretch>
                    <a:fillRect/>
                  </a:stretch>
                </p:blipFill>
                <p:spPr>
                  <a:xfrm>
                    <a:off x="2482538" y="6864565"/>
                    <a:ext cx="73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8" name="Ink 177">
                    <a:extLst>
                      <a:ext uri="{FF2B5EF4-FFF2-40B4-BE49-F238E27FC236}">
                        <a16:creationId xmlns:a16="http://schemas.microsoft.com/office/drawing/2014/main" id="{65651AAA-831A-6957-8B43-E2D6694D8866}"/>
                      </a:ext>
                    </a:extLst>
                  </p14:cNvPr>
                  <p14:cNvContentPartPr/>
                  <p14:nvPr/>
                </p14:nvContentPartPr>
                <p14:xfrm>
                  <a:off x="2731658" y="6868165"/>
                  <a:ext cx="52920" cy="38160"/>
                </p14:xfrm>
              </p:contentPart>
            </mc:Choice>
            <mc:Fallback xmlns="">
              <p:pic>
                <p:nvPicPr>
                  <p:cNvPr id="32" name="Ink 31">
                    <a:extLst>
                      <a:ext uri="{FF2B5EF4-FFF2-40B4-BE49-F238E27FC236}">
                        <a16:creationId xmlns:a16="http://schemas.microsoft.com/office/drawing/2014/main" id="{59B0AD86-D377-48EC-B771-B502E49205D0}"/>
                      </a:ext>
                    </a:extLst>
                  </p:cNvPr>
                  <p:cNvPicPr/>
                  <p:nvPr/>
                </p:nvPicPr>
                <p:blipFill>
                  <a:blip r:embed="rId138"/>
                  <a:stretch>
                    <a:fillRect/>
                  </a:stretch>
                </p:blipFill>
                <p:spPr>
                  <a:xfrm>
                    <a:off x="2722658" y="6859079"/>
                    <a:ext cx="70560" cy="55968"/>
                  </a:xfrm>
                  <a:prstGeom prst="rect">
                    <a:avLst/>
                  </a:prstGeom>
                </p:spPr>
              </p:pic>
            </mc:Fallback>
          </mc:AlternateContent>
        </p:grpSp>
        <p:grpSp>
          <p:nvGrpSpPr>
            <p:cNvPr id="168" name="Group 167">
              <a:extLst>
                <a:ext uri="{FF2B5EF4-FFF2-40B4-BE49-F238E27FC236}">
                  <a16:creationId xmlns:a16="http://schemas.microsoft.com/office/drawing/2014/main" id="{10229DA8-D1F7-3BC0-1644-E86EE74354CC}"/>
                </a:ext>
              </a:extLst>
            </p:cNvPr>
            <p:cNvGrpSpPr/>
            <p:nvPr/>
          </p:nvGrpSpPr>
          <p:grpSpPr>
            <a:xfrm>
              <a:off x="1746502" y="6427254"/>
              <a:ext cx="526680" cy="67320"/>
              <a:chOff x="2275538" y="7066525"/>
              <a:chExt cx="526680" cy="67320"/>
            </a:xfrm>
          </p:grpSpPr>
          <mc:AlternateContent xmlns:mc="http://schemas.openxmlformats.org/markup-compatibility/2006" xmlns:p14="http://schemas.microsoft.com/office/powerpoint/2010/main">
            <mc:Choice Requires="p14">
              <p:contentPart p14:bwMode="auto" r:id="rId139">
                <p14:nvContentPartPr>
                  <p14:cNvPr id="173" name="Ink 172">
                    <a:extLst>
                      <a:ext uri="{FF2B5EF4-FFF2-40B4-BE49-F238E27FC236}">
                        <a16:creationId xmlns:a16="http://schemas.microsoft.com/office/drawing/2014/main" id="{87B9AD3A-8F2E-B2CC-4FC1-B6C1B32EB11F}"/>
                      </a:ext>
                    </a:extLst>
                  </p14:cNvPr>
                  <p14:cNvContentPartPr/>
                  <p14:nvPr/>
                </p14:nvContentPartPr>
                <p14:xfrm>
                  <a:off x="2275538" y="7079485"/>
                  <a:ext cx="56520" cy="54360"/>
                </p14:xfrm>
              </p:contentPart>
            </mc:Choice>
            <mc:Fallback xmlns="">
              <p:pic>
                <p:nvPicPr>
                  <p:cNvPr id="27" name="Ink 26">
                    <a:extLst>
                      <a:ext uri="{FF2B5EF4-FFF2-40B4-BE49-F238E27FC236}">
                        <a16:creationId xmlns:a16="http://schemas.microsoft.com/office/drawing/2014/main" id="{E6A14F7B-8817-4C10-973F-D70E93113651}"/>
                      </a:ext>
                    </a:extLst>
                  </p:cNvPr>
                  <p:cNvPicPr/>
                  <p:nvPr/>
                </p:nvPicPr>
                <p:blipFill>
                  <a:blip r:embed="rId140"/>
                  <a:stretch>
                    <a:fillRect/>
                  </a:stretch>
                </p:blipFill>
                <p:spPr>
                  <a:xfrm>
                    <a:off x="2266538" y="7070485"/>
                    <a:ext cx="74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4" name="Ink 173">
                    <a:extLst>
                      <a:ext uri="{FF2B5EF4-FFF2-40B4-BE49-F238E27FC236}">
                        <a16:creationId xmlns:a16="http://schemas.microsoft.com/office/drawing/2014/main" id="{C532B20F-829F-18A7-50DD-D0E7F701232C}"/>
                      </a:ext>
                    </a:extLst>
                  </p14:cNvPr>
                  <p14:cNvContentPartPr/>
                  <p14:nvPr/>
                </p14:nvContentPartPr>
                <p14:xfrm>
                  <a:off x="2502338" y="7072285"/>
                  <a:ext cx="76680" cy="52200"/>
                </p14:xfrm>
              </p:contentPart>
            </mc:Choice>
            <mc:Fallback xmlns="">
              <p:pic>
                <p:nvPicPr>
                  <p:cNvPr id="28" name="Ink 27">
                    <a:extLst>
                      <a:ext uri="{FF2B5EF4-FFF2-40B4-BE49-F238E27FC236}">
                        <a16:creationId xmlns:a16="http://schemas.microsoft.com/office/drawing/2014/main" id="{35E64B6E-3BEC-466B-A37C-7FD559BDFC1D}"/>
                      </a:ext>
                    </a:extLst>
                  </p:cNvPr>
                  <p:cNvPicPr/>
                  <p:nvPr/>
                </p:nvPicPr>
                <p:blipFill>
                  <a:blip r:embed="rId142"/>
                  <a:stretch>
                    <a:fillRect/>
                  </a:stretch>
                </p:blipFill>
                <p:spPr>
                  <a:xfrm>
                    <a:off x="2493338" y="7063222"/>
                    <a:ext cx="94320" cy="6996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75" name="Ink 174">
                    <a:extLst>
                      <a:ext uri="{FF2B5EF4-FFF2-40B4-BE49-F238E27FC236}">
                        <a16:creationId xmlns:a16="http://schemas.microsoft.com/office/drawing/2014/main" id="{7179C76F-B69D-F37B-CA08-CEBE34789B85}"/>
                      </a:ext>
                    </a:extLst>
                  </p14:cNvPr>
                  <p14:cNvContentPartPr/>
                  <p14:nvPr/>
                </p14:nvContentPartPr>
                <p14:xfrm>
                  <a:off x="2739218" y="7066525"/>
                  <a:ext cx="63000" cy="54720"/>
                </p14:xfrm>
              </p:contentPart>
            </mc:Choice>
            <mc:Fallback xmlns="">
              <p:pic>
                <p:nvPicPr>
                  <p:cNvPr id="29" name="Ink 28">
                    <a:extLst>
                      <a:ext uri="{FF2B5EF4-FFF2-40B4-BE49-F238E27FC236}">
                        <a16:creationId xmlns:a16="http://schemas.microsoft.com/office/drawing/2014/main" id="{E0915826-A1AD-40FC-B803-19E9EB7A5A0A}"/>
                      </a:ext>
                    </a:extLst>
                  </p:cNvPr>
                  <p:cNvPicPr/>
                  <p:nvPr/>
                </p:nvPicPr>
                <p:blipFill>
                  <a:blip r:embed="rId144"/>
                  <a:stretch>
                    <a:fillRect/>
                  </a:stretch>
                </p:blipFill>
                <p:spPr>
                  <a:xfrm>
                    <a:off x="2730218" y="7057465"/>
                    <a:ext cx="80640" cy="72477"/>
                  </a:xfrm>
                  <a:prstGeom prst="rect">
                    <a:avLst/>
                  </a:prstGeom>
                </p:spPr>
              </p:pic>
            </mc:Fallback>
          </mc:AlternateContent>
        </p:grpSp>
        <p:grpSp>
          <p:nvGrpSpPr>
            <p:cNvPr id="169" name="Group 168">
              <a:extLst>
                <a:ext uri="{FF2B5EF4-FFF2-40B4-BE49-F238E27FC236}">
                  <a16:creationId xmlns:a16="http://schemas.microsoft.com/office/drawing/2014/main" id="{BB7E2FF8-5F21-8703-AAE2-0F09361824AB}"/>
                </a:ext>
              </a:extLst>
            </p:cNvPr>
            <p:cNvGrpSpPr/>
            <p:nvPr/>
          </p:nvGrpSpPr>
          <p:grpSpPr>
            <a:xfrm>
              <a:off x="1759822" y="6625974"/>
              <a:ext cx="523080" cy="70560"/>
              <a:chOff x="2288858" y="7265245"/>
              <a:chExt cx="523080" cy="70560"/>
            </a:xfrm>
          </p:grpSpPr>
          <mc:AlternateContent xmlns:mc="http://schemas.openxmlformats.org/markup-compatibility/2006" xmlns:p14="http://schemas.microsoft.com/office/powerpoint/2010/main">
            <mc:Choice Requires="p14">
              <p:contentPart p14:bwMode="auto" r:id="rId145">
                <p14:nvContentPartPr>
                  <p14:cNvPr id="170" name="Ink 169">
                    <a:extLst>
                      <a:ext uri="{FF2B5EF4-FFF2-40B4-BE49-F238E27FC236}">
                        <a16:creationId xmlns:a16="http://schemas.microsoft.com/office/drawing/2014/main" id="{3515EF59-F474-5E53-67E1-BE79E74B425F}"/>
                      </a:ext>
                    </a:extLst>
                  </p14:cNvPr>
                  <p14:cNvContentPartPr/>
                  <p14:nvPr/>
                </p14:nvContentPartPr>
                <p14:xfrm>
                  <a:off x="2288858" y="7270645"/>
                  <a:ext cx="55440" cy="65160"/>
                </p14:xfrm>
              </p:contentPart>
            </mc:Choice>
            <mc:Fallback xmlns="">
              <p:pic>
                <p:nvPicPr>
                  <p:cNvPr id="24" name="Ink 23">
                    <a:extLst>
                      <a:ext uri="{FF2B5EF4-FFF2-40B4-BE49-F238E27FC236}">
                        <a16:creationId xmlns:a16="http://schemas.microsoft.com/office/drawing/2014/main" id="{F1DC70F8-10C0-4C73-AEFC-D329957C3E87}"/>
                      </a:ext>
                    </a:extLst>
                  </p:cNvPr>
                  <p:cNvPicPr/>
                  <p:nvPr/>
                </p:nvPicPr>
                <p:blipFill>
                  <a:blip r:embed="rId146"/>
                  <a:stretch>
                    <a:fillRect/>
                  </a:stretch>
                </p:blipFill>
                <p:spPr>
                  <a:xfrm>
                    <a:off x="2279858" y="7261645"/>
                    <a:ext cx="73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1" name="Ink 170">
                    <a:extLst>
                      <a:ext uri="{FF2B5EF4-FFF2-40B4-BE49-F238E27FC236}">
                        <a16:creationId xmlns:a16="http://schemas.microsoft.com/office/drawing/2014/main" id="{46B5468D-7550-ECD9-3938-1F6608C9BC22}"/>
                      </a:ext>
                    </a:extLst>
                  </p14:cNvPr>
                  <p14:cNvContentPartPr/>
                  <p14:nvPr/>
                </p14:nvContentPartPr>
                <p14:xfrm>
                  <a:off x="2515298" y="7274245"/>
                  <a:ext cx="67320" cy="54000"/>
                </p14:xfrm>
              </p:contentPart>
            </mc:Choice>
            <mc:Fallback xmlns="">
              <p:pic>
                <p:nvPicPr>
                  <p:cNvPr id="25" name="Ink 24">
                    <a:extLst>
                      <a:ext uri="{FF2B5EF4-FFF2-40B4-BE49-F238E27FC236}">
                        <a16:creationId xmlns:a16="http://schemas.microsoft.com/office/drawing/2014/main" id="{15B75648-BF82-4BC9-B6DD-747FC1731109}"/>
                      </a:ext>
                    </a:extLst>
                  </p:cNvPr>
                  <p:cNvPicPr/>
                  <p:nvPr/>
                </p:nvPicPr>
                <p:blipFill>
                  <a:blip r:embed="rId148"/>
                  <a:stretch>
                    <a:fillRect/>
                  </a:stretch>
                </p:blipFill>
                <p:spPr>
                  <a:xfrm>
                    <a:off x="2506298" y="7265245"/>
                    <a:ext cx="84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2" name="Ink 171">
                    <a:extLst>
                      <a:ext uri="{FF2B5EF4-FFF2-40B4-BE49-F238E27FC236}">
                        <a16:creationId xmlns:a16="http://schemas.microsoft.com/office/drawing/2014/main" id="{80390252-0152-69BA-B180-8D6CD0E159CC}"/>
                      </a:ext>
                    </a:extLst>
                  </p14:cNvPr>
                  <p14:cNvContentPartPr/>
                  <p14:nvPr/>
                </p14:nvContentPartPr>
                <p14:xfrm>
                  <a:off x="2768738" y="7265245"/>
                  <a:ext cx="43200" cy="67320"/>
                </p14:xfrm>
              </p:contentPart>
            </mc:Choice>
            <mc:Fallback xmlns="">
              <p:pic>
                <p:nvPicPr>
                  <p:cNvPr id="26" name="Ink 25">
                    <a:extLst>
                      <a:ext uri="{FF2B5EF4-FFF2-40B4-BE49-F238E27FC236}">
                        <a16:creationId xmlns:a16="http://schemas.microsoft.com/office/drawing/2014/main" id="{28B8625B-2478-482E-9E39-3BC2F4AEAA12}"/>
                      </a:ext>
                    </a:extLst>
                  </p:cNvPr>
                  <p:cNvPicPr/>
                  <p:nvPr/>
                </p:nvPicPr>
                <p:blipFill>
                  <a:blip r:embed="rId150"/>
                  <a:stretch>
                    <a:fillRect/>
                  </a:stretch>
                </p:blipFill>
                <p:spPr>
                  <a:xfrm>
                    <a:off x="2759738" y="7256293"/>
                    <a:ext cx="60840" cy="84866"/>
                  </a:xfrm>
                  <a:prstGeom prst="rect">
                    <a:avLst/>
                  </a:prstGeom>
                </p:spPr>
              </p:pic>
            </mc:Fallback>
          </mc:AlternateContent>
        </p:grpSp>
      </p:grpSp>
    </p:spTree>
    <p:extLst>
      <p:ext uri="{BB962C8B-B14F-4D97-AF65-F5344CB8AC3E}">
        <p14:creationId xmlns:p14="http://schemas.microsoft.com/office/powerpoint/2010/main" val="325226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anim calcmode="lin" valueType="num">
                                      <p:cBhvr>
                                        <p:cTn id="11" dur="1000" fill="hold"/>
                                        <p:tgtEl>
                                          <p:spTgt spid="99"/>
                                        </p:tgtEl>
                                        <p:attrNameLst>
                                          <p:attrName>ppt_x</p:attrName>
                                        </p:attrNameLst>
                                      </p:cBhvr>
                                      <p:tavLst>
                                        <p:tav tm="0">
                                          <p:val>
                                            <p:strVal val="#ppt_x"/>
                                          </p:val>
                                        </p:tav>
                                        <p:tav tm="100000">
                                          <p:val>
                                            <p:strVal val="#ppt_x"/>
                                          </p:val>
                                        </p:tav>
                                      </p:tavLst>
                                    </p:anim>
                                    <p:anim calcmode="lin" valueType="num">
                                      <p:cBhvr>
                                        <p:cTn id="12" dur="1000" fill="hold"/>
                                        <p:tgtEl>
                                          <p:spTgt spid="9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exit" presetSubtype="0" fill="hold" nodeType="after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wipe(left)">
                                      <p:cBhvr>
                                        <p:cTn id="23" dur="500"/>
                                        <p:tgtEl>
                                          <p:spTgt spid="11">
                                            <p:txEl>
                                              <p:pRg st="2" end="2"/>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wipe(left)">
                                      <p:cBhvr>
                                        <p:cTn id="26" dur="500"/>
                                        <p:tgtEl>
                                          <p:spTgt spid="11">
                                            <p:txEl>
                                              <p:pRg st="3" end="3"/>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wipe(left)">
                                      <p:cBhvr>
                                        <p:cTn id="29" dur="500"/>
                                        <p:tgtEl>
                                          <p:spTgt spid="11">
                                            <p:txEl>
                                              <p:pRg st="4" end="4"/>
                                            </p:txEl>
                                          </p:spTgt>
                                        </p:tgtEl>
                                      </p:cBhvr>
                                    </p:animEffec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par>
                          <p:cTn id="33" fill="hold">
                            <p:stCondLst>
                              <p:cond delay="2000"/>
                            </p:stCondLst>
                            <p:childTnLst>
                              <p:par>
                                <p:cTn id="34" presetID="47" presetClass="entr" presetSubtype="0" fill="hold" nodeType="afterEffect">
                                  <p:stCondLst>
                                    <p:cond delay="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1000"/>
                                        <p:tgtEl>
                                          <p:spTgt spid="166"/>
                                        </p:tgtEl>
                                      </p:cBhvr>
                                    </p:animEffect>
                                    <p:anim calcmode="lin" valueType="num">
                                      <p:cBhvr>
                                        <p:cTn id="37" dur="1000" fill="hold"/>
                                        <p:tgtEl>
                                          <p:spTgt spid="166"/>
                                        </p:tgtEl>
                                        <p:attrNameLst>
                                          <p:attrName>ppt_x</p:attrName>
                                        </p:attrNameLst>
                                      </p:cBhvr>
                                      <p:tavLst>
                                        <p:tav tm="0">
                                          <p:val>
                                            <p:strVal val="#ppt_x"/>
                                          </p:val>
                                        </p:tav>
                                        <p:tav tm="100000">
                                          <p:val>
                                            <p:strVal val="#ppt_x"/>
                                          </p:val>
                                        </p:tav>
                                      </p:tavLst>
                                    </p:anim>
                                    <p:anim calcmode="lin" valueType="num">
                                      <p:cBhvr>
                                        <p:cTn id="38"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76A6-830E-44E7-947F-F2D4B2607ADF}"/>
              </a:ext>
            </a:extLst>
          </p:cNvPr>
          <p:cNvSpPr>
            <a:spLocks noGrp="1"/>
          </p:cNvSpPr>
          <p:nvPr>
            <p:ph type="title"/>
          </p:nvPr>
        </p:nvSpPr>
        <p:spPr/>
        <p:txBody>
          <a:bodyPr/>
          <a:lstStyle/>
          <a:p>
            <a:r>
              <a:rPr lang="en-US" dirty="0" err="1"/>
              <a:t>Aplicación</a:t>
            </a:r>
            <a:r>
              <a:rPr lang="en-US" dirty="0"/>
              <a:t> </a:t>
            </a:r>
            <a:r>
              <a:rPr lang="en-US" dirty="0" err="1">
                <a:solidFill>
                  <a:schemeClr val="accent2"/>
                </a:solidFill>
              </a:rPr>
              <a:t>corrección</a:t>
            </a:r>
            <a:endParaRPr lang="es-MX" dirty="0">
              <a:solidFill>
                <a:schemeClr val="accent2"/>
              </a:solidFill>
            </a:endParaRPr>
          </a:p>
        </p:txBody>
      </p:sp>
      <p:sp>
        <p:nvSpPr>
          <p:cNvPr id="46" name="Rectangle 45">
            <a:extLst>
              <a:ext uri="{FF2B5EF4-FFF2-40B4-BE49-F238E27FC236}">
                <a16:creationId xmlns:a16="http://schemas.microsoft.com/office/drawing/2014/main" id="{66F09EB0-B986-AE3E-04E5-093E55577CFC}"/>
              </a:ext>
            </a:extLst>
          </p:cNvPr>
          <p:cNvSpPr/>
          <p:nvPr/>
        </p:nvSpPr>
        <p:spPr bwMode="auto">
          <a:xfrm>
            <a:off x="6482408" y="1544766"/>
            <a:ext cx="5042974" cy="1873608"/>
          </a:xfrm>
          <a:prstGeom prst="rect">
            <a:avLst/>
          </a:prstGeom>
          <a:solidFill>
            <a:schemeClr val="bg1">
              <a:lumMod val="75000"/>
              <a:lumOff val="25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Amazon Ember" panose="020B0603020204020204" pitchFamily="34" charset="0"/>
              <a:cs typeface="Amazon Ember" panose="020B0603020204020204" pitchFamily="34" charset="0"/>
            </a:endParaRPr>
          </a:p>
        </p:txBody>
      </p:sp>
      <p:sp>
        <p:nvSpPr>
          <p:cNvPr id="48" name="Rectangle 47">
            <a:extLst>
              <a:ext uri="{FF2B5EF4-FFF2-40B4-BE49-F238E27FC236}">
                <a16:creationId xmlns:a16="http://schemas.microsoft.com/office/drawing/2014/main" id="{87A04E6D-5ACE-2110-C1FB-DF068A036483}"/>
              </a:ext>
            </a:extLst>
          </p:cNvPr>
          <p:cNvSpPr/>
          <p:nvPr/>
        </p:nvSpPr>
        <p:spPr bwMode="auto">
          <a:xfrm>
            <a:off x="435406" y="1544766"/>
            <a:ext cx="5042974" cy="1873608"/>
          </a:xfrm>
          <a:prstGeom prst="rect">
            <a:avLst/>
          </a:prstGeom>
          <a:solidFill>
            <a:schemeClr val="bg1">
              <a:lumMod val="75000"/>
              <a:lumOff val="25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eaLnBrk="0" fontAlgn="base" hangingPunct="0">
              <a:lnSpc>
                <a:spcPct val="90000"/>
              </a:lnSpc>
              <a:spcBef>
                <a:spcPct val="0"/>
              </a:spcBef>
              <a:spcAft>
                <a:spcPct val="0"/>
              </a:spcAft>
              <a:defRPr/>
            </a:pPr>
            <a:endParaRPr lang="en-US" sz="2000" dirty="0">
              <a:solidFill>
                <a:srgbClr val="FFFFFF"/>
              </a:solidFill>
              <a:latin typeface="Amazon Ember"/>
              <a:ea typeface="Amazon Ember" panose="020B0603020204020204" pitchFamily="34" charset="0"/>
              <a:cs typeface="Amazon Ember" panose="020B0603020204020204" pitchFamily="34" charset="0"/>
            </a:endParaRPr>
          </a:p>
        </p:txBody>
      </p:sp>
      <p:sp>
        <p:nvSpPr>
          <p:cNvPr id="82" name="Rectangle 81">
            <a:extLst>
              <a:ext uri="{FF2B5EF4-FFF2-40B4-BE49-F238E27FC236}">
                <a16:creationId xmlns:a16="http://schemas.microsoft.com/office/drawing/2014/main" id="{1FCFBBAD-1129-FBF9-DE6C-7D77F6F30A1B}"/>
              </a:ext>
            </a:extLst>
          </p:cNvPr>
          <p:cNvSpPr/>
          <p:nvPr/>
        </p:nvSpPr>
        <p:spPr>
          <a:xfrm>
            <a:off x="482459" y="1746655"/>
            <a:ext cx="4766235" cy="1375056"/>
          </a:xfrm>
          <a:prstGeom prst="rect">
            <a:avLst/>
          </a:prstGeom>
        </p:spPr>
        <p:txBody>
          <a:bodyPr wrap="square">
            <a:spAutoFit/>
          </a:bodyPr>
          <a:lstStyle/>
          <a:p>
            <a:pPr defTabSz="914099" eaLnBrk="0" fontAlgn="base" hangingPunct="0">
              <a:spcBef>
                <a:spcPct val="0"/>
              </a:spcBef>
              <a:spcAft>
                <a:spcPct val="0"/>
              </a:spcAft>
              <a:defRPr/>
            </a:pPr>
            <a:r>
              <a:rPr lang="en-US" sz="1667" dirty="0">
                <a:solidFill>
                  <a:srgbClr val="65E930"/>
                </a:solidFill>
                <a:latin typeface="Lucida Console" panose="020B0609040504020204" pitchFamily="49" charset="0"/>
              </a:rPr>
              <a:t>--</a:t>
            </a:r>
            <a:r>
              <a:rPr lang="en-US" sz="1667" dirty="0" err="1">
                <a:solidFill>
                  <a:srgbClr val="65E930"/>
                </a:solidFill>
                <a:latin typeface="Lucida Console" panose="020B0609040504020204" pitchFamily="49" charset="0"/>
              </a:rPr>
              <a:t>Ejemplo</a:t>
            </a:r>
            <a:r>
              <a:rPr lang="en-US" sz="1667" dirty="0">
                <a:solidFill>
                  <a:srgbClr val="65E930"/>
                </a:solidFill>
                <a:latin typeface="Lucida Console" panose="020B0609040504020204" pitchFamily="49" charset="0"/>
              </a:rPr>
              <a:t> de </a:t>
            </a:r>
            <a:r>
              <a:rPr lang="en-US" sz="1667" dirty="0">
                <a:solidFill>
                  <a:srgbClr val="44CEEA"/>
                </a:solidFill>
                <a:latin typeface="Lucida Console" panose="020B0609040504020204" pitchFamily="49" charset="0"/>
              </a:rPr>
              <a:t>T-SQL</a:t>
            </a:r>
            <a:endParaRPr lang="en-US" sz="1667" dirty="0">
              <a:solidFill>
                <a:srgbClr val="65E930"/>
              </a:solidFill>
              <a:latin typeface="Lucida Console" panose="020B0609040504020204" pitchFamily="49" charset="0"/>
            </a:endParaRPr>
          </a:p>
          <a:p>
            <a:pPr defTabSz="914099" eaLnBrk="0" fontAlgn="base" hangingPunct="0">
              <a:spcBef>
                <a:spcPct val="0"/>
              </a:spcBef>
              <a:spcAft>
                <a:spcPct val="0"/>
              </a:spcAft>
              <a:defRPr/>
            </a:pPr>
            <a:endParaRPr lang="en-US" sz="1667" dirty="0">
              <a:solidFill>
                <a:srgbClr val="9827E5"/>
              </a:solidFill>
              <a:latin typeface="Lucida Console" panose="020B0609040504020204" pitchFamily="49" charset="0"/>
            </a:endParaRPr>
          </a:p>
          <a:p>
            <a:pPr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SELECT</a:t>
            </a:r>
            <a:r>
              <a:rPr lang="en-US" sz="1667" dirty="0">
                <a:solidFill>
                  <a:srgbClr val="FFFFFF"/>
                </a:solidFill>
                <a:latin typeface="Lucida Console" panose="020B0609040504020204" pitchFamily="49" charset="0"/>
              </a:rPr>
              <a:t> ProductID, ProductName, Price</a:t>
            </a:r>
          </a:p>
          <a:p>
            <a:pPr marL="456388" lvl="1" indent="-75404"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FROM</a:t>
            </a:r>
            <a:r>
              <a:rPr lang="en-US" sz="1667" dirty="0">
                <a:solidFill>
                  <a:srgbClr val="FFFFFF"/>
                </a:solidFill>
                <a:latin typeface="Lucida Console" panose="020B0609040504020204" pitchFamily="49" charset="0"/>
              </a:rPr>
              <a:t> dbo.Products</a:t>
            </a:r>
          </a:p>
          <a:p>
            <a:pPr marL="456388" lvl="1" indent="-75404"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WHERE</a:t>
            </a:r>
            <a:r>
              <a:rPr lang="en-US" sz="1667" dirty="0">
                <a:solidFill>
                  <a:srgbClr val="FFFFFF"/>
                </a:solidFill>
                <a:latin typeface="Lucida Console" panose="020B0609040504020204" pitchFamily="49" charset="0"/>
              </a:rPr>
              <a:t> Price &lt; 30</a:t>
            </a:r>
          </a:p>
        </p:txBody>
      </p:sp>
      <p:graphicFrame>
        <p:nvGraphicFramePr>
          <p:cNvPr id="83" name="Table 3">
            <a:extLst>
              <a:ext uri="{FF2B5EF4-FFF2-40B4-BE49-F238E27FC236}">
                <a16:creationId xmlns:a16="http://schemas.microsoft.com/office/drawing/2014/main" id="{16CCDC75-3849-90EC-42CD-FE176D88E60B}"/>
              </a:ext>
            </a:extLst>
          </p:cNvPr>
          <p:cNvGraphicFramePr>
            <a:graphicFrameLocks noGrp="1"/>
          </p:cNvGraphicFramePr>
          <p:nvPr/>
        </p:nvGraphicFramePr>
        <p:xfrm>
          <a:off x="577726" y="3686314"/>
          <a:ext cx="4766235" cy="740834"/>
        </p:xfrm>
        <a:graphic>
          <a:graphicData uri="http://schemas.openxmlformats.org/drawingml/2006/table">
            <a:tbl>
              <a:tblPr firstRow="1" bandRow="1">
                <a:tableStyleId>{2D5ABB26-0587-4C30-8999-92F81FD0307C}</a:tableStyleId>
              </a:tblPr>
              <a:tblGrid>
                <a:gridCol w="1588745">
                  <a:extLst>
                    <a:ext uri="{9D8B030D-6E8A-4147-A177-3AD203B41FA5}">
                      <a16:colId xmlns:a16="http://schemas.microsoft.com/office/drawing/2014/main" val="768041069"/>
                    </a:ext>
                  </a:extLst>
                </a:gridCol>
                <a:gridCol w="1588745">
                  <a:extLst>
                    <a:ext uri="{9D8B030D-6E8A-4147-A177-3AD203B41FA5}">
                      <a16:colId xmlns:a16="http://schemas.microsoft.com/office/drawing/2014/main" val="1516659594"/>
                    </a:ext>
                  </a:extLst>
                </a:gridCol>
                <a:gridCol w="1588745">
                  <a:extLst>
                    <a:ext uri="{9D8B030D-6E8A-4147-A177-3AD203B41FA5}">
                      <a16:colId xmlns:a16="http://schemas.microsoft.com/office/drawing/2014/main" val="119613653"/>
                    </a:ext>
                  </a:extLst>
                </a:gridCol>
              </a:tblGrid>
              <a:tr h="436034">
                <a:tc>
                  <a:txBody>
                    <a:bodyPr/>
                    <a:lstStyle/>
                    <a:p>
                      <a:r>
                        <a:rPr lang="en-US" sz="1500" dirty="0"/>
                        <a:t>ProductID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ProductName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Price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196272"/>
                  </a:ext>
                </a:extLst>
              </a:tr>
              <a:tr h="304800">
                <a:tc>
                  <a:txBody>
                    <a:bodyPr/>
                    <a:lstStyle/>
                    <a:p>
                      <a:r>
                        <a:rPr lang="en-US" sz="1500" dirty="0"/>
                        <a:t>1</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Clamp</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$12.8182</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688783"/>
                  </a:ext>
                </a:extLst>
              </a:tr>
            </a:tbl>
          </a:graphicData>
        </a:graphic>
      </p:graphicFrame>
      <p:graphicFrame>
        <p:nvGraphicFramePr>
          <p:cNvPr id="84" name="Table 3">
            <a:extLst>
              <a:ext uri="{FF2B5EF4-FFF2-40B4-BE49-F238E27FC236}">
                <a16:creationId xmlns:a16="http://schemas.microsoft.com/office/drawing/2014/main" id="{589B5910-056C-7358-2A81-9EF97AAD2AAF}"/>
              </a:ext>
            </a:extLst>
          </p:cNvPr>
          <p:cNvGraphicFramePr>
            <a:graphicFrameLocks noGrp="1"/>
          </p:cNvGraphicFramePr>
          <p:nvPr/>
        </p:nvGraphicFramePr>
        <p:xfrm>
          <a:off x="6613961" y="3690050"/>
          <a:ext cx="4766235" cy="740834"/>
        </p:xfrm>
        <a:graphic>
          <a:graphicData uri="http://schemas.openxmlformats.org/drawingml/2006/table">
            <a:tbl>
              <a:tblPr firstRow="1" bandRow="1">
                <a:tableStyleId>{2D5ABB26-0587-4C30-8999-92F81FD0307C}</a:tableStyleId>
              </a:tblPr>
              <a:tblGrid>
                <a:gridCol w="1588745">
                  <a:extLst>
                    <a:ext uri="{9D8B030D-6E8A-4147-A177-3AD203B41FA5}">
                      <a16:colId xmlns:a16="http://schemas.microsoft.com/office/drawing/2014/main" val="768041069"/>
                    </a:ext>
                  </a:extLst>
                </a:gridCol>
                <a:gridCol w="1588745">
                  <a:extLst>
                    <a:ext uri="{9D8B030D-6E8A-4147-A177-3AD203B41FA5}">
                      <a16:colId xmlns:a16="http://schemas.microsoft.com/office/drawing/2014/main" val="1516659594"/>
                    </a:ext>
                  </a:extLst>
                </a:gridCol>
                <a:gridCol w="1588745">
                  <a:extLst>
                    <a:ext uri="{9D8B030D-6E8A-4147-A177-3AD203B41FA5}">
                      <a16:colId xmlns:a16="http://schemas.microsoft.com/office/drawing/2014/main" val="119613653"/>
                    </a:ext>
                  </a:extLst>
                </a:gridCol>
              </a:tblGrid>
              <a:tr h="436034">
                <a:tc>
                  <a:txBody>
                    <a:bodyPr/>
                    <a:lstStyle/>
                    <a:p>
                      <a:r>
                        <a:rPr lang="en-US" sz="1500" dirty="0"/>
                        <a:t>ProductID</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ProductName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Price</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196272"/>
                  </a:ext>
                </a:extLst>
              </a:tr>
              <a:tr h="304800">
                <a:tc>
                  <a:txBody>
                    <a:bodyPr/>
                    <a:lstStyle/>
                    <a:p>
                      <a:r>
                        <a:rPr lang="en-US" sz="1500" dirty="0"/>
                        <a:t>1</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Clamp</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$12.82</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688783"/>
                  </a:ext>
                </a:extLst>
              </a:tr>
            </a:tbl>
          </a:graphicData>
        </a:graphic>
      </p:graphicFrame>
      <p:sp>
        <p:nvSpPr>
          <p:cNvPr id="85" name="Rectangle 84">
            <a:extLst>
              <a:ext uri="{FF2B5EF4-FFF2-40B4-BE49-F238E27FC236}">
                <a16:creationId xmlns:a16="http://schemas.microsoft.com/office/drawing/2014/main" id="{04B189C0-BFB9-B42A-4D6B-70CE6A625632}"/>
              </a:ext>
            </a:extLst>
          </p:cNvPr>
          <p:cNvSpPr/>
          <p:nvPr/>
        </p:nvSpPr>
        <p:spPr>
          <a:xfrm>
            <a:off x="6546087" y="1746655"/>
            <a:ext cx="4766235" cy="1631601"/>
          </a:xfrm>
          <a:prstGeom prst="rect">
            <a:avLst/>
          </a:prstGeom>
        </p:spPr>
        <p:txBody>
          <a:bodyPr wrap="square">
            <a:spAutoFit/>
          </a:bodyPr>
          <a:lstStyle/>
          <a:p>
            <a:pPr defTabSz="914099" eaLnBrk="0" fontAlgn="base" hangingPunct="0">
              <a:spcBef>
                <a:spcPct val="0"/>
              </a:spcBef>
              <a:spcAft>
                <a:spcPct val="0"/>
              </a:spcAft>
              <a:defRPr/>
            </a:pPr>
            <a:r>
              <a:rPr lang="en-US" sz="1667" dirty="0">
                <a:solidFill>
                  <a:srgbClr val="65E930"/>
                </a:solidFill>
                <a:latin typeface="Lucida Console" panose="020B0609040504020204" pitchFamily="49" charset="0"/>
              </a:rPr>
              <a:t>--</a:t>
            </a:r>
            <a:r>
              <a:rPr lang="en-US" sz="1667" dirty="0" err="1">
                <a:solidFill>
                  <a:srgbClr val="65E930"/>
                </a:solidFill>
                <a:latin typeface="Lucida Console" panose="020B0609040504020204" pitchFamily="49" charset="0"/>
              </a:rPr>
              <a:t>Ejemplo</a:t>
            </a:r>
            <a:r>
              <a:rPr lang="en-US" sz="1667" dirty="0">
                <a:solidFill>
                  <a:srgbClr val="65E930"/>
                </a:solidFill>
                <a:latin typeface="Lucida Console" panose="020B0609040504020204" pitchFamily="49" charset="0"/>
              </a:rPr>
              <a:t> </a:t>
            </a:r>
            <a:r>
              <a:rPr lang="en-US" sz="1667" dirty="0">
                <a:solidFill>
                  <a:srgbClr val="44CEEA"/>
                </a:solidFill>
                <a:latin typeface="Lucida Console" panose="020B0609040504020204" pitchFamily="49" charset="0"/>
              </a:rPr>
              <a:t>PGSQL</a:t>
            </a:r>
            <a:endParaRPr lang="en-US" sz="1667" dirty="0">
              <a:solidFill>
                <a:srgbClr val="65E930"/>
              </a:solidFill>
              <a:latin typeface="Lucida Console" panose="020B0609040504020204" pitchFamily="49" charset="0"/>
            </a:endParaRPr>
          </a:p>
          <a:p>
            <a:pPr defTabSz="914099" eaLnBrk="0" fontAlgn="base" hangingPunct="0">
              <a:spcBef>
                <a:spcPct val="0"/>
              </a:spcBef>
              <a:spcAft>
                <a:spcPct val="0"/>
              </a:spcAft>
              <a:defRPr/>
            </a:pPr>
            <a:endParaRPr lang="en-US" sz="1667" dirty="0">
              <a:solidFill>
                <a:srgbClr val="9827E5"/>
              </a:solidFill>
              <a:latin typeface="Lucida Console" panose="020B0609040504020204" pitchFamily="49" charset="0"/>
            </a:endParaRPr>
          </a:p>
          <a:p>
            <a:pPr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SELECT</a:t>
            </a:r>
            <a:r>
              <a:rPr lang="en-US" sz="1667" dirty="0">
                <a:solidFill>
                  <a:srgbClr val="FFFFFF"/>
                </a:solidFill>
                <a:latin typeface="Lucida Console" panose="020B0609040504020204" pitchFamily="49" charset="0"/>
              </a:rPr>
              <a:t> ProductID, ProductName, Price</a:t>
            </a:r>
          </a:p>
          <a:p>
            <a:pPr marL="456388" lvl="1" indent="-75404"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FROM</a:t>
            </a:r>
            <a:r>
              <a:rPr lang="en-US" sz="1667" dirty="0">
                <a:solidFill>
                  <a:srgbClr val="FFFFFF"/>
                </a:solidFill>
                <a:latin typeface="Lucida Console" panose="020B0609040504020204" pitchFamily="49" charset="0"/>
              </a:rPr>
              <a:t> Products</a:t>
            </a:r>
          </a:p>
          <a:p>
            <a:pPr marL="456388" lvl="1" indent="-75404" defTabSz="914099" eaLnBrk="0" fontAlgn="base" hangingPunct="0">
              <a:spcBef>
                <a:spcPct val="0"/>
              </a:spcBef>
              <a:spcAft>
                <a:spcPct val="0"/>
              </a:spcAft>
              <a:defRPr/>
            </a:pPr>
            <a:r>
              <a:rPr lang="en-US" sz="1667" dirty="0">
                <a:solidFill>
                  <a:srgbClr val="FAE232"/>
                </a:solidFill>
                <a:latin typeface="Lucida Console" panose="020B0609040504020204" pitchFamily="49" charset="0"/>
              </a:rPr>
              <a:t>WHERE</a:t>
            </a:r>
            <a:r>
              <a:rPr lang="en-US" sz="1667" dirty="0">
                <a:solidFill>
                  <a:srgbClr val="FFFFFF"/>
                </a:solidFill>
                <a:latin typeface="Lucida Console" panose="020B0609040504020204" pitchFamily="49" charset="0"/>
              </a:rPr>
              <a:t> Price &lt; 30</a:t>
            </a:r>
          </a:p>
          <a:p>
            <a:pPr defTabSz="914099" eaLnBrk="0" fontAlgn="base" hangingPunct="0">
              <a:spcBef>
                <a:spcPct val="0"/>
              </a:spcBef>
              <a:spcAft>
                <a:spcPct val="0"/>
              </a:spcAft>
              <a:defRPr/>
            </a:pPr>
            <a:endParaRPr lang="en-US" sz="1667" dirty="0">
              <a:solidFill>
                <a:srgbClr val="9827E5"/>
              </a:solidFill>
              <a:latin typeface="Lucida Console" panose="020B0609040504020204" pitchFamily="49" charset="0"/>
            </a:endParaRPr>
          </a:p>
        </p:txBody>
      </p:sp>
      <mc:AlternateContent xmlns:mc="http://schemas.openxmlformats.org/markup-compatibility/2006">
        <mc:Choice xmlns:p14="http://schemas.microsoft.com/office/powerpoint/2010/main" Requires="p14">
          <p:contentPart p14:bwMode="auto" r:id="rId3">
            <p14:nvContentPartPr>
              <p14:cNvPr id="86" name="Ink 85">
                <a:extLst>
                  <a:ext uri="{FF2B5EF4-FFF2-40B4-BE49-F238E27FC236}">
                    <a16:creationId xmlns:a16="http://schemas.microsoft.com/office/drawing/2014/main" id="{BE079A18-0B87-04C6-493C-34A7A103EE74}"/>
                  </a:ext>
                </a:extLst>
              </p14:cNvPr>
              <p14:cNvContentPartPr/>
              <p14:nvPr/>
            </p14:nvContentPartPr>
            <p14:xfrm>
              <a:off x="3269694" y="3123944"/>
              <a:ext cx="2439900" cy="1990200"/>
            </p14:xfrm>
          </p:contentPart>
        </mc:Choice>
        <mc:Fallback>
          <p:pic>
            <p:nvPicPr>
              <p:cNvPr id="86" name="Ink 85">
                <a:extLst>
                  <a:ext uri="{FF2B5EF4-FFF2-40B4-BE49-F238E27FC236}">
                    <a16:creationId xmlns:a16="http://schemas.microsoft.com/office/drawing/2014/main" id="{BE079A18-0B87-04C6-493C-34A7A103EE74}"/>
                  </a:ext>
                </a:extLst>
              </p:cNvPr>
              <p:cNvPicPr/>
              <p:nvPr/>
            </p:nvPicPr>
            <p:blipFill>
              <a:blip r:embed="rId4"/>
              <a:stretch>
                <a:fillRect/>
              </a:stretch>
            </p:blipFill>
            <p:spPr>
              <a:xfrm>
                <a:off x="3260695" y="3114945"/>
                <a:ext cx="2457539" cy="200783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7" name="Ink 86">
                <a:extLst>
                  <a:ext uri="{FF2B5EF4-FFF2-40B4-BE49-F238E27FC236}">
                    <a16:creationId xmlns:a16="http://schemas.microsoft.com/office/drawing/2014/main" id="{C6CF0672-B92B-99E5-2534-285990BC0FA8}"/>
                  </a:ext>
                </a:extLst>
              </p14:cNvPr>
              <p14:cNvContentPartPr/>
              <p14:nvPr/>
            </p14:nvContentPartPr>
            <p14:xfrm>
              <a:off x="9394794" y="3060644"/>
              <a:ext cx="2049300" cy="2204700"/>
            </p14:xfrm>
          </p:contentPart>
        </mc:Choice>
        <mc:Fallback>
          <p:pic>
            <p:nvPicPr>
              <p:cNvPr id="87" name="Ink 86">
                <a:extLst>
                  <a:ext uri="{FF2B5EF4-FFF2-40B4-BE49-F238E27FC236}">
                    <a16:creationId xmlns:a16="http://schemas.microsoft.com/office/drawing/2014/main" id="{C6CF0672-B92B-99E5-2534-285990BC0FA8}"/>
                  </a:ext>
                </a:extLst>
              </p:cNvPr>
              <p:cNvPicPr/>
              <p:nvPr/>
            </p:nvPicPr>
            <p:blipFill>
              <a:blip r:embed="rId6"/>
              <a:stretch>
                <a:fillRect/>
              </a:stretch>
            </p:blipFill>
            <p:spPr>
              <a:xfrm>
                <a:off x="9385795" y="3051644"/>
                <a:ext cx="2066938" cy="2222340"/>
              </a:xfrm>
              <a:prstGeom prst="rect">
                <a:avLst/>
              </a:prstGeom>
            </p:spPr>
          </p:pic>
        </mc:Fallback>
      </mc:AlternateContent>
      <p:grpSp>
        <p:nvGrpSpPr>
          <p:cNvPr id="88" name="Group 87">
            <a:extLst>
              <a:ext uri="{FF2B5EF4-FFF2-40B4-BE49-F238E27FC236}">
                <a16:creationId xmlns:a16="http://schemas.microsoft.com/office/drawing/2014/main" id="{1C450E06-3EFA-CDD4-B397-EA64ECEA282E}"/>
              </a:ext>
            </a:extLst>
          </p:cNvPr>
          <p:cNvGrpSpPr/>
          <p:nvPr/>
        </p:nvGrpSpPr>
        <p:grpSpPr>
          <a:xfrm>
            <a:off x="1937094" y="4930521"/>
            <a:ext cx="1332600" cy="1475912"/>
            <a:chOff x="2324513" y="6047120"/>
            <a:chExt cx="1599120" cy="1771094"/>
          </a:xfrm>
        </p:grpSpPr>
        <mc:AlternateContent xmlns:mc="http://schemas.openxmlformats.org/markup-compatibility/2006" xmlns:p14="http://schemas.microsoft.com/office/powerpoint/2010/main">
          <mc:Choice Requires="p14">
            <p:contentPart p14:bwMode="auto" r:id="rId7">
              <p14:nvContentPartPr>
                <p14:cNvPr id="89" name="Ink 88">
                  <a:extLst>
                    <a:ext uri="{FF2B5EF4-FFF2-40B4-BE49-F238E27FC236}">
                      <a16:creationId xmlns:a16="http://schemas.microsoft.com/office/drawing/2014/main" id="{E77085FA-925A-CE6F-86D3-33026A10154E}"/>
                    </a:ext>
                  </a:extLst>
                </p14:cNvPr>
                <p14:cNvContentPartPr/>
                <p14:nvPr/>
              </p14:nvContentPartPr>
              <p14:xfrm>
                <a:off x="2521793" y="6047120"/>
                <a:ext cx="1224360" cy="448560"/>
              </p14:xfrm>
            </p:contentPart>
          </mc:Choice>
          <mc:Fallback xmlns:a16="http://schemas.microsoft.com/office/drawing/2014/main" xmlns="">
            <p:pic>
              <p:nvPicPr>
                <p:cNvPr id="10" name="Ink 9">
                  <a:extLst>
                    <a:ext uri="{FF2B5EF4-FFF2-40B4-BE49-F238E27FC236}">
                      <a16:creationId xmlns:a16="http://schemas.microsoft.com/office/drawing/2014/main" id="{B483C40B-72D0-41E6-8CE9-2ACC723D6E21}"/>
                    </a:ext>
                  </a:extLst>
                </p:cNvPr>
                <p:cNvPicPr/>
                <p:nvPr/>
              </p:nvPicPr>
              <p:blipFill>
                <a:blip r:embed="rId8"/>
                <a:stretch>
                  <a:fillRect/>
                </a:stretch>
              </p:blipFill>
              <p:spPr>
                <a:xfrm>
                  <a:off x="2512793" y="6038120"/>
                  <a:ext cx="12420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0" name="Ink 89">
                  <a:extLst>
                    <a:ext uri="{FF2B5EF4-FFF2-40B4-BE49-F238E27FC236}">
                      <a16:creationId xmlns:a16="http://schemas.microsoft.com/office/drawing/2014/main" id="{13DA66D4-F076-6D97-75AE-D37FCF01B7F5}"/>
                    </a:ext>
                  </a:extLst>
                </p14:cNvPr>
                <p14:cNvContentPartPr/>
                <p14:nvPr/>
              </p14:nvContentPartPr>
              <p14:xfrm>
                <a:off x="2500553" y="6406760"/>
                <a:ext cx="30960" cy="787320"/>
              </p14:xfrm>
            </p:contentPart>
          </mc:Choice>
          <mc:Fallback xmlns:a16="http://schemas.microsoft.com/office/drawing/2014/main" xmlns="">
            <p:pic>
              <p:nvPicPr>
                <p:cNvPr id="11" name="Ink 10">
                  <a:extLst>
                    <a:ext uri="{FF2B5EF4-FFF2-40B4-BE49-F238E27FC236}">
                      <a16:creationId xmlns:a16="http://schemas.microsoft.com/office/drawing/2014/main" id="{6F9519FF-67E4-44BC-93E4-9A169ECD240C}"/>
                    </a:ext>
                  </a:extLst>
                </p:cNvPr>
                <p:cNvPicPr/>
                <p:nvPr/>
              </p:nvPicPr>
              <p:blipFill>
                <a:blip r:embed="rId10"/>
                <a:stretch>
                  <a:fillRect/>
                </a:stretch>
              </p:blipFill>
              <p:spPr>
                <a:xfrm>
                  <a:off x="2491656" y="6397764"/>
                  <a:ext cx="48397" cy="80495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1" name="Ink 90">
                  <a:extLst>
                    <a:ext uri="{FF2B5EF4-FFF2-40B4-BE49-F238E27FC236}">
                      <a16:creationId xmlns:a16="http://schemas.microsoft.com/office/drawing/2014/main" id="{F5E34211-798B-2211-FD13-165F12DD1F60}"/>
                    </a:ext>
                  </a:extLst>
                </p14:cNvPr>
                <p14:cNvContentPartPr/>
                <p14:nvPr/>
              </p14:nvContentPartPr>
              <p14:xfrm>
                <a:off x="3671633" y="6371374"/>
                <a:ext cx="69840" cy="931680"/>
              </p14:xfrm>
            </p:contentPart>
          </mc:Choice>
          <mc:Fallback xmlns:a16="http://schemas.microsoft.com/office/drawing/2014/main" xmlns="">
            <p:pic>
              <p:nvPicPr>
                <p:cNvPr id="12" name="Ink 11">
                  <a:extLst>
                    <a:ext uri="{FF2B5EF4-FFF2-40B4-BE49-F238E27FC236}">
                      <a16:creationId xmlns:a16="http://schemas.microsoft.com/office/drawing/2014/main" id="{B127DB9C-B8D5-4297-87D5-579540FACE3A}"/>
                    </a:ext>
                  </a:extLst>
                </p:cNvPr>
                <p:cNvPicPr/>
                <p:nvPr/>
              </p:nvPicPr>
              <p:blipFill>
                <a:blip r:embed="rId12"/>
                <a:stretch>
                  <a:fillRect/>
                </a:stretch>
              </p:blipFill>
              <p:spPr>
                <a:xfrm>
                  <a:off x="3662633" y="6362374"/>
                  <a:ext cx="87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2" name="Ink 91">
                  <a:extLst>
                    <a:ext uri="{FF2B5EF4-FFF2-40B4-BE49-F238E27FC236}">
                      <a16:creationId xmlns:a16="http://schemas.microsoft.com/office/drawing/2014/main" id="{DCDDDDEE-D509-1454-AA1F-92ACD3CC10F9}"/>
                    </a:ext>
                  </a:extLst>
                </p14:cNvPr>
                <p14:cNvContentPartPr/>
                <p14:nvPr/>
              </p14:nvContentPartPr>
              <p14:xfrm>
                <a:off x="2535473" y="7310614"/>
                <a:ext cx="1186200" cy="215640"/>
              </p14:xfrm>
            </p:contentPart>
          </mc:Choice>
          <mc:Fallback xmlns:a16="http://schemas.microsoft.com/office/drawing/2014/main" xmlns="">
            <p:pic>
              <p:nvPicPr>
                <p:cNvPr id="13" name="Ink 12">
                  <a:extLst>
                    <a:ext uri="{FF2B5EF4-FFF2-40B4-BE49-F238E27FC236}">
                      <a16:creationId xmlns:a16="http://schemas.microsoft.com/office/drawing/2014/main" id="{36F4B7A4-E0B7-4D6E-AAC1-852AECD861B7}"/>
                    </a:ext>
                  </a:extLst>
                </p:cNvPr>
                <p:cNvPicPr/>
                <p:nvPr/>
              </p:nvPicPr>
              <p:blipFill>
                <a:blip r:embed="rId14"/>
                <a:stretch>
                  <a:fillRect/>
                </a:stretch>
              </p:blipFill>
              <p:spPr>
                <a:xfrm>
                  <a:off x="2526473" y="7301614"/>
                  <a:ext cx="1203840" cy="233280"/>
                </a:xfrm>
                <a:prstGeom prst="rect">
                  <a:avLst/>
                </a:prstGeom>
              </p:spPr>
            </p:pic>
          </mc:Fallback>
        </mc:AlternateContent>
        <p:grpSp>
          <p:nvGrpSpPr>
            <p:cNvPr id="93" name="Group 92">
              <a:extLst>
                <a:ext uri="{FF2B5EF4-FFF2-40B4-BE49-F238E27FC236}">
                  <a16:creationId xmlns:a16="http://schemas.microsoft.com/office/drawing/2014/main" id="{0C3A363C-D27B-EF9F-5E07-A0CDFF26DD47}"/>
                </a:ext>
              </a:extLst>
            </p:cNvPr>
            <p:cNvGrpSpPr/>
            <p:nvPr/>
          </p:nvGrpSpPr>
          <p:grpSpPr>
            <a:xfrm>
              <a:off x="2686313" y="6658294"/>
              <a:ext cx="797760" cy="639720"/>
              <a:chOff x="1615242" y="6143342"/>
              <a:chExt cx="797760" cy="639720"/>
            </a:xfrm>
          </p:grpSpPr>
          <mc:AlternateContent xmlns:mc="http://schemas.openxmlformats.org/markup-compatibility/2006" xmlns:p14="http://schemas.microsoft.com/office/powerpoint/2010/main">
            <mc:Choice Requires="p14">
              <p:contentPart p14:bwMode="auto" r:id="rId15">
                <p14:nvContentPartPr>
                  <p14:cNvPr id="119" name="Ink 118">
                    <a:extLst>
                      <a:ext uri="{FF2B5EF4-FFF2-40B4-BE49-F238E27FC236}">
                        <a16:creationId xmlns:a16="http://schemas.microsoft.com/office/drawing/2014/main" id="{FA425E3C-D4F5-8CE9-77F9-FDFB19B93E78}"/>
                      </a:ext>
                    </a:extLst>
                  </p14:cNvPr>
                  <p14:cNvContentPartPr/>
                  <p14:nvPr/>
                </p14:nvContentPartPr>
                <p14:xfrm>
                  <a:off x="1615242" y="6189782"/>
                  <a:ext cx="47520" cy="552960"/>
                </p14:xfrm>
              </p:contentPart>
            </mc:Choice>
            <mc:Fallback xmlns:a16="http://schemas.microsoft.com/office/drawing/2014/main" xmlns="">
              <p:pic>
                <p:nvPicPr>
                  <p:cNvPr id="15" name="Ink 14">
                    <a:extLst>
                      <a:ext uri="{FF2B5EF4-FFF2-40B4-BE49-F238E27FC236}">
                        <a16:creationId xmlns:a16="http://schemas.microsoft.com/office/drawing/2014/main" id="{48ACE049-FE4F-4E52-B9C3-35B12F015E31}"/>
                      </a:ext>
                    </a:extLst>
                  </p:cNvPr>
                  <p:cNvPicPr/>
                  <p:nvPr/>
                </p:nvPicPr>
                <p:blipFill>
                  <a:blip r:embed="rId16"/>
                  <a:stretch>
                    <a:fillRect/>
                  </a:stretch>
                </p:blipFill>
                <p:spPr>
                  <a:xfrm>
                    <a:off x="1604722" y="6179702"/>
                    <a:ext cx="70736"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0" name="Ink 119">
                    <a:extLst>
                      <a:ext uri="{FF2B5EF4-FFF2-40B4-BE49-F238E27FC236}">
                        <a16:creationId xmlns:a16="http://schemas.microsoft.com/office/drawing/2014/main" id="{53F586F1-AA50-2E46-A88E-0BF7D1AAC173}"/>
                      </a:ext>
                    </a:extLst>
                  </p14:cNvPr>
                  <p14:cNvContentPartPr/>
                  <p14:nvPr/>
                </p14:nvContentPartPr>
                <p14:xfrm>
                  <a:off x="1615242" y="6143342"/>
                  <a:ext cx="797760" cy="639720"/>
                </p14:xfrm>
              </p:contentPart>
            </mc:Choice>
            <mc:Fallback xmlns:a16="http://schemas.microsoft.com/office/drawing/2014/main" xmlns="">
              <p:pic>
                <p:nvPicPr>
                  <p:cNvPr id="16" name="Ink 15">
                    <a:extLst>
                      <a:ext uri="{FF2B5EF4-FFF2-40B4-BE49-F238E27FC236}">
                        <a16:creationId xmlns:a16="http://schemas.microsoft.com/office/drawing/2014/main" id="{D485DDF1-1BE5-41CD-BD8B-0290BAD27796}"/>
                      </a:ext>
                    </a:extLst>
                  </p:cNvPr>
                  <p:cNvPicPr/>
                  <p:nvPr/>
                </p:nvPicPr>
                <p:blipFill>
                  <a:blip r:embed="rId18"/>
                  <a:stretch>
                    <a:fillRect/>
                  </a:stretch>
                </p:blipFill>
                <p:spPr>
                  <a:xfrm>
                    <a:off x="1601568" y="6128582"/>
                    <a:ext cx="825108"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1" name="Ink 120">
                    <a:extLst>
                      <a:ext uri="{FF2B5EF4-FFF2-40B4-BE49-F238E27FC236}">
                        <a16:creationId xmlns:a16="http://schemas.microsoft.com/office/drawing/2014/main" id="{D447C08D-C2C6-D041-4053-3F2FC319D7B9}"/>
                      </a:ext>
                    </a:extLst>
                  </p14:cNvPr>
                  <p14:cNvContentPartPr/>
                  <p14:nvPr/>
                </p14:nvContentPartPr>
                <p14:xfrm>
                  <a:off x="1640082" y="6333782"/>
                  <a:ext cx="717480" cy="49680"/>
                </p14:xfrm>
              </p:contentPart>
            </mc:Choice>
            <mc:Fallback xmlns:a16="http://schemas.microsoft.com/office/drawing/2014/main" xmlns="">
              <p:pic>
                <p:nvPicPr>
                  <p:cNvPr id="17" name="Ink 16">
                    <a:extLst>
                      <a:ext uri="{FF2B5EF4-FFF2-40B4-BE49-F238E27FC236}">
                        <a16:creationId xmlns:a16="http://schemas.microsoft.com/office/drawing/2014/main" id="{206AE6E3-209C-42CD-820F-B1E98E1508B3}"/>
                      </a:ext>
                    </a:extLst>
                  </p:cNvPr>
                  <p:cNvPicPr/>
                  <p:nvPr/>
                </p:nvPicPr>
                <p:blipFill>
                  <a:blip r:embed="rId20"/>
                  <a:stretch>
                    <a:fillRect/>
                  </a:stretch>
                </p:blipFill>
                <p:spPr>
                  <a:xfrm>
                    <a:off x="1633242" y="6320102"/>
                    <a:ext cx="737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2" name="Ink 121">
                    <a:extLst>
                      <a:ext uri="{FF2B5EF4-FFF2-40B4-BE49-F238E27FC236}">
                        <a16:creationId xmlns:a16="http://schemas.microsoft.com/office/drawing/2014/main" id="{F30212EB-64D8-1F70-7F21-82D5DD7ABB57}"/>
                      </a:ext>
                    </a:extLst>
                  </p14:cNvPr>
                  <p14:cNvContentPartPr/>
                  <p14:nvPr/>
                </p14:nvContentPartPr>
                <p14:xfrm>
                  <a:off x="1675362" y="6550862"/>
                  <a:ext cx="679680" cy="28080"/>
                </p14:xfrm>
              </p:contentPart>
            </mc:Choice>
            <mc:Fallback xmlns:a16="http://schemas.microsoft.com/office/drawing/2014/main" xmlns="">
              <p:pic>
                <p:nvPicPr>
                  <p:cNvPr id="18" name="Ink 17">
                    <a:extLst>
                      <a:ext uri="{FF2B5EF4-FFF2-40B4-BE49-F238E27FC236}">
                        <a16:creationId xmlns:a16="http://schemas.microsoft.com/office/drawing/2014/main" id="{28129347-4D92-484F-B8CD-581406C6FBD7}"/>
                      </a:ext>
                    </a:extLst>
                  </p:cNvPr>
                  <p:cNvPicPr/>
                  <p:nvPr/>
                </p:nvPicPr>
                <p:blipFill>
                  <a:blip r:embed="rId22"/>
                  <a:stretch>
                    <a:fillRect/>
                  </a:stretch>
                </p:blipFill>
                <p:spPr>
                  <a:xfrm>
                    <a:off x="1665642" y="6536275"/>
                    <a:ext cx="703800" cy="5251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3" name="Ink 122">
                    <a:extLst>
                      <a:ext uri="{FF2B5EF4-FFF2-40B4-BE49-F238E27FC236}">
                        <a16:creationId xmlns:a16="http://schemas.microsoft.com/office/drawing/2014/main" id="{F011DD36-49BA-9FBC-CC93-902FDC107DC7}"/>
                      </a:ext>
                    </a:extLst>
                  </p14:cNvPr>
                  <p14:cNvContentPartPr/>
                  <p14:nvPr/>
                </p14:nvContentPartPr>
                <p14:xfrm>
                  <a:off x="1853202" y="6175382"/>
                  <a:ext cx="64800" cy="594720"/>
                </p14:xfrm>
              </p:contentPart>
            </mc:Choice>
            <mc:Fallback xmlns:a16="http://schemas.microsoft.com/office/drawing/2014/main" xmlns="">
              <p:pic>
                <p:nvPicPr>
                  <p:cNvPr id="19" name="Ink 18">
                    <a:extLst>
                      <a:ext uri="{FF2B5EF4-FFF2-40B4-BE49-F238E27FC236}">
                        <a16:creationId xmlns:a16="http://schemas.microsoft.com/office/drawing/2014/main" id="{052CDB6C-DE34-4D48-8B51-9BA8F4628D1D}"/>
                      </a:ext>
                    </a:extLst>
                  </p:cNvPr>
                  <p:cNvPicPr/>
                  <p:nvPr/>
                </p:nvPicPr>
                <p:blipFill>
                  <a:blip r:embed="rId24"/>
                  <a:stretch>
                    <a:fillRect/>
                  </a:stretch>
                </p:blipFill>
                <p:spPr>
                  <a:xfrm>
                    <a:off x="1842820" y="6164942"/>
                    <a:ext cx="87713"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4" name="Ink 123">
                    <a:extLst>
                      <a:ext uri="{FF2B5EF4-FFF2-40B4-BE49-F238E27FC236}">
                        <a16:creationId xmlns:a16="http://schemas.microsoft.com/office/drawing/2014/main" id="{3C9F6BC4-D54F-D8BF-665B-19D1324274E9}"/>
                      </a:ext>
                    </a:extLst>
                  </p14:cNvPr>
                  <p14:cNvContentPartPr/>
                  <p14:nvPr/>
                </p14:nvContentPartPr>
                <p14:xfrm>
                  <a:off x="2126082" y="6162062"/>
                  <a:ext cx="39240" cy="604080"/>
                </p14:xfrm>
              </p:contentPart>
            </mc:Choice>
            <mc:Fallback xmlns:a16="http://schemas.microsoft.com/office/drawing/2014/main" xmlns="">
              <p:pic>
                <p:nvPicPr>
                  <p:cNvPr id="20" name="Ink 19">
                    <a:extLst>
                      <a:ext uri="{FF2B5EF4-FFF2-40B4-BE49-F238E27FC236}">
                        <a16:creationId xmlns:a16="http://schemas.microsoft.com/office/drawing/2014/main" id="{FE65C050-747B-414A-90B1-878DE457040C}"/>
                      </a:ext>
                    </a:extLst>
                  </p:cNvPr>
                  <p:cNvPicPr/>
                  <p:nvPr/>
                </p:nvPicPr>
                <p:blipFill>
                  <a:blip r:embed="rId26"/>
                  <a:stretch>
                    <a:fillRect/>
                  </a:stretch>
                </p:blipFill>
                <p:spPr>
                  <a:xfrm>
                    <a:off x="2116002" y="6152342"/>
                    <a:ext cx="62640" cy="627480"/>
                  </a:xfrm>
                  <a:prstGeom prst="rect">
                    <a:avLst/>
                  </a:prstGeom>
                </p:spPr>
              </p:pic>
            </mc:Fallback>
          </mc:AlternateContent>
        </p:grpSp>
        <p:grpSp>
          <p:nvGrpSpPr>
            <p:cNvPr id="94" name="Group 93">
              <a:extLst>
                <a:ext uri="{FF2B5EF4-FFF2-40B4-BE49-F238E27FC236}">
                  <a16:creationId xmlns:a16="http://schemas.microsoft.com/office/drawing/2014/main" id="{313B9F05-2DF5-1B37-71CD-83DC17AC0447}"/>
                </a:ext>
              </a:extLst>
            </p:cNvPr>
            <p:cNvGrpSpPr/>
            <p:nvPr/>
          </p:nvGrpSpPr>
          <p:grpSpPr>
            <a:xfrm>
              <a:off x="2324513" y="7606534"/>
              <a:ext cx="1599120" cy="211680"/>
              <a:chOff x="2317186" y="7856564"/>
              <a:chExt cx="1599120" cy="211680"/>
            </a:xfrm>
          </p:grpSpPr>
          <mc:AlternateContent xmlns:mc="http://schemas.openxmlformats.org/markup-compatibility/2006" xmlns:p14="http://schemas.microsoft.com/office/powerpoint/2010/main">
            <mc:Choice Requires="p14">
              <p:contentPart p14:bwMode="auto" r:id="rId27">
                <p14:nvContentPartPr>
                  <p14:cNvPr id="108" name="Ink 107">
                    <a:extLst>
                      <a:ext uri="{FF2B5EF4-FFF2-40B4-BE49-F238E27FC236}">
                        <a16:creationId xmlns:a16="http://schemas.microsoft.com/office/drawing/2014/main" id="{C25E0F5A-1470-9B6B-87C2-1690B8F6012F}"/>
                      </a:ext>
                    </a:extLst>
                  </p14:cNvPr>
                  <p14:cNvContentPartPr/>
                  <p14:nvPr/>
                </p14:nvContentPartPr>
                <p14:xfrm>
                  <a:off x="2317186" y="7856564"/>
                  <a:ext cx="164880" cy="199800"/>
                </p14:xfrm>
              </p:contentPart>
            </mc:Choice>
            <mc:Fallback xmlns:a16="http://schemas.microsoft.com/office/drawing/2014/main" xmlns="">
              <p:pic>
                <p:nvPicPr>
                  <p:cNvPr id="19" name="Ink 18">
                    <a:extLst>
                      <a:ext uri="{FF2B5EF4-FFF2-40B4-BE49-F238E27FC236}">
                        <a16:creationId xmlns:a16="http://schemas.microsoft.com/office/drawing/2014/main" id="{DFB0E037-06DC-416F-9410-CF0CC031CF2E}"/>
                      </a:ext>
                    </a:extLst>
                  </p:cNvPr>
                  <p:cNvPicPr/>
                  <p:nvPr/>
                </p:nvPicPr>
                <p:blipFill>
                  <a:blip r:embed="rId719"/>
                  <a:stretch>
                    <a:fillRect/>
                  </a:stretch>
                </p:blipFill>
                <p:spPr>
                  <a:xfrm>
                    <a:off x="2308186" y="7847564"/>
                    <a:ext cx="182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109" name="Ink 108">
                    <a:extLst>
                      <a:ext uri="{FF2B5EF4-FFF2-40B4-BE49-F238E27FC236}">
                        <a16:creationId xmlns:a16="http://schemas.microsoft.com/office/drawing/2014/main" id="{054914B6-340D-BA7A-0C3C-633496258A72}"/>
                      </a:ext>
                    </a:extLst>
                  </p14:cNvPr>
                  <p14:cNvContentPartPr/>
                  <p14:nvPr/>
                </p14:nvContentPartPr>
                <p14:xfrm>
                  <a:off x="2508346" y="7910204"/>
                  <a:ext cx="178200" cy="132840"/>
                </p14:xfrm>
              </p:contentPart>
            </mc:Choice>
            <mc:Fallback xmlns:a16="http://schemas.microsoft.com/office/drawing/2014/main" xmlns="">
              <p:pic>
                <p:nvPicPr>
                  <p:cNvPr id="20" name="Ink 19">
                    <a:extLst>
                      <a:ext uri="{FF2B5EF4-FFF2-40B4-BE49-F238E27FC236}">
                        <a16:creationId xmlns:a16="http://schemas.microsoft.com/office/drawing/2014/main" id="{FF9731AD-B136-4679-A4A8-2D9010C02339}"/>
                      </a:ext>
                    </a:extLst>
                  </p:cNvPr>
                  <p:cNvPicPr/>
                  <p:nvPr/>
                </p:nvPicPr>
                <p:blipFill>
                  <a:blip r:embed="rId721"/>
                  <a:stretch>
                    <a:fillRect/>
                  </a:stretch>
                </p:blipFill>
                <p:spPr>
                  <a:xfrm>
                    <a:off x="2499346" y="7901204"/>
                    <a:ext cx="195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110" name="Ink 109">
                    <a:extLst>
                      <a:ext uri="{FF2B5EF4-FFF2-40B4-BE49-F238E27FC236}">
                        <a16:creationId xmlns:a16="http://schemas.microsoft.com/office/drawing/2014/main" id="{34E3B063-5A25-81AA-7289-263FFC970D63}"/>
                      </a:ext>
                    </a:extLst>
                  </p14:cNvPr>
                  <p14:cNvContentPartPr/>
                  <p14:nvPr/>
                </p14:nvContentPartPr>
                <p14:xfrm>
                  <a:off x="2590066" y="7973204"/>
                  <a:ext cx="78120" cy="88920"/>
                </p14:xfrm>
              </p:contentPart>
            </mc:Choice>
            <mc:Fallback xmlns:a16="http://schemas.microsoft.com/office/drawing/2014/main" xmlns="">
              <p:pic>
                <p:nvPicPr>
                  <p:cNvPr id="21" name="Ink 20">
                    <a:extLst>
                      <a:ext uri="{FF2B5EF4-FFF2-40B4-BE49-F238E27FC236}">
                        <a16:creationId xmlns:a16="http://schemas.microsoft.com/office/drawing/2014/main" id="{935B8398-9F4C-4F17-987A-E1B454318C90}"/>
                      </a:ext>
                    </a:extLst>
                  </p:cNvPr>
                  <p:cNvPicPr/>
                  <p:nvPr/>
                </p:nvPicPr>
                <p:blipFill>
                  <a:blip r:embed="rId723"/>
                  <a:stretch>
                    <a:fillRect/>
                  </a:stretch>
                </p:blipFill>
                <p:spPr>
                  <a:xfrm>
                    <a:off x="2581066" y="7964204"/>
                    <a:ext cx="95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111" name="Ink 110">
                    <a:extLst>
                      <a:ext uri="{FF2B5EF4-FFF2-40B4-BE49-F238E27FC236}">
                        <a16:creationId xmlns:a16="http://schemas.microsoft.com/office/drawing/2014/main" id="{488172BF-0393-A0C0-76D4-C560D63AE8C0}"/>
                      </a:ext>
                    </a:extLst>
                  </p14:cNvPr>
                  <p14:cNvContentPartPr/>
                  <p14:nvPr/>
                </p14:nvContentPartPr>
                <p14:xfrm>
                  <a:off x="2727946" y="7919564"/>
                  <a:ext cx="149040" cy="140760"/>
                </p14:xfrm>
              </p:contentPart>
            </mc:Choice>
            <mc:Fallback xmlns:a16="http://schemas.microsoft.com/office/drawing/2014/main" xmlns="">
              <p:pic>
                <p:nvPicPr>
                  <p:cNvPr id="22" name="Ink 21">
                    <a:extLst>
                      <a:ext uri="{FF2B5EF4-FFF2-40B4-BE49-F238E27FC236}">
                        <a16:creationId xmlns:a16="http://schemas.microsoft.com/office/drawing/2014/main" id="{D0006F97-3947-4CEB-8D9B-A475C24E5E63}"/>
                      </a:ext>
                    </a:extLst>
                  </p:cNvPr>
                  <p:cNvPicPr/>
                  <p:nvPr/>
                </p:nvPicPr>
                <p:blipFill>
                  <a:blip r:embed="rId725"/>
                  <a:stretch>
                    <a:fillRect/>
                  </a:stretch>
                </p:blipFill>
                <p:spPr>
                  <a:xfrm>
                    <a:off x="2718946" y="7910564"/>
                    <a:ext cx="166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112" name="Ink 111">
                    <a:extLst>
                      <a:ext uri="{FF2B5EF4-FFF2-40B4-BE49-F238E27FC236}">
                        <a16:creationId xmlns:a16="http://schemas.microsoft.com/office/drawing/2014/main" id="{DD74720A-D511-98B1-E364-3088513C7D8A}"/>
                      </a:ext>
                    </a:extLst>
                  </p14:cNvPr>
                  <p14:cNvContentPartPr/>
                  <p14:nvPr/>
                </p14:nvContentPartPr>
                <p14:xfrm>
                  <a:off x="3040786" y="7881404"/>
                  <a:ext cx="129600" cy="186840"/>
                </p14:xfrm>
              </p:contentPart>
            </mc:Choice>
            <mc:Fallback xmlns:a16="http://schemas.microsoft.com/office/drawing/2014/main" xmlns="">
              <p:pic>
                <p:nvPicPr>
                  <p:cNvPr id="23" name="Ink 22">
                    <a:extLst>
                      <a:ext uri="{FF2B5EF4-FFF2-40B4-BE49-F238E27FC236}">
                        <a16:creationId xmlns:a16="http://schemas.microsoft.com/office/drawing/2014/main" id="{A936BC6F-E439-4CB8-845A-2D5ED189757C}"/>
                      </a:ext>
                    </a:extLst>
                  </p:cNvPr>
                  <p:cNvPicPr/>
                  <p:nvPr/>
                </p:nvPicPr>
                <p:blipFill>
                  <a:blip r:embed="rId727"/>
                  <a:stretch>
                    <a:fillRect/>
                  </a:stretch>
                </p:blipFill>
                <p:spPr>
                  <a:xfrm>
                    <a:off x="3031786" y="7872404"/>
                    <a:ext cx="147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113" name="Ink 112">
                    <a:extLst>
                      <a:ext uri="{FF2B5EF4-FFF2-40B4-BE49-F238E27FC236}">
                        <a16:creationId xmlns:a16="http://schemas.microsoft.com/office/drawing/2014/main" id="{76CBE364-1835-A509-316C-4B1E94642031}"/>
                      </a:ext>
                    </a:extLst>
                  </p14:cNvPr>
                  <p14:cNvContentPartPr/>
                  <p14:nvPr/>
                </p14:nvContentPartPr>
                <p14:xfrm>
                  <a:off x="3183346" y="7942964"/>
                  <a:ext cx="198000" cy="123480"/>
                </p14:xfrm>
              </p:contentPart>
            </mc:Choice>
            <mc:Fallback xmlns:a16="http://schemas.microsoft.com/office/drawing/2014/main" xmlns="">
              <p:pic>
                <p:nvPicPr>
                  <p:cNvPr id="24" name="Ink 23">
                    <a:extLst>
                      <a:ext uri="{FF2B5EF4-FFF2-40B4-BE49-F238E27FC236}">
                        <a16:creationId xmlns:a16="http://schemas.microsoft.com/office/drawing/2014/main" id="{C45A8B8F-9E64-4932-8F99-EB7C9EB15D84}"/>
                      </a:ext>
                    </a:extLst>
                  </p:cNvPr>
                  <p:cNvPicPr/>
                  <p:nvPr/>
                </p:nvPicPr>
                <p:blipFill>
                  <a:blip r:embed="rId729"/>
                  <a:stretch>
                    <a:fillRect/>
                  </a:stretch>
                </p:blipFill>
                <p:spPr>
                  <a:xfrm>
                    <a:off x="3174362" y="7933964"/>
                    <a:ext cx="215608"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114" name="Ink 113">
                    <a:extLst>
                      <a:ext uri="{FF2B5EF4-FFF2-40B4-BE49-F238E27FC236}">
                        <a16:creationId xmlns:a16="http://schemas.microsoft.com/office/drawing/2014/main" id="{30096B76-5010-5C2E-96B4-DDDFDDBE8957}"/>
                      </a:ext>
                    </a:extLst>
                  </p14:cNvPr>
                  <p14:cNvContentPartPr/>
                  <p14:nvPr/>
                </p14:nvContentPartPr>
                <p14:xfrm>
                  <a:off x="3353986" y="7959524"/>
                  <a:ext cx="64800" cy="87120"/>
                </p14:xfrm>
              </p:contentPart>
            </mc:Choice>
            <mc:Fallback xmlns:a16="http://schemas.microsoft.com/office/drawing/2014/main" xmlns="">
              <p:pic>
                <p:nvPicPr>
                  <p:cNvPr id="25" name="Ink 24">
                    <a:extLst>
                      <a:ext uri="{FF2B5EF4-FFF2-40B4-BE49-F238E27FC236}">
                        <a16:creationId xmlns:a16="http://schemas.microsoft.com/office/drawing/2014/main" id="{62AF901E-E03D-4341-BF5B-B4C63EAD0F64}"/>
                      </a:ext>
                    </a:extLst>
                  </p:cNvPr>
                  <p:cNvPicPr/>
                  <p:nvPr/>
                </p:nvPicPr>
                <p:blipFill>
                  <a:blip r:embed="rId731"/>
                  <a:stretch>
                    <a:fillRect/>
                  </a:stretch>
                </p:blipFill>
                <p:spPr>
                  <a:xfrm>
                    <a:off x="3344986" y="7950524"/>
                    <a:ext cx="82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115" name="Ink 114">
                    <a:extLst>
                      <a:ext uri="{FF2B5EF4-FFF2-40B4-BE49-F238E27FC236}">
                        <a16:creationId xmlns:a16="http://schemas.microsoft.com/office/drawing/2014/main" id="{6EE91292-2019-D922-8952-FA7AE503174C}"/>
                      </a:ext>
                    </a:extLst>
                  </p14:cNvPr>
                  <p14:cNvContentPartPr/>
                  <p14:nvPr/>
                </p14:nvContentPartPr>
                <p14:xfrm>
                  <a:off x="3460906" y="7953404"/>
                  <a:ext cx="71280" cy="99000"/>
                </p14:xfrm>
              </p:contentPart>
            </mc:Choice>
            <mc:Fallback xmlns:a16="http://schemas.microsoft.com/office/drawing/2014/main" xmlns="">
              <p:pic>
                <p:nvPicPr>
                  <p:cNvPr id="26" name="Ink 25">
                    <a:extLst>
                      <a:ext uri="{FF2B5EF4-FFF2-40B4-BE49-F238E27FC236}">
                        <a16:creationId xmlns:a16="http://schemas.microsoft.com/office/drawing/2014/main" id="{48C11E8C-6AF8-45E5-B2CE-550D55156853}"/>
                      </a:ext>
                    </a:extLst>
                  </p:cNvPr>
                  <p:cNvPicPr/>
                  <p:nvPr/>
                </p:nvPicPr>
                <p:blipFill>
                  <a:blip r:embed="rId733"/>
                  <a:stretch>
                    <a:fillRect/>
                  </a:stretch>
                </p:blipFill>
                <p:spPr>
                  <a:xfrm>
                    <a:off x="3451906" y="7944404"/>
                    <a:ext cx="88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116" name="Ink 115">
                    <a:extLst>
                      <a:ext uri="{FF2B5EF4-FFF2-40B4-BE49-F238E27FC236}">
                        <a16:creationId xmlns:a16="http://schemas.microsoft.com/office/drawing/2014/main" id="{21FFCEAA-18CE-9106-91CD-F3C40F55AF29}"/>
                      </a:ext>
                    </a:extLst>
                  </p14:cNvPr>
                  <p14:cNvContentPartPr/>
                  <p14:nvPr/>
                </p14:nvContentPartPr>
                <p14:xfrm>
                  <a:off x="3534346" y="7926044"/>
                  <a:ext cx="20520" cy="120240"/>
                </p14:xfrm>
              </p:contentPart>
            </mc:Choice>
            <mc:Fallback xmlns:a16="http://schemas.microsoft.com/office/drawing/2014/main" xmlns="">
              <p:pic>
                <p:nvPicPr>
                  <p:cNvPr id="27" name="Ink 26">
                    <a:extLst>
                      <a:ext uri="{FF2B5EF4-FFF2-40B4-BE49-F238E27FC236}">
                        <a16:creationId xmlns:a16="http://schemas.microsoft.com/office/drawing/2014/main" id="{F4DD75DE-2086-4870-88E7-E8C4FACF0A78}"/>
                      </a:ext>
                    </a:extLst>
                  </p:cNvPr>
                  <p:cNvPicPr/>
                  <p:nvPr/>
                </p:nvPicPr>
                <p:blipFill>
                  <a:blip r:embed="rId735"/>
                  <a:stretch>
                    <a:fillRect/>
                  </a:stretch>
                </p:blipFill>
                <p:spPr>
                  <a:xfrm>
                    <a:off x="3525346" y="7917044"/>
                    <a:ext cx="38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117" name="Ink 116">
                    <a:extLst>
                      <a:ext uri="{FF2B5EF4-FFF2-40B4-BE49-F238E27FC236}">
                        <a16:creationId xmlns:a16="http://schemas.microsoft.com/office/drawing/2014/main" id="{AD050BFC-617C-5EB9-9FBE-7E2306214C08}"/>
                      </a:ext>
                    </a:extLst>
                  </p14:cNvPr>
                  <p14:cNvContentPartPr/>
                  <p14:nvPr/>
                </p14:nvContentPartPr>
                <p14:xfrm>
                  <a:off x="3600946" y="7930724"/>
                  <a:ext cx="146880" cy="118080"/>
                </p14:xfrm>
              </p:contentPart>
            </mc:Choice>
            <mc:Fallback xmlns:a16="http://schemas.microsoft.com/office/drawing/2014/main" xmlns="">
              <p:pic>
                <p:nvPicPr>
                  <p:cNvPr id="28" name="Ink 27">
                    <a:extLst>
                      <a:ext uri="{FF2B5EF4-FFF2-40B4-BE49-F238E27FC236}">
                        <a16:creationId xmlns:a16="http://schemas.microsoft.com/office/drawing/2014/main" id="{9EBBE622-6D44-430F-94C0-393A40C02372}"/>
                      </a:ext>
                    </a:extLst>
                  </p:cNvPr>
                  <p:cNvPicPr/>
                  <p:nvPr/>
                </p:nvPicPr>
                <p:blipFill>
                  <a:blip r:embed="rId737"/>
                  <a:stretch>
                    <a:fillRect/>
                  </a:stretch>
                </p:blipFill>
                <p:spPr>
                  <a:xfrm>
                    <a:off x="3591946" y="7921724"/>
                    <a:ext cx="164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118" name="Ink 117">
                    <a:extLst>
                      <a:ext uri="{FF2B5EF4-FFF2-40B4-BE49-F238E27FC236}">
                        <a16:creationId xmlns:a16="http://schemas.microsoft.com/office/drawing/2014/main" id="{D2C5DFB0-5809-6F98-6ECB-16AA99DAEA10}"/>
                      </a:ext>
                    </a:extLst>
                  </p14:cNvPr>
                  <p14:cNvContentPartPr/>
                  <p14:nvPr/>
                </p14:nvContentPartPr>
                <p14:xfrm>
                  <a:off x="3782746" y="7898324"/>
                  <a:ext cx="133560" cy="141480"/>
                </p14:xfrm>
              </p:contentPart>
            </mc:Choice>
            <mc:Fallback xmlns:a16="http://schemas.microsoft.com/office/drawing/2014/main" xmlns="">
              <p:pic>
                <p:nvPicPr>
                  <p:cNvPr id="29" name="Ink 28">
                    <a:extLst>
                      <a:ext uri="{FF2B5EF4-FFF2-40B4-BE49-F238E27FC236}">
                        <a16:creationId xmlns:a16="http://schemas.microsoft.com/office/drawing/2014/main" id="{24C1EA93-B36F-4A8D-B7E5-D324CB7698BB}"/>
                      </a:ext>
                    </a:extLst>
                  </p:cNvPr>
                  <p:cNvPicPr/>
                  <p:nvPr/>
                </p:nvPicPr>
                <p:blipFill>
                  <a:blip r:embed="rId739"/>
                  <a:stretch>
                    <a:fillRect/>
                  </a:stretch>
                </p:blipFill>
                <p:spPr>
                  <a:xfrm>
                    <a:off x="3773746" y="7889324"/>
                    <a:ext cx="151200" cy="159120"/>
                  </a:xfrm>
                  <a:prstGeom prst="rect">
                    <a:avLst/>
                  </a:prstGeom>
                </p:spPr>
              </p:pic>
            </mc:Fallback>
          </mc:AlternateContent>
        </p:grpSp>
        <p:grpSp>
          <p:nvGrpSpPr>
            <p:cNvPr id="95" name="Group 94">
              <a:extLst>
                <a:ext uri="{FF2B5EF4-FFF2-40B4-BE49-F238E27FC236}">
                  <a16:creationId xmlns:a16="http://schemas.microsoft.com/office/drawing/2014/main" id="{5F1EF190-C67C-E6C4-87D8-D43CF28769F8}"/>
                </a:ext>
              </a:extLst>
            </p:cNvPr>
            <p:cNvGrpSpPr/>
            <p:nvPr/>
          </p:nvGrpSpPr>
          <p:grpSpPr>
            <a:xfrm>
              <a:off x="2795177" y="6736880"/>
              <a:ext cx="566640" cy="467640"/>
              <a:chOff x="1716262" y="6228894"/>
              <a:chExt cx="566640" cy="467640"/>
            </a:xfrm>
          </p:grpSpPr>
          <p:grpSp>
            <p:nvGrpSpPr>
              <p:cNvPr id="96" name="Group 95">
                <a:extLst>
                  <a:ext uri="{FF2B5EF4-FFF2-40B4-BE49-F238E27FC236}">
                    <a16:creationId xmlns:a16="http://schemas.microsoft.com/office/drawing/2014/main" id="{8FD9DD4B-963B-E623-1C24-1DC10B8A0281}"/>
                  </a:ext>
                </a:extLst>
              </p:cNvPr>
              <p:cNvGrpSpPr/>
              <p:nvPr/>
            </p:nvGrpSpPr>
            <p:grpSpPr>
              <a:xfrm>
                <a:off x="1716262" y="6228894"/>
                <a:ext cx="539280" cy="65160"/>
                <a:chOff x="2245298" y="6868165"/>
                <a:chExt cx="539280" cy="65160"/>
              </a:xfrm>
            </p:grpSpPr>
            <mc:AlternateContent xmlns:mc="http://schemas.openxmlformats.org/markup-compatibility/2006" xmlns:p14="http://schemas.microsoft.com/office/powerpoint/2010/main">
              <mc:Choice Requires="p14">
                <p:contentPart p14:bwMode="auto" r:id="rId740">
                  <p14:nvContentPartPr>
                    <p14:cNvPr id="105" name="Ink 104">
                      <a:extLst>
                        <a:ext uri="{FF2B5EF4-FFF2-40B4-BE49-F238E27FC236}">
                          <a16:creationId xmlns:a16="http://schemas.microsoft.com/office/drawing/2014/main" id="{FE26EA37-54F3-133D-228A-3F9E12CFC0B2}"/>
                        </a:ext>
                      </a:extLst>
                    </p14:cNvPr>
                    <p14:cNvContentPartPr/>
                    <p14:nvPr/>
                  </p14:nvContentPartPr>
                  <p14:xfrm>
                    <a:off x="2245298" y="6893365"/>
                    <a:ext cx="65520" cy="39960"/>
                  </p14:xfrm>
                </p:contentPart>
              </mc:Choice>
              <mc:Fallback xmlns:a16="http://schemas.microsoft.com/office/drawing/2014/main" xmlns="">
                <p:pic>
                  <p:nvPicPr>
                    <p:cNvPr id="43" name="Ink 42">
                      <a:extLst>
                        <a:ext uri="{FF2B5EF4-FFF2-40B4-BE49-F238E27FC236}">
                          <a16:creationId xmlns:a16="http://schemas.microsoft.com/office/drawing/2014/main" id="{D81FA14F-40AC-4CD5-9AC9-AA24EC5DDD66}"/>
                        </a:ext>
                      </a:extLst>
                    </p:cNvPr>
                    <p:cNvPicPr/>
                    <p:nvPr/>
                  </p:nvPicPr>
                  <p:blipFill>
                    <a:blip r:embed="rId741"/>
                    <a:stretch>
                      <a:fillRect/>
                    </a:stretch>
                  </p:blipFill>
                  <p:spPr>
                    <a:xfrm>
                      <a:off x="2233058" y="6880765"/>
                      <a:ext cx="88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106" name="Ink 105">
                      <a:extLst>
                        <a:ext uri="{FF2B5EF4-FFF2-40B4-BE49-F238E27FC236}">
                          <a16:creationId xmlns:a16="http://schemas.microsoft.com/office/drawing/2014/main" id="{AF9C811E-1478-B229-5D77-53F24CC76450}"/>
                        </a:ext>
                      </a:extLst>
                    </p14:cNvPr>
                    <p14:cNvContentPartPr/>
                    <p14:nvPr/>
                  </p14:nvContentPartPr>
                  <p14:xfrm>
                    <a:off x="2491538" y="6873565"/>
                    <a:ext cx="55800" cy="47520"/>
                  </p14:xfrm>
                </p:contentPart>
              </mc:Choice>
              <mc:Fallback xmlns:a16="http://schemas.microsoft.com/office/drawing/2014/main" xmlns="">
                <p:pic>
                  <p:nvPicPr>
                    <p:cNvPr id="44" name="Ink 43">
                      <a:extLst>
                        <a:ext uri="{FF2B5EF4-FFF2-40B4-BE49-F238E27FC236}">
                          <a16:creationId xmlns:a16="http://schemas.microsoft.com/office/drawing/2014/main" id="{3A35965A-BBD6-44D0-806D-CBA1D4DA71F4}"/>
                        </a:ext>
                      </a:extLst>
                    </p:cNvPr>
                    <p:cNvPicPr/>
                    <p:nvPr/>
                  </p:nvPicPr>
                  <p:blipFill>
                    <a:blip r:embed="rId743"/>
                    <a:stretch>
                      <a:fillRect/>
                    </a:stretch>
                  </p:blipFill>
                  <p:spPr>
                    <a:xfrm>
                      <a:off x="2478218" y="6861325"/>
                      <a:ext cx="82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107" name="Ink 106">
                      <a:extLst>
                        <a:ext uri="{FF2B5EF4-FFF2-40B4-BE49-F238E27FC236}">
                          <a16:creationId xmlns:a16="http://schemas.microsoft.com/office/drawing/2014/main" id="{12FAB691-E4A4-94F4-58E2-4EB4220E1C27}"/>
                        </a:ext>
                      </a:extLst>
                    </p14:cNvPr>
                    <p14:cNvContentPartPr/>
                    <p14:nvPr/>
                  </p14:nvContentPartPr>
                  <p14:xfrm>
                    <a:off x="2731658" y="6868165"/>
                    <a:ext cx="52920" cy="38160"/>
                  </p14:xfrm>
                </p:contentPart>
              </mc:Choice>
              <mc:Fallback xmlns:a16="http://schemas.microsoft.com/office/drawing/2014/main" xmlns="">
                <p:pic>
                  <p:nvPicPr>
                    <p:cNvPr id="45" name="Ink 44">
                      <a:extLst>
                        <a:ext uri="{FF2B5EF4-FFF2-40B4-BE49-F238E27FC236}">
                          <a16:creationId xmlns:a16="http://schemas.microsoft.com/office/drawing/2014/main" id="{DD57B9D7-D08E-443B-A662-F15C9BA6E3F0}"/>
                        </a:ext>
                      </a:extLst>
                    </p:cNvPr>
                    <p:cNvPicPr/>
                    <p:nvPr/>
                  </p:nvPicPr>
                  <p:blipFill>
                    <a:blip r:embed="rId745"/>
                    <a:stretch>
                      <a:fillRect/>
                    </a:stretch>
                  </p:blipFill>
                  <p:spPr>
                    <a:xfrm>
                      <a:off x="2718698" y="6855082"/>
                      <a:ext cx="78480" cy="63963"/>
                    </a:xfrm>
                    <a:prstGeom prst="rect">
                      <a:avLst/>
                    </a:prstGeom>
                  </p:spPr>
                </p:pic>
              </mc:Fallback>
            </mc:AlternateContent>
          </p:grpSp>
          <p:grpSp>
            <p:nvGrpSpPr>
              <p:cNvPr id="97" name="Group 96">
                <a:extLst>
                  <a:ext uri="{FF2B5EF4-FFF2-40B4-BE49-F238E27FC236}">
                    <a16:creationId xmlns:a16="http://schemas.microsoft.com/office/drawing/2014/main" id="{35D48851-55A8-59C7-BA4C-6AF5E650C22E}"/>
                  </a:ext>
                </a:extLst>
              </p:cNvPr>
              <p:cNvGrpSpPr/>
              <p:nvPr/>
            </p:nvGrpSpPr>
            <p:grpSpPr>
              <a:xfrm>
                <a:off x="1746502" y="6427254"/>
                <a:ext cx="526680" cy="67320"/>
                <a:chOff x="2275538" y="7066525"/>
                <a:chExt cx="526680" cy="67320"/>
              </a:xfrm>
            </p:grpSpPr>
            <mc:AlternateContent xmlns:mc="http://schemas.openxmlformats.org/markup-compatibility/2006" xmlns:p14="http://schemas.microsoft.com/office/powerpoint/2010/main">
              <mc:Choice Requires="p14">
                <p:contentPart p14:bwMode="auto" r:id="rId746">
                  <p14:nvContentPartPr>
                    <p14:cNvPr id="102" name="Ink 101">
                      <a:extLst>
                        <a:ext uri="{FF2B5EF4-FFF2-40B4-BE49-F238E27FC236}">
                          <a16:creationId xmlns:a16="http://schemas.microsoft.com/office/drawing/2014/main" id="{0AAD6457-C4A9-E2F4-6670-5F292C86DD14}"/>
                        </a:ext>
                      </a:extLst>
                    </p14:cNvPr>
                    <p14:cNvContentPartPr/>
                    <p14:nvPr/>
                  </p14:nvContentPartPr>
                  <p14:xfrm>
                    <a:off x="2275538" y="7079485"/>
                    <a:ext cx="56520" cy="54360"/>
                  </p14:xfrm>
                </p:contentPart>
              </mc:Choice>
              <mc:Fallback xmlns:a16="http://schemas.microsoft.com/office/drawing/2014/main" xmlns="">
                <p:pic>
                  <p:nvPicPr>
                    <p:cNvPr id="40" name="Ink 39">
                      <a:extLst>
                        <a:ext uri="{FF2B5EF4-FFF2-40B4-BE49-F238E27FC236}">
                          <a16:creationId xmlns:a16="http://schemas.microsoft.com/office/drawing/2014/main" id="{F286B2CC-47C9-4113-A2EB-4CA42373C2BF}"/>
                        </a:ext>
                      </a:extLst>
                    </p:cNvPr>
                    <p:cNvPicPr/>
                    <p:nvPr/>
                  </p:nvPicPr>
                  <p:blipFill>
                    <a:blip r:embed="rId747"/>
                    <a:stretch>
                      <a:fillRect/>
                    </a:stretch>
                  </p:blipFill>
                  <p:spPr>
                    <a:xfrm>
                      <a:off x="2262938" y="7067605"/>
                      <a:ext cx="81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103" name="Ink 102">
                      <a:extLst>
                        <a:ext uri="{FF2B5EF4-FFF2-40B4-BE49-F238E27FC236}">
                          <a16:creationId xmlns:a16="http://schemas.microsoft.com/office/drawing/2014/main" id="{3E9BD8F0-79F3-8042-E700-B84EBEBDEB36}"/>
                        </a:ext>
                      </a:extLst>
                    </p14:cNvPr>
                    <p14:cNvContentPartPr/>
                    <p14:nvPr/>
                  </p14:nvContentPartPr>
                  <p14:xfrm>
                    <a:off x="2502338" y="7072285"/>
                    <a:ext cx="76680" cy="52200"/>
                  </p14:xfrm>
                </p:contentPart>
              </mc:Choice>
              <mc:Fallback xmlns:a16="http://schemas.microsoft.com/office/drawing/2014/main" xmlns="">
                <p:pic>
                  <p:nvPicPr>
                    <p:cNvPr id="41" name="Ink 40">
                      <a:extLst>
                        <a:ext uri="{FF2B5EF4-FFF2-40B4-BE49-F238E27FC236}">
                          <a16:creationId xmlns:a16="http://schemas.microsoft.com/office/drawing/2014/main" id="{9D9B81ED-D1B5-4EC7-8D54-10E1BF75098D}"/>
                        </a:ext>
                      </a:extLst>
                    </p:cNvPr>
                    <p:cNvPicPr/>
                    <p:nvPr/>
                  </p:nvPicPr>
                  <p:blipFill>
                    <a:blip r:embed="rId749"/>
                    <a:stretch>
                      <a:fillRect/>
                    </a:stretch>
                  </p:blipFill>
                  <p:spPr>
                    <a:xfrm>
                      <a:off x="2492618" y="7061047"/>
                      <a:ext cx="99360" cy="76488"/>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104" name="Ink 103">
                      <a:extLst>
                        <a:ext uri="{FF2B5EF4-FFF2-40B4-BE49-F238E27FC236}">
                          <a16:creationId xmlns:a16="http://schemas.microsoft.com/office/drawing/2014/main" id="{9DB634D2-AAA0-36BF-3EB1-198EACD64A55}"/>
                        </a:ext>
                      </a:extLst>
                    </p14:cNvPr>
                    <p14:cNvContentPartPr/>
                    <p14:nvPr/>
                  </p14:nvContentPartPr>
                  <p14:xfrm>
                    <a:off x="2739218" y="7066525"/>
                    <a:ext cx="63000" cy="54720"/>
                  </p14:xfrm>
                </p:contentPart>
              </mc:Choice>
              <mc:Fallback xmlns:a16="http://schemas.microsoft.com/office/drawing/2014/main" xmlns="">
                <p:pic>
                  <p:nvPicPr>
                    <p:cNvPr id="42" name="Ink 41">
                      <a:extLst>
                        <a:ext uri="{FF2B5EF4-FFF2-40B4-BE49-F238E27FC236}">
                          <a16:creationId xmlns:a16="http://schemas.microsoft.com/office/drawing/2014/main" id="{9268AD5B-7F13-4B2A-BA0B-A6905C2EC3DF}"/>
                        </a:ext>
                      </a:extLst>
                    </p:cNvPr>
                    <p:cNvPicPr/>
                    <p:nvPr/>
                  </p:nvPicPr>
                  <p:blipFill>
                    <a:blip r:embed="rId751"/>
                    <a:stretch>
                      <a:fillRect/>
                    </a:stretch>
                  </p:blipFill>
                  <p:spPr>
                    <a:xfrm>
                      <a:off x="2726978" y="7053842"/>
                      <a:ext cx="88200" cy="79725"/>
                    </a:xfrm>
                    <a:prstGeom prst="rect">
                      <a:avLst/>
                    </a:prstGeom>
                  </p:spPr>
                </p:pic>
              </mc:Fallback>
            </mc:AlternateContent>
          </p:grpSp>
          <p:grpSp>
            <p:nvGrpSpPr>
              <p:cNvPr id="98" name="Group 97">
                <a:extLst>
                  <a:ext uri="{FF2B5EF4-FFF2-40B4-BE49-F238E27FC236}">
                    <a16:creationId xmlns:a16="http://schemas.microsoft.com/office/drawing/2014/main" id="{D1289F47-B4F6-CF2F-C52F-F2A1AD3F18F7}"/>
                  </a:ext>
                </a:extLst>
              </p:cNvPr>
              <p:cNvGrpSpPr/>
              <p:nvPr/>
            </p:nvGrpSpPr>
            <p:grpSpPr>
              <a:xfrm>
                <a:off x="1759822" y="6625974"/>
                <a:ext cx="523080" cy="70560"/>
                <a:chOff x="2288858" y="7265245"/>
                <a:chExt cx="523080" cy="70560"/>
              </a:xfrm>
            </p:grpSpPr>
            <mc:AlternateContent xmlns:mc="http://schemas.openxmlformats.org/markup-compatibility/2006" xmlns:p14="http://schemas.microsoft.com/office/powerpoint/2010/main">
              <mc:Choice Requires="p14">
                <p:contentPart p14:bwMode="auto" r:id="rId752">
                  <p14:nvContentPartPr>
                    <p14:cNvPr id="99" name="Ink 98">
                      <a:extLst>
                        <a:ext uri="{FF2B5EF4-FFF2-40B4-BE49-F238E27FC236}">
                          <a16:creationId xmlns:a16="http://schemas.microsoft.com/office/drawing/2014/main" id="{7348C317-0639-FC4E-33F9-FCD494DAFE7E}"/>
                        </a:ext>
                      </a:extLst>
                    </p14:cNvPr>
                    <p14:cNvContentPartPr/>
                    <p14:nvPr/>
                  </p14:nvContentPartPr>
                  <p14:xfrm>
                    <a:off x="2288858" y="7270645"/>
                    <a:ext cx="55440" cy="65160"/>
                  </p14:xfrm>
                </p:contentPart>
              </mc:Choice>
              <mc:Fallback xmlns:a16="http://schemas.microsoft.com/office/drawing/2014/main" xmlns="">
                <p:pic>
                  <p:nvPicPr>
                    <p:cNvPr id="37" name="Ink 36">
                      <a:extLst>
                        <a:ext uri="{FF2B5EF4-FFF2-40B4-BE49-F238E27FC236}">
                          <a16:creationId xmlns:a16="http://schemas.microsoft.com/office/drawing/2014/main" id="{BF52AA91-7FE0-4B6D-8B40-5F19CD5FDEA2}"/>
                        </a:ext>
                      </a:extLst>
                    </p:cNvPr>
                    <p:cNvPicPr/>
                    <p:nvPr/>
                  </p:nvPicPr>
                  <p:blipFill>
                    <a:blip r:embed="rId753"/>
                    <a:stretch>
                      <a:fillRect/>
                    </a:stretch>
                  </p:blipFill>
                  <p:spPr>
                    <a:xfrm>
                      <a:off x="2276258" y="7260925"/>
                      <a:ext cx="80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100" name="Ink 99">
                      <a:extLst>
                        <a:ext uri="{FF2B5EF4-FFF2-40B4-BE49-F238E27FC236}">
                          <a16:creationId xmlns:a16="http://schemas.microsoft.com/office/drawing/2014/main" id="{B3B2F597-642B-4BF6-2C7B-7C8C43B06E8D}"/>
                        </a:ext>
                      </a:extLst>
                    </p14:cNvPr>
                    <p14:cNvContentPartPr/>
                    <p14:nvPr/>
                  </p14:nvContentPartPr>
                  <p14:xfrm>
                    <a:off x="2515298" y="7274245"/>
                    <a:ext cx="67320" cy="54000"/>
                  </p14:xfrm>
                </p:contentPart>
              </mc:Choice>
              <mc:Fallback xmlns:a16="http://schemas.microsoft.com/office/drawing/2014/main" xmlns="">
                <p:pic>
                  <p:nvPicPr>
                    <p:cNvPr id="38" name="Ink 37">
                      <a:extLst>
                        <a:ext uri="{FF2B5EF4-FFF2-40B4-BE49-F238E27FC236}">
                          <a16:creationId xmlns:a16="http://schemas.microsoft.com/office/drawing/2014/main" id="{151147FF-5763-4CF3-85D6-E116B24A90C2}"/>
                        </a:ext>
                      </a:extLst>
                    </p:cNvPr>
                    <p:cNvPicPr/>
                    <p:nvPr/>
                  </p:nvPicPr>
                  <p:blipFill>
                    <a:blip r:embed="rId755"/>
                    <a:stretch>
                      <a:fillRect/>
                    </a:stretch>
                  </p:blipFill>
                  <p:spPr>
                    <a:xfrm>
                      <a:off x="2504138" y="7262005"/>
                      <a:ext cx="91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101" name="Ink 100">
                      <a:extLst>
                        <a:ext uri="{FF2B5EF4-FFF2-40B4-BE49-F238E27FC236}">
                          <a16:creationId xmlns:a16="http://schemas.microsoft.com/office/drawing/2014/main" id="{8334C37B-7A20-5582-0DF6-2382CE65BF7E}"/>
                        </a:ext>
                      </a:extLst>
                    </p14:cNvPr>
                    <p14:cNvContentPartPr/>
                    <p14:nvPr/>
                  </p14:nvContentPartPr>
                  <p14:xfrm>
                    <a:off x="2768738" y="7265245"/>
                    <a:ext cx="43200" cy="67320"/>
                  </p14:xfrm>
                </p:contentPart>
              </mc:Choice>
              <mc:Fallback xmlns:a16="http://schemas.microsoft.com/office/drawing/2014/main" xmlns="">
                <p:pic>
                  <p:nvPicPr>
                    <p:cNvPr id="39" name="Ink 38">
                      <a:extLst>
                        <a:ext uri="{FF2B5EF4-FFF2-40B4-BE49-F238E27FC236}">
                          <a16:creationId xmlns:a16="http://schemas.microsoft.com/office/drawing/2014/main" id="{57549129-59B8-427E-9B3F-4A58830D3266}"/>
                        </a:ext>
                      </a:extLst>
                    </p:cNvPr>
                    <p:cNvPicPr/>
                    <p:nvPr/>
                  </p:nvPicPr>
                  <p:blipFill>
                    <a:blip r:embed="rId757"/>
                    <a:stretch>
                      <a:fillRect/>
                    </a:stretch>
                  </p:blipFill>
                  <p:spPr>
                    <a:xfrm>
                      <a:off x="2757218" y="7253070"/>
                      <a:ext cx="67680" cy="92386"/>
                    </a:xfrm>
                    <a:prstGeom prst="rect">
                      <a:avLst/>
                    </a:prstGeom>
                  </p:spPr>
                </p:pic>
              </mc:Fallback>
            </mc:AlternateContent>
          </p:grpSp>
        </p:grpSp>
      </p:grpSp>
      <p:grpSp>
        <p:nvGrpSpPr>
          <p:cNvPr id="125" name="Group 124">
            <a:extLst>
              <a:ext uri="{FF2B5EF4-FFF2-40B4-BE49-F238E27FC236}">
                <a16:creationId xmlns:a16="http://schemas.microsoft.com/office/drawing/2014/main" id="{52092D4F-DFF7-12E1-DAD6-CD2A1292C5C5}"/>
              </a:ext>
            </a:extLst>
          </p:cNvPr>
          <p:cNvGrpSpPr/>
          <p:nvPr/>
        </p:nvGrpSpPr>
        <p:grpSpPr>
          <a:xfrm>
            <a:off x="8168169" y="4885764"/>
            <a:ext cx="1586783" cy="1577741"/>
            <a:chOff x="4636663" y="5765827"/>
            <a:chExt cx="1904139" cy="1893289"/>
          </a:xfrm>
        </p:grpSpPr>
        <mc:AlternateContent xmlns:mc="http://schemas.openxmlformats.org/markup-compatibility/2006" xmlns:p14="http://schemas.microsoft.com/office/powerpoint/2010/main">
          <mc:Choice Requires="p14">
            <p:contentPart p14:bwMode="auto" r:id="rId758">
              <p14:nvContentPartPr>
                <p14:cNvPr id="126" name="Ink 125">
                  <a:extLst>
                    <a:ext uri="{FF2B5EF4-FFF2-40B4-BE49-F238E27FC236}">
                      <a16:creationId xmlns:a16="http://schemas.microsoft.com/office/drawing/2014/main" id="{A7AE4BA6-36CF-E68A-17E2-EDAB42C73781}"/>
                    </a:ext>
                  </a:extLst>
                </p14:cNvPr>
                <p14:cNvContentPartPr/>
                <p14:nvPr/>
              </p14:nvContentPartPr>
              <p14:xfrm>
                <a:off x="4657903" y="5765827"/>
                <a:ext cx="1224360" cy="448560"/>
              </p14:xfrm>
            </p:contentPart>
          </mc:Choice>
          <mc:Fallback xmlns:a16="http://schemas.microsoft.com/office/drawing/2014/main" xmlns="">
            <p:pic>
              <p:nvPicPr>
                <p:cNvPr id="194" name="Ink 193">
                  <a:extLst>
                    <a:ext uri="{FF2B5EF4-FFF2-40B4-BE49-F238E27FC236}">
                      <a16:creationId xmlns:a16="http://schemas.microsoft.com/office/drawing/2014/main" id="{D20AEBF9-B4AC-4ACD-8C17-14F1CB3C2DE1}"/>
                    </a:ext>
                  </a:extLst>
                </p:cNvPr>
                <p:cNvPicPr/>
                <p:nvPr/>
              </p:nvPicPr>
              <p:blipFill>
                <a:blip r:embed="rId609"/>
                <a:stretch>
                  <a:fillRect/>
                </a:stretch>
              </p:blipFill>
              <p:spPr>
                <a:xfrm>
                  <a:off x="4648903" y="5756827"/>
                  <a:ext cx="12420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127" name="Ink 126">
                  <a:extLst>
                    <a:ext uri="{FF2B5EF4-FFF2-40B4-BE49-F238E27FC236}">
                      <a16:creationId xmlns:a16="http://schemas.microsoft.com/office/drawing/2014/main" id="{4832ECC3-E8DD-C94B-94D9-7197CD140608}"/>
                    </a:ext>
                  </a:extLst>
                </p14:cNvPr>
                <p14:cNvContentPartPr/>
                <p14:nvPr/>
              </p14:nvContentPartPr>
              <p14:xfrm>
                <a:off x="4636663" y="6125467"/>
                <a:ext cx="30960" cy="787320"/>
              </p14:xfrm>
            </p:contentPart>
          </mc:Choice>
          <mc:Fallback xmlns:a16="http://schemas.microsoft.com/office/drawing/2014/main" xmlns="">
            <p:pic>
              <p:nvPicPr>
                <p:cNvPr id="195" name="Ink 194">
                  <a:extLst>
                    <a:ext uri="{FF2B5EF4-FFF2-40B4-BE49-F238E27FC236}">
                      <a16:creationId xmlns:a16="http://schemas.microsoft.com/office/drawing/2014/main" id="{18AC95DE-6FCE-437C-A6A2-C6B2E891AB08}"/>
                    </a:ext>
                  </a:extLst>
                </p:cNvPr>
                <p:cNvPicPr/>
                <p:nvPr/>
              </p:nvPicPr>
              <p:blipFill>
                <a:blip r:embed="rId611"/>
                <a:stretch>
                  <a:fillRect/>
                </a:stretch>
              </p:blipFill>
              <p:spPr>
                <a:xfrm>
                  <a:off x="4627766" y="6116471"/>
                  <a:ext cx="48397" cy="804952"/>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128" name="Ink 127">
                  <a:extLst>
                    <a:ext uri="{FF2B5EF4-FFF2-40B4-BE49-F238E27FC236}">
                      <a16:creationId xmlns:a16="http://schemas.microsoft.com/office/drawing/2014/main" id="{8A16D3F0-223B-FC7D-2464-538FCA855941}"/>
                    </a:ext>
                  </a:extLst>
                </p14:cNvPr>
                <p14:cNvContentPartPr/>
                <p14:nvPr/>
              </p14:nvContentPartPr>
              <p14:xfrm>
                <a:off x="5807743" y="6090081"/>
                <a:ext cx="69840" cy="931680"/>
              </p14:xfrm>
            </p:contentPart>
          </mc:Choice>
          <mc:Fallback xmlns:a16="http://schemas.microsoft.com/office/drawing/2014/main" xmlns="">
            <p:pic>
              <p:nvPicPr>
                <p:cNvPr id="196" name="Ink 195">
                  <a:extLst>
                    <a:ext uri="{FF2B5EF4-FFF2-40B4-BE49-F238E27FC236}">
                      <a16:creationId xmlns:a16="http://schemas.microsoft.com/office/drawing/2014/main" id="{365FDB11-14BE-49F9-AF4E-7E8E76AD865B}"/>
                    </a:ext>
                  </a:extLst>
                </p:cNvPr>
                <p:cNvPicPr/>
                <p:nvPr/>
              </p:nvPicPr>
              <p:blipFill>
                <a:blip r:embed="rId613"/>
                <a:stretch>
                  <a:fillRect/>
                </a:stretch>
              </p:blipFill>
              <p:spPr>
                <a:xfrm>
                  <a:off x="5798743" y="6081081"/>
                  <a:ext cx="87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129" name="Ink 128">
                  <a:extLst>
                    <a:ext uri="{FF2B5EF4-FFF2-40B4-BE49-F238E27FC236}">
                      <a16:creationId xmlns:a16="http://schemas.microsoft.com/office/drawing/2014/main" id="{5F31CF5F-EC05-C551-EAA5-B52E26DA04ED}"/>
                    </a:ext>
                  </a:extLst>
                </p14:cNvPr>
                <p14:cNvContentPartPr/>
                <p14:nvPr/>
              </p14:nvContentPartPr>
              <p14:xfrm>
                <a:off x="4671583" y="7029321"/>
                <a:ext cx="1186200" cy="215640"/>
              </p14:xfrm>
            </p:contentPart>
          </mc:Choice>
          <mc:Fallback xmlns:a16="http://schemas.microsoft.com/office/drawing/2014/main" xmlns="">
            <p:pic>
              <p:nvPicPr>
                <p:cNvPr id="197" name="Ink 196">
                  <a:extLst>
                    <a:ext uri="{FF2B5EF4-FFF2-40B4-BE49-F238E27FC236}">
                      <a16:creationId xmlns:a16="http://schemas.microsoft.com/office/drawing/2014/main" id="{9BD14B90-760E-466D-932D-B1D425977638}"/>
                    </a:ext>
                  </a:extLst>
                </p:cNvPr>
                <p:cNvPicPr/>
                <p:nvPr/>
              </p:nvPicPr>
              <p:blipFill>
                <a:blip r:embed="rId615"/>
                <a:stretch>
                  <a:fillRect/>
                </a:stretch>
              </p:blipFill>
              <p:spPr>
                <a:xfrm>
                  <a:off x="4662583" y="7020321"/>
                  <a:ext cx="1203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130" name="Ink 129">
                  <a:extLst>
                    <a:ext uri="{FF2B5EF4-FFF2-40B4-BE49-F238E27FC236}">
                      <a16:creationId xmlns:a16="http://schemas.microsoft.com/office/drawing/2014/main" id="{837C54B8-5516-50C9-43B9-A2F22CB65884}"/>
                    </a:ext>
                  </a:extLst>
                </p14:cNvPr>
                <p14:cNvContentPartPr/>
                <p14:nvPr/>
              </p14:nvContentPartPr>
              <p14:xfrm>
                <a:off x="4773165" y="7369316"/>
                <a:ext cx="142920" cy="289800"/>
              </p14:xfrm>
            </p:contentPart>
          </mc:Choice>
          <mc:Fallback xmlns:a16="http://schemas.microsoft.com/office/drawing/2014/main" xmlns="">
            <p:pic>
              <p:nvPicPr>
                <p:cNvPr id="162" name="Ink 161">
                  <a:extLst>
                    <a:ext uri="{FF2B5EF4-FFF2-40B4-BE49-F238E27FC236}">
                      <a16:creationId xmlns:a16="http://schemas.microsoft.com/office/drawing/2014/main" id="{FC8C2C07-1AB5-47CC-AE74-10875AEE0EDD}"/>
                    </a:ext>
                  </a:extLst>
                </p:cNvPr>
                <p:cNvPicPr/>
                <p:nvPr/>
              </p:nvPicPr>
              <p:blipFill>
                <a:blip r:embed="rId673"/>
                <a:stretch>
                  <a:fillRect/>
                </a:stretch>
              </p:blipFill>
              <p:spPr>
                <a:xfrm>
                  <a:off x="4764165" y="7360316"/>
                  <a:ext cx="1605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131" name="Ink 130">
                  <a:extLst>
                    <a:ext uri="{FF2B5EF4-FFF2-40B4-BE49-F238E27FC236}">
                      <a16:creationId xmlns:a16="http://schemas.microsoft.com/office/drawing/2014/main" id="{96BF9B13-5317-CC0A-F24A-1CA360A2A380}"/>
                    </a:ext>
                  </a:extLst>
                </p14:cNvPr>
                <p14:cNvContentPartPr/>
                <p14:nvPr/>
              </p14:nvContentPartPr>
              <p14:xfrm>
                <a:off x="4771365" y="7462196"/>
                <a:ext cx="428760" cy="148320"/>
              </p14:xfrm>
            </p:contentPart>
          </mc:Choice>
          <mc:Fallback xmlns:a16="http://schemas.microsoft.com/office/drawing/2014/main" xmlns="">
            <p:pic>
              <p:nvPicPr>
                <p:cNvPr id="163" name="Ink 162">
                  <a:extLst>
                    <a:ext uri="{FF2B5EF4-FFF2-40B4-BE49-F238E27FC236}">
                      <a16:creationId xmlns:a16="http://schemas.microsoft.com/office/drawing/2014/main" id="{8E26672A-8860-4445-9ABF-53F24346284A}"/>
                    </a:ext>
                  </a:extLst>
                </p:cNvPr>
                <p:cNvPicPr/>
                <p:nvPr/>
              </p:nvPicPr>
              <p:blipFill>
                <a:blip r:embed="rId675"/>
                <a:stretch>
                  <a:fillRect/>
                </a:stretch>
              </p:blipFill>
              <p:spPr>
                <a:xfrm>
                  <a:off x="4762365" y="7453196"/>
                  <a:ext cx="446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132" name="Ink 131">
                  <a:extLst>
                    <a:ext uri="{FF2B5EF4-FFF2-40B4-BE49-F238E27FC236}">
                      <a16:creationId xmlns:a16="http://schemas.microsoft.com/office/drawing/2014/main" id="{D9F3181D-037B-FBC7-B859-FC7F3C649866}"/>
                    </a:ext>
                  </a:extLst>
                </p14:cNvPr>
                <p14:cNvContentPartPr/>
                <p14:nvPr/>
              </p14:nvContentPartPr>
              <p14:xfrm>
                <a:off x="5226765" y="7448156"/>
                <a:ext cx="223920" cy="147600"/>
              </p14:xfrm>
            </p:contentPart>
          </mc:Choice>
          <mc:Fallback xmlns:a16="http://schemas.microsoft.com/office/drawing/2014/main" xmlns="">
            <p:pic>
              <p:nvPicPr>
                <p:cNvPr id="164" name="Ink 163">
                  <a:extLst>
                    <a:ext uri="{FF2B5EF4-FFF2-40B4-BE49-F238E27FC236}">
                      <a16:creationId xmlns:a16="http://schemas.microsoft.com/office/drawing/2014/main" id="{39B9C403-265D-4249-80EA-BC821853CE40}"/>
                    </a:ext>
                  </a:extLst>
                </p:cNvPr>
                <p:cNvPicPr/>
                <p:nvPr/>
              </p:nvPicPr>
              <p:blipFill>
                <a:blip r:embed="rId677"/>
                <a:stretch>
                  <a:fillRect/>
                </a:stretch>
              </p:blipFill>
              <p:spPr>
                <a:xfrm>
                  <a:off x="5217765" y="7439156"/>
                  <a:ext cx="241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133" name="Ink 132">
                  <a:extLst>
                    <a:ext uri="{FF2B5EF4-FFF2-40B4-BE49-F238E27FC236}">
                      <a16:creationId xmlns:a16="http://schemas.microsoft.com/office/drawing/2014/main" id="{B486E9A7-B5A8-F5C8-2A43-A6D5A9E8C2A2}"/>
                    </a:ext>
                  </a:extLst>
                </p14:cNvPr>
                <p14:cNvContentPartPr/>
                <p14:nvPr/>
              </p14:nvContentPartPr>
              <p14:xfrm>
                <a:off x="5471205" y="7442036"/>
                <a:ext cx="135000" cy="138600"/>
              </p14:xfrm>
            </p:contentPart>
          </mc:Choice>
          <mc:Fallback xmlns:a16="http://schemas.microsoft.com/office/drawing/2014/main" xmlns="">
            <p:pic>
              <p:nvPicPr>
                <p:cNvPr id="165" name="Ink 164">
                  <a:extLst>
                    <a:ext uri="{FF2B5EF4-FFF2-40B4-BE49-F238E27FC236}">
                      <a16:creationId xmlns:a16="http://schemas.microsoft.com/office/drawing/2014/main" id="{7A48746B-FB9A-4DDE-AA24-118467B400D1}"/>
                    </a:ext>
                  </a:extLst>
                </p:cNvPr>
                <p:cNvPicPr/>
                <p:nvPr/>
              </p:nvPicPr>
              <p:blipFill>
                <a:blip r:embed="rId679"/>
                <a:stretch>
                  <a:fillRect/>
                </a:stretch>
              </p:blipFill>
              <p:spPr>
                <a:xfrm>
                  <a:off x="5462205" y="7433059"/>
                  <a:ext cx="152640" cy="156194"/>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134" name="Ink 133">
                  <a:extLst>
                    <a:ext uri="{FF2B5EF4-FFF2-40B4-BE49-F238E27FC236}">
                      <a16:creationId xmlns:a16="http://schemas.microsoft.com/office/drawing/2014/main" id="{F41052F2-E583-2A3C-8E3C-5CC573D481E7}"/>
                    </a:ext>
                  </a:extLst>
                </p14:cNvPr>
                <p14:cNvContentPartPr/>
                <p14:nvPr/>
              </p14:nvContentPartPr>
              <p14:xfrm>
                <a:off x="6122583" y="5767876"/>
                <a:ext cx="61759" cy="40278"/>
              </p14:xfrm>
            </p:contentPart>
          </mc:Choice>
          <mc:Fallback xmlns:a16="http://schemas.microsoft.com/office/drawing/2014/main" xmlns="">
            <p:pic>
              <p:nvPicPr>
                <p:cNvPr id="130" name="Ink 129">
                  <a:extLst>
                    <a:ext uri="{FF2B5EF4-FFF2-40B4-BE49-F238E27FC236}">
                      <a16:creationId xmlns:a16="http://schemas.microsoft.com/office/drawing/2014/main" id="{717AE013-4C9F-42EA-A16A-85CDB0146BDE}"/>
                    </a:ext>
                  </a:extLst>
                </p:cNvPr>
                <p:cNvPicPr/>
                <p:nvPr/>
              </p:nvPicPr>
              <p:blipFill>
                <a:blip r:embed="rId681"/>
                <a:stretch>
                  <a:fillRect/>
                </a:stretch>
              </p:blipFill>
              <p:spPr>
                <a:xfrm>
                  <a:off x="6113501" y="5758638"/>
                  <a:ext cx="79560" cy="58385"/>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135" name="Ink 134">
                  <a:extLst>
                    <a:ext uri="{FF2B5EF4-FFF2-40B4-BE49-F238E27FC236}">
                      <a16:creationId xmlns:a16="http://schemas.microsoft.com/office/drawing/2014/main" id="{40CAB683-1453-E2EE-B5E0-9AEEA1EA0B7A}"/>
                    </a:ext>
                  </a:extLst>
                </p14:cNvPr>
                <p14:cNvContentPartPr/>
                <p14:nvPr/>
              </p14:nvContentPartPr>
              <p14:xfrm>
                <a:off x="5851378" y="6174011"/>
                <a:ext cx="275234" cy="208773"/>
              </p14:xfrm>
            </p:contentPart>
          </mc:Choice>
          <mc:Fallback xmlns:a16="http://schemas.microsoft.com/office/drawing/2014/main" xmlns="">
            <p:pic>
              <p:nvPicPr>
                <p:cNvPr id="131" name="Ink 130">
                  <a:extLst>
                    <a:ext uri="{FF2B5EF4-FFF2-40B4-BE49-F238E27FC236}">
                      <a16:creationId xmlns:a16="http://schemas.microsoft.com/office/drawing/2014/main" id="{98C70F52-65F4-438B-86EF-120B9B903FF8}"/>
                    </a:ext>
                  </a:extLst>
                </p:cNvPr>
                <p:cNvPicPr/>
                <p:nvPr/>
              </p:nvPicPr>
              <p:blipFill>
                <a:blip r:embed="rId683"/>
                <a:stretch>
                  <a:fillRect/>
                </a:stretch>
              </p:blipFill>
              <p:spPr>
                <a:xfrm>
                  <a:off x="5842372" y="6165012"/>
                  <a:ext cx="292886" cy="226411"/>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136" name="Ink 135">
                  <a:extLst>
                    <a:ext uri="{FF2B5EF4-FFF2-40B4-BE49-F238E27FC236}">
                      <a16:creationId xmlns:a16="http://schemas.microsoft.com/office/drawing/2014/main" id="{7243C8F7-34F7-4696-F816-5DD555CA2726}"/>
                    </a:ext>
                  </a:extLst>
                </p14:cNvPr>
                <p14:cNvContentPartPr/>
                <p14:nvPr/>
              </p14:nvContentPartPr>
              <p14:xfrm>
                <a:off x="5807743" y="6418363"/>
                <a:ext cx="373241" cy="265163"/>
              </p14:xfrm>
            </p:contentPart>
          </mc:Choice>
          <mc:Fallback xmlns:a16="http://schemas.microsoft.com/office/drawing/2014/main" xmlns="">
            <p:pic>
              <p:nvPicPr>
                <p:cNvPr id="132" name="Ink 131">
                  <a:extLst>
                    <a:ext uri="{FF2B5EF4-FFF2-40B4-BE49-F238E27FC236}">
                      <a16:creationId xmlns:a16="http://schemas.microsoft.com/office/drawing/2014/main" id="{96590CD9-2B4E-4CEF-8C01-3E4228ACC29B}"/>
                    </a:ext>
                  </a:extLst>
                </p:cNvPr>
                <p:cNvPicPr/>
                <p:nvPr/>
              </p:nvPicPr>
              <p:blipFill>
                <a:blip r:embed="rId685"/>
                <a:stretch>
                  <a:fillRect/>
                </a:stretch>
              </p:blipFill>
              <p:spPr>
                <a:xfrm>
                  <a:off x="5798736" y="6409356"/>
                  <a:ext cx="390894" cy="282817"/>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137" name="Ink 136">
                  <a:extLst>
                    <a:ext uri="{FF2B5EF4-FFF2-40B4-BE49-F238E27FC236}">
                      <a16:creationId xmlns:a16="http://schemas.microsoft.com/office/drawing/2014/main" id="{208A5E84-87F2-5DCA-4B71-981C8C71DF51}"/>
                    </a:ext>
                  </a:extLst>
                </p14:cNvPr>
                <p14:cNvContentPartPr/>
                <p14:nvPr/>
              </p14:nvContentPartPr>
              <p14:xfrm>
                <a:off x="6172930" y="6285447"/>
                <a:ext cx="367872" cy="385998"/>
              </p14:xfrm>
            </p:contentPart>
          </mc:Choice>
          <mc:Fallback xmlns:a16="http://schemas.microsoft.com/office/drawing/2014/main" xmlns="">
            <p:pic>
              <p:nvPicPr>
                <p:cNvPr id="133" name="Ink 132">
                  <a:extLst>
                    <a:ext uri="{FF2B5EF4-FFF2-40B4-BE49-F238E27FC236}">
                      <a16:creationId xmlns:a16="http://schemas.microsoft.com/office/drawing/2014/main" id="{237A695F-A210-404D-85AF-811B04D8E14F}"/>
                    </a:ext>
                  </a:extLst>
                </p:cNvPr>
                <p:cNvPicPr/>
                <p:nvPr/>
              </p:nvPicPr>
              <p:blipFill>
                <a:blip r:embed="rId687"/>
                <a:stretch>
                  <a:fillRect/>
                </a:stretch>
              </p:blipFill>
              <p:spPr>
                <a:xfrm>
                  <a:off x="6163922" y="6276437"/>
                  <a:ext cx="385527" cy="403658"/>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138" name="Ink 137">
                  <a:extLst>
                    <a:ext uri="{FF2B5EF4-FFF2-40B4-BE49-F238E27FC236}">
                      <a16:creationId xmlns:a16="http://schemas.microsoft.com/office/drawing/2014/main" id="{3CBCE06E-A3BF-0011-01C5-DEA964ADD843}"/>
                    </a:ext>
                  </a:extLst>
                </p14:cNvPr>
                <p14:cNvContentPartPr/>
                <p14:nvPr/>
              </p14:nvContentPartPr>
              <p14:xfrm>
                <a:off x="6146750" y="6002829"/>
                <a:ext cx="336320" cy="344377"/>
              </p14:xfrm>
            </p:contentPart>
          </mc:Choice>
          <mc:Fallback xmlns:a16="http://schemas.microsoft.com/office/drawing/2014/main" xmlns="">
            <p:pic>
              <p:nvPicPr>
                <p:cNvPr id="134" name="Ink 133">
                  <a:extLst>
                    <a:ext uri="{FF2B5EF4-FFF2-40B4-BE49-F238E27FC236}">
                      <a16:creationId xmlns:a16="http://schemas.microsoft.com/office/drawing/2014/main" id="{C006B480-CED1-487B-AB58-F2D4930A0CE3}"/>
                    </a:ext>
                  </a:extLst>
                </p:cNvPr>
                <p:cNvPicPr/>
                <p:nvPr/>
              </p:nvPicPr>
              <p:blipFill>
                <a:blip r:embed="rId689"/>
                <a:stretch>
                  <a:fillRect/>
                </a:stretch>
              </p:blipFill>
              <p:spPr>
                <a:xfrm>
                  <a:off x="6137738" y="5993823"/>
                  <a:ext cx="353983" cy="362028"/>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139" name="Ink 138">
                  <a:extLst>
                    <a:ext uri="{FF2B5EF4-FFF2-40B4-BE49-F238E27FC236}">
                      <a16:creationId xmlns:a16="http://schemas.microsoft.com/office/drawing/2014/main" id="{CADB7AB8-5C42-317D-45CD-A5279BCB90EF}"/>
                    </a:ext>
                  </a:extLst>
                </p14:cNvPr>
                <p14:cNvContentPartPr/>
                <p14:nvPr/>
              </p14:nvContentPartPr>
              <p14:xfrm>
                <a:off x="6363578" y="5999474"/>
                <a:ext cx="44305" cy="39606"/>
              </p14:xfrm>
            </p:contentPart>
          </mc:Choice>
          <mc:Fallback xmlns:a16="http://schemas.microsoft.com/office/drawing/2014/main" xmlns="">
            <p:pic>
              <p:nvPicPr>
                <p:cNvPr id="135" name="Ink 134">
                  <a:extLst>
                    <a:ext uri="{FF2B5EF4-FFF2-40B4-BE49-F238E27FC236}">
                      <a16:creationId xmlns:a16="http://schemas.microsoft.com/office/drawing/2014/main" id="{E485A9FD-520E-4A2E-96DF-2B7375A591EA}"/>
                    </a:ext>
                  </a:extLst>
                </p:cNvPr>
                <p:cNvPicPr/>
                <p:nvPr/>
              </p:nvPicPr>
              <p:blipFill>
                <a:blip r:embed="rId691"/>
                <a:stretch>
                  <a:fillRect/>
                </a:stretch>
              </p:blipFill>
              <p:spPr>
                <a:xfrm>
                  <a:off x="6354499" y="5990390"/>
                  <a:ext cx="62100" cy="57411"/>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140" name="Ink 139">
                  <a:extLst>
                    <a:ext uri="{FF2B5EF4-FFF2-40B4-BE49-F238E27FC236}">
                      <a16:creationId xmlns:a16="http://schemas.microsoft.com/office/drawing/2014/main" id="{24E2D95A-9931-F842-36AD-00C394E6DF2A}"/>
                    </a:ext>
                  </a:extLst>
                </p14:cNvPr>
                <p14:cNvContentPartPr/>
                <p14:nvPr/>
              </p14:nvContentPartPr>
              <p14:xfrm>
                <a:off x="5963484" y="6036395"/>
                <a:ext cx="10741" cy="147015"/>
              </p14:xfrm>
            </p:contentPart>
          </mc:Choice>
          <mc:Fallback xmlns:a16="http://schemas.microsoft.com/office/drawing/2014/main" xmlns="">
            <p:pic>
              <p:nvPicPr>
                <p:cNvPr id="136" name="Ink 135">
                  <a:extLst>
                    <a:ext uri="{FF2B5EF4-FFF2-40B4-BE49-F238E27FC236}">
                      <a16:creationId xmlns:a16="http://schemas.microsoft.com/office/drawing/2014/main" id="{84F647A8-3BA1-4C08-97EA-5D18B8C22587}"/>
                    </a:ext>
                  </a:extLst>
                </p:cNvPr>
                <p:cNvPicPr/>
                <p:nvPr/>
              </p:nvPicPr>
              <p:blipFill>
                <a:blip r:embed="rId693"/>
                <a:stretch>
                  <a:fillRect/>
                </a:stretch>
              </p:blipFill>
              <p:spPr>
                <a:xfrm>
                  <a:off x="5953156" y="6027342"/>
                  <a:ext cx="30984" cy="164758"/>
                </a:xfrm>
                <a:prstGeom prst="rect">
                  <a:avLst/>
                </a:prstGeom>
              </p:spPr>
            </p:pic>
          </mc:Fallback>
        </mc:AlternateContent>
        <p:grpSp>
          <p:nvGrpSpPr>
            <p:cNvPr id="141" name="Group 140">
              <a:extLst>
                <a:ext uri="{FF2B5EF4-FFF2-40B4-BE49-F238E27FC236}">
                  <a16:creationId xmlns:a16="http://schemas.microsoft.com/office/drawing/2014/main" id="{750F60B0-6C43-20EA-48BA-F1ED18C9184F}"/>
                </a:ext>
              </a:extLst>
            </p:cNvPr>
            <p:cNvGrpSpPr/>
            <p:nvPr/>
          </p:nvGrpSpPr>
          <p:grpSpPr>
            <a:xfrm>
              <a:off x="4833943" y="6338742"/>
              <a:ext cx="797760" cy="639720"/>
              <a:chOff x="1436853" y="6300766"/>
              <a:chExt cx="797760" cy="639720"/>
            </a:xfrm>
          </p:grpSpPr>
          <mc:AlternateContent xmlns:mc="http://schemas.openxmlformats.org/markup-compatibility/2006" xmlns:p14="http://schemas.microsoft.com/office/powerpoint/2010/main">
            <mc:Choice Requires="p14">
              <p:contentPart p14:bwMode="auto" r:id="rId773">
                <p14:nvContentPartPr>
                  <p14:cNvPr id="142" name="Ink 141">
                    <a:extLst>
                      <a:ext uri="{FF2B5EF4-FFF2-40B4-BE49-F238E27FC236}">
                        <a16:creationId xmlns:a16="http://schemas.microsoft.com/office/drawing/2014/main" id="{EF538854-1BE9-D073-1483-BB9CF8B4C479}"/>
                      </a:ext>
                    </a:extLst>
                  </p14:cNvPr>
                  <p14:cNvContentPartPr/>
                  <p14:nvPr/>
                </p14:nvContentPartPr>
                <p14:xfrm>
                  <a:off x="1436853" y="6347206"/>
                  <a:ext cx="47520" cy="552960"/>
                </p14:xfrm>
              </p:contentPart>
            </mc:Choice>
            <mc:Fallback xmlns:a16="http://schemas.microsoft.com/office/drawing/2014/main" xmlns="">
              <p:pic>
                <p:nvPicPr>
                  <p:cNvPr id="67" name="Ink 66">
                    <a:extLst>
                      <a:ext uri="{FF2B5EF4-FFF2-40B4-BE49-F238E27FC236}">
                        <a16:creationId xmlns:a16="http://schemas.microsoft.com/office/drawing/2014/main" id="{E33EF809-0E20-4B8E-8CD8-A298232FF892}"/>
                      </a:ext>
                    </a:extLst>
                  </p:cNvPr>
                  <p:cNvPicPr/>
                  <p:nvPr/>
                </p:nvPicPr>
                <p:blipFill>
                  <a:blip r:embed="rId16"/>
                  <a:stretch>
                    <a:fillRect/>
                  </a:stretch>
                </p:blipFill>
                <p:spPr>
                  <a:xfrm>
                    <a:off x="1426333" y="6337126"/>
                    <a:ext cx="70736"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143" name="Ink 142">
                    <a:extLst>
                      <a:ext uri="{FF2B5EF4-FFF2-40B4-BE49-F238E27FC236}">
                        <a16:creationId xmlns:a16="http://schemas.microsoft.com/office/drawing/2014/main" id="{1ECC8824-38F0-3A9C-7D90-8D0DF1010CAC}"/>
                      </a:ext>
                    </a:extLst>
                  </p14:cNvPr>
                  <p14:cNvContentPartPr/>
                  <p14:nvPr/>
                </p14:nvContentPartPr>
                <p14:xfrm>
                  <a:off x="1436853" y="6300766"/>
                  <a:ext cx="797760" cy="639720"/>
                </p14:xfrm>
              </p:contentPart>
            </mc:Choice>
            <mc:Fallback xmlns:a16="http://schemas.microsoft.com/office/drawing/2014/main" xmlns="">
              <p:pic>
                <p:nvPicPr>
                  <p:cNvPr id="68" name="Ink 67">
                    <a:extLst>
                      <a:ext uri="{FF2B5EF4-FFF2-40B4-BE49-F238E27FC236}">
                        <a16:creationId xmlns:a16="http://schemas.microsoft.com/office/drawing/2014/main" id="{D101861F-C90C-43FD-BE73-7720AAC80EB8}"/>
                      </a:ext>
                    </a:extLst>
                  </p:cNvPr>
                  <p:cNvPicPr/>
                  <p:nvPr/>
                </p:nvPicPr>
                <p:blipFill>
                  <a:blip r:embed="rId18"/>
                  <a:stretch>
                    <a:fillRect/>
                  </a:stretch>
                </p:blipFill>
                <p:spPr>
                  <a:xfrm>
                    <a:off x="1423179" y="6286006"/>
                    <a:ext cx="825108"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144" name="Ink 143">
                    <a:extLst>
                      <a:ext uri="{FF2B5EF4-FFF2-40B4-BE49-F238E27FC236}">
                        <a16:creationId xmlns:a16="http://schemas.microsoft.com/office/drawing/2014/main" id="{170E6CEE-ACE7-A4AC-380F-5B73EF9B97F7}"/>
                      </a:ext>
                    </a:extLst>
                  </p14:cNvPr>
                  <p14:cNvContentPartPr/>
                  <p14:nvPr/>
                </p14:nvContentPartPr>
                <p14:xfrm>
                  <a:off x="1461693" y="6491206"/>
                  <a:ext cx="717480" cy="49680"/>
                </p14:xfrm>
              </p:contentPart>
            </mc:Choice>
            <mc:Fallback xmlns:a16="http://schemas.microsoft.com/office/drawing/2014/main" xmlns="">
              <p:pic>
                <p:nvPicPr>
                  <p:cNvPr id="69" name="Ink 68">
                    <a:extLst>
                      <a:ext uri="{FF2B5EF4-FFF2-40B4-BE49-F238E27FC236}">
                        <a16:creationId xmlns:a16="http://schemas.microsoft.com/office/drawing/2014/main" id="{7E177A5A-13AB-43CD-998E-D7DD67F1B905}"/>
                      </a:ext>
                    </a:extLst>
                  </p:cNvPr>
                  <p:cNvPicPr/>
                  <p:nvPr/>
                </p:nvPicPr>
                <p:blipFill>
                  <a:blip r:embed="rId20"/>
                  <a:stretch>
                    <a:fillRect/>
                  </a:stretch>
                </p:blipFill>
                <p:spPr>
                  <a:xfrm>
                    <a:off x="1454853" y="6477526"/>
                    <a:ext cx="737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145" name="Ink 144">
                    <a:extLst>
                      <a:ext uri="{FF2B5EF4-FFF2-40B4-BE49-F238E27FC236}">
                        <a16:creationId xmlns:a16="http://schemas.microsoft.com/office/drawing/2014/main" id="{165A2B71-7D0D-6C9A-060D-BD88B792D675}"/>
                      </a:ext>
                    </a:extLst>
                  </p14:cNvPr>
                  <p14:cNvContentPartPr/>
                  <p14:nvPr/>
                </p14:nvContentPartPr>
                <p14:xfrm>
                  <a:off x="1496973" y="6708286"/>
                  <a:ext cx="679680" cy="28080"/>
                </p14:xfrm>
              </p:contentPart>
            </mc:Choice>
            <mc:Fallback xmlns:a16="http://schemas.microsoft.com/office/drawing/2014/main" xmlns="">
              <p:pic>
                <p:nvPicPr>
                  <p:cNvPr id="70" name="Ink 69">
                    <a:extLst>
                      <a:ext uri="{FF2B5EF4-FFF2-40B4-BE49-F238E27FC236}">
                        <a16:creationId xmlns:a16="http://schemas.microsoft.com/office/drawing/2014/main" id="{8A7F9B0D-ABA1-4C6C-89D7-1BB4D64C8A01}"/>
                      </a:ext>
                    </a:extLst>
                  </p:cNvPr>
                  <p:cNvPicPr/>
                  <p:nvPr/>
                </p:nvPicPr>
                <p:blipFill>
                  <a:blip r:embed="rId22"/>
                  <a:stretch>
                    <a:fillRect/>
                  </a:stretch>
                </p:blipFill>
                <p:spPr>
                  <a:xfrm>
                    <a:off x="1487253" y="6693699"/>
                    <a:ext cx="703800" cy="52513"/>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146" name="Ink 145">
                    <a:extLst>
                      <a:ext uri="{FF2B5EF4-FFF2-40B4-BE49-F238E27FC236}">
                        <a16:creationId xmlns:a16="http://schemas.microsoft.com/office/drawing/2014/main" id="{75C8D5DC-3DE9-0233-2272-BC26A754ABCB}"/>
                      </a:ext>
                    </a:extLst>
                  </p14:cNvPr>
                  <p14:cNvContentPartPr/>
                  <p14:nvPr/>
                </p14:nvContentPartPr>
                <p14:xfrm>
                  <a:off x="1674813" y="6332806"/>
                  <a:ext cx="64800" cy="594720"/>
                </p14:xfrm>
              </p:contentPart>
            </mc:Choice>
            <mc:Fallback xmlns:a16="http://schemas.microsoft.com/office/drawing/2014/main" xmlns="">
              <p:pic>
                <p:nvPicPr>
                  <p:cNvPr id="71" name="Ink 70">
                    <a:extLst>
                      <a:ext uri="{FF2B5EF4-FFF2-40B4-BE49-F238E27FC236}">
                        <a16:creationId xmlns:a16="http://schemas.microsoft.com/office/drawing/2014/main" id="{50C7D12F-45C8-432B-8B82-5BF87D99FAA9}"/>
                      </a:ext>
                    </a:extLst>
                  </p:cNvPr>
                  <p:cNvPicPr/>
                  <p:nvPr/>
                </p:nvPicPr>
                <p:blipFill>
                  <a:blip r:embed="rId24"/>
                  <a:stretch>
                    <a:fillRect/>
                  </a:stretch>
                </p:blipFill>
                <p:spPr>
                  <a:xfrm>
                    <a:off x="1664431" y="6322366"/>
                    <a:ext cx="87713"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147" name="Ink 146">
                    <a:extLst>
                      <a:ext uri="{FF2B5EF4-FFF2-40B4-BE49-F238E27FC236}">
                        <a16:creationId xmlns:a16="http://schemas.microsoft.com/office/drawing/2014/main" id="{033AB6E9-3912-74C1-233C-0A02240137C8}"/>
                      </a:ext>
                    </a:extLst>
                  </p14:cNvPr>
                  <p14:cNvContentPartPr/>
                  <p14:nvPr/>
                </p14:nvContentPartPr>
                <p14:xfrm>
                  <a:off x="1947693" y="6319486"/>
                  <a:ext cx="39240" cy="604080"/>
                </p14:xfrm>
              </p:contentPart>
            </mc:Choice>
            <mc:Fallback xmlns:a16="http://schemas.microsoft.com/office/drawing/2014/main" xmlns="">
              <p:pic>
                <p:nvPicPr>
                  <p:cNvPr id="72" name="Ink 71">
                    <a:extLst>
                      <a:ext uri="{FF2B5EF4-FFF2-40B4-BE49-F238E27FC236}">
                        <a16:creationId xmlns:a16="http://schemas.microsoft.com/office/drawing/2014/main" id="{0056BBA7-78FB-4184-B0F0-5ECB1A1BCD7F}"/>
                      </a:ext>
                    </a:extLst>
                  </p:cNvPr>
                  <p:cNvPicPr/>
                  <p:nvPr/>
                </p:nvPicPr>
                <p:blipFill>
                  <a:blip r:embed="rId26"/>
                  <a:stretch>
                    <a:fillRect/>
                  </a:stretch>
                </p:blipFill>
                <p:spPr>
                  <a:xfrm>
                    <a:off x="1937613" y="6309766"/>
                    <a:ext cx="6264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148" name="Ink 147">
                    <a:extLst>
                      <a:ext uri="{FF2B5EF4-FFF2-40B4-BE49-F238E27FC236}">
                        <a16:creationId xmlns:a16="http://schemas.microsoft.com/office/drawing/2014/main" id="{1ACA5820-9D9F-2545-0DC5-F83B4A403790}"/>
                      </a:ext>
                    </a:extLst>
                  </p14:cNvPr>
                  <p14:cNvContentPartPr/>
                  <p14:nvPr/>
                </p14:nvContentPartPr>
                <p14:xfrm>
                  <a:off x="1537873" y="6411518"/>
                  <a:ext cx="65520" cy="39960"/>
                </p14:xfrm>
              </p:contentPart>
            </mc:Choice>
            <mc:Fallback xmlns:a16="http://schemas.microsoft.com/office/drawing/2014/main" xmlns="">
              <p:pic>
                <p:nvPicPr>
                  <p:cNvPr id="73" name="Ink 72">
                    <a:extLst>
                      <a:ext uri="{FF2B5EF4-FFF2-40B4-BE49-F238E27FC236}">
                        <a16:creationId xmlns:a16="http://schemas.microsoft.com/office/drawing/2014/main" id="{4A28DAC5-629A-4AB1-80AD-9F9B1F102971}"/>
                      </a:ext>
                    </a:extLst>
                  </p:cNvPr>
                  <p:cNvPicPr/>
                  <p:nvPr/>
                </p:nvPicPr>
                <p:blipFill>
                  <a:blip r:embed="rId741"/>
                  <a:stretch>
                    <a:fillRect/>
                  </a:stretch>
                </p:blipFill>
                <p:spPr>
                  <a:xfrm>
                    <a:off x="1525633" y="6398918"/>
                    <a:ext cx="88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149" name="Ink 148">
                    <a:extLst>
                      <a:ext uri="{FF2B5EF4-FFF2-40B4-BE49-F238E27FC236}">
                        <a16:creationId xmlns:a16="http://schemas.microsoft.com/office/drawing/2014/main" id="{067D12F2-AEE2-856F-6375-8D27F8BBAAE6}"/>
                      </a:ext>
                    </a:extLst>
                  </p14:cNvPr>
                  <p14:cNvContentPartPr/>
                  <p14:nvPr/>
                </p14:nvContentPartPr>
                <p14:xfrm>
                  <a:off x="1784113" y="6391718"/>
                  <a:ext cx="55800" cy="47520"/>
                </p14:xfrm>
              </p:contentPart>
            </mc:Choice>
            <mc:Fallback xmlns:a16="http://schemas.microsoft.com/office/drawing/2014/main" xmlns="">
              <p:pic>
                <p:nvPicPr>
                  <p:cNvPr id="74" name="Ink 73">
                    <a:extLst>
                      <a:ext uri="{FF2B5EF4-FFF2-40B4-BE49-F238E27FC236}">
                        <a16:creationId xmlns:a16="http://schemas.microsoft.com/office/drawing/2014/main" id="{69823757-CC62-4F39-8D5D-3F36D1EEAACC}"/>
                      </a:ext>
                    </a:extLst>
                  </p:cNvPr>
                  <p:cNvPicPr/>
                  <p:nvPr/>
                </p:nvPicPr>
                <p:blipFill>
                  <a:blip r:embed="rId743"/>
                  <a:stretch>
                    <a:fillRect/>
                  </a:stretch>
                </p:blipFill>
                <p:spPr>
                  <a:xfrm>
                    <a:off x="1770793" y="6379478"/>
                    <a:ext cx="82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150" name="Ink 149">
                    <a:extLst>
                      <a:ext uri="{FF2B5EF4-FFF2-40B4-BE49-F238E27FC236}">
                        <a16:creationId xmlns:a16="http://schemas.microsoft.com/office/drawing/2014/main" id="{E5FF4EDC-D002-DD79-E4AD-E481C3B7F599}"/>
                      </a:ext>
                    </a:extLst>
                  </p14:cNvPr>
                  <p14:cNvContentPartPr/>
                  <p14:nvPr/>
                </p14:nvContentPartPr>
                <p14:xfrm>
                  <a:off x="2024233" y="6386318"/>
                  <a:ext cx="52920" cy="38160"/>
                </p14:xfrm>
              </p:contentPart>
            </mc:Choice>
            <mc:Fallback xmlns:a16="http://schemas.microsoft.com/office/drawing/2014/main" xmlns="">
              <p:pic>
                <p:nvPicPr>
                  <p:cNvPr id="75" name="Ink 74">
                    <a:extLst>
                      <a:ext uri="{FF2B5EF4-FFF2-40B4-BE49-F238E27FC236}">
                        <a16:creationId xmlns:a16="http://schemas.microsoft.com/office/drawing/2014/main" id="{24B01CD5-51AF-4F60-BA8B-8723CF663934}"/>
                      </a:ext>
                    </a:extLst>
                  </p:cNvPr>
                  <p:cNvPicPr/>
                  <p:nvPr/>
                </p:nvPicPr>
                <p:blipFill>
                  <a:blip r:embed="rId745"/>
                  <a:stretch>
                    <a:fillRect/>
                  </a:stretch>
                </p:blipFill>
                <p:spPr>
                  <a:xfrm>
                    <a:off x="2011273" y="6373235"/>
                    <a:ext cx="78480" cy="63963"/>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151" name="Ink 150">
                    <a:extLst>
                      <a:ext uri="{FF2B5EF4-FFF2-40B4-BE49-F238E27FC236}">
                        <a16:creationId xmlns:a16="http://schemas.microsoft.com/office/drawing/2014/main" id="{DE15187F-D167-A555-7E4C-B32C74EE0266}"/>
                      </a:ext>
                    </a:extLst>
                  </p14:cNvPr>
                  <p14:cNvContentPartPr/>
                  <p14:nvPr/>
                </p14:nvContentPartPr>
                <p14:xfrm>
                  <a:off x="1568113" y="6597638"/>
                  <a:ext cx="56520" cy="54360"/>
                </p14:xfrm>
              </p:contentPart>
            </mc:Choice>
            <mc:Fallback xmlns:a16="http://schemas.microsoft.com/office/drawing/2014/main" xmlns="">
              <p:pic>
                <p:nvPicPr>
                  <p:cNvPr id="76" name="Ink 75">
                    <a:extLst>
                      <a:ext uri="{FF2B5EF4-FFF2-40B4-BE49-F238E27FC236}">
                        <a16:creationId xmlns:a16="http://schemas.microsoft.com/office/drawing/2014/main" id="{513D07B6-1438-4786-858E-A744F092348E}"/>
                      </a:ext>
                    </a:extLst>
                  </p:cNvPr>
                  <p:cNvPicPr/>
                  <p:nvPr/>
                </p:nvPicPr>
                <p:blipFill>
                  <a:blip r:embed="rId747"/>
                  <a:stretch>
                    <a:fillRect/>
                  </a:stretch>
                </p:blipFill>
                <p:spPr>
                  <a:xfrm>
                    <a:off x="1555513" y="6585758"/>
                    <a:ext cx="81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152" name="Ink 151">
                    <a:extLst>
                      <a:ext uri="{FF2B5EF4-FFF2-40B4-BE49-F238E27FC236}">
                        <a16:creationId xmlns:a16="http://schemas.microsoft.com/office/drawing/2014/main" id="{0C6C01DC-C66F-EFDD-ED42-2235A7979E07}"/>
                      </a:ext>
                    </a:extLst>
                  </p14:cNvPr>
                  <p14:cNvContentPartPr/>
                  <p14:nvPr/>
                </p14:nvContentPartPr>
                <p14:xfrm>
                  <a:off x="1794913" y="6590438"/>
                  <a:ext cx="76680" cy="52200"/>
                </p14:xfrm>
              </p:contentPart>
            </mc:Choice>
            <mc:Fallback xmlns:a16="http://schemas.microsoft.com/office/drawing/2014/main" xmlns="">
              <p:pic>
                <p:nvPicPr>
                  <p:cNvPr id="77" name="Ink 76">
                    <a:extLst>
                      <a:ext uri="{FF2B5EF4-FFF2-40B4-BE49-F238E27FC236}">
                        <a16:creationId xmlns:a16="http://schemas.microsoft.com/office/drawing/2014/main" id="{95885F0C-152C-42BB-8D79-04672386AAEF}"/>
                      </a:ext>
                    </a:extLst>
                  </p:cNvPr>
                  <p:cNvPicPr/>
                  <p:nvPr/>
                </p:nvPicPr>
                <p:blipFill>
                  <a:blip r:embed="rId749"/>
                  <a:stretch>
                    <a:fillRect/>
                  </a:stretch>
                </p:blipFill>
                <p:spPr>
                  <a:xfrm>
                    <a:off x="1785193" y="6579200"/>
                    <a:ext cx="99360" cy="76488"/>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153" name="Ink 152">
                    <a:extLst>
                      <a:ext uri="{FF2B5EF4-FFF2-40B4-BE49-F238E27FC236}">
                        <a16:creationId xmlns:a16="http://schemas.microsoft.com/office/drawing/2014/main" id="{E4D0B0EC-76EF-59B1-9847-D90EC726AB3A}"/>
                      </a:ext>
                    </a:extLst>
                  </p14:cNvPr>
                  <p14:cNvContentPartPr/>
                  <p14:nvPr/>
                </p14:nvContentPartPr>
                <p14:xfrm>
                  <a:off x="2031793" y="6584678"/>
                  <a:ext cx="63000" cy="54720"/>
                </p14:xfrm>
              </p:contentPart>
            </mc:Choice>
            <mc:Fallback xmlns:a16="http://schemas.microsoft.com/office/drawing/2014/main" xmlns="">
              <p:pic>
                <p:nvPicPr>
                  <p:cNvPr id="78" name="Ink 77">
                    <a:extLst>
                      <a:ext uri="{FF2B5EF4-FFF2-40B4-BE49-F238E27FC236}">
                        <a16:creationId xmlns:a16="http://schemas.microsoft.com/office/drawing/2014/main" id="{3F4744B2-4140-4575-BC08-166AF97D61BB}"/>
                      </a:ext>
                    </a:extLst>
                  </p:cNvPr>
                  <p:cNvPicPr/>
                  <p:nvPr/>
                </p:nvPicPr>
                <p:blipFill>
                  <a:blip r:embed="rId751"/>
                  <a:stretch>
                    <a:fillRect/>
                  </a:stretch>
                </p:blipFill>
                <p:spPr>
                  <a:xfrm>
                    <a:off x="2019553" y="6571995"/>
                    <a:ext cx="88200" cy="79725"/>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154" name="Ink 153">
                    <a:extLst>
                      <a:ext uri="{FF2B5EF4-FFF2-40B4-BE49-F238E27FC236}">
                        <a16:creationId xmlns:a16="http://schemas.microsoft.com/office/drawing/2014/main" id="{A48DD678-857F-CA47-0C2B-72F20DCACDD8}"/>
                      </a:ext>
                    </a:extLst>
                  </p14:cNvPr>
                  <p14:cNvContentPartPr/>
                  <p14:nvPr/>
                </p14:nvContentPartPr>
                <p14:xfrm>
                  <a:off x="1581433" y="6788798"/>
                  <a:ext cx="55440" cy="65160"/>
                </p14:xfrm>
              </p:contentPart>
            </mc:Choice>
            <mc:Fallback xmlns:a16="http://schemas.microsoft.com/office/drawing/2014/main" xmlns="">
              <p:pic>
                <p:nvPicPr>
                  <p:cNvPr id="79" name="Ink 78">
                    <a:extLst>
                      <a:ext uri="{FF2B5EF4-FFF2-40B4-BE49-F238E27FC236}">
                        <a16:creationId xmlns:a16="http://schemas.microsoft.com/office/drawing/2014/main" id="{5A207110-5A1A-45CF-A3D2-EA3EE74E52AE}"/>
                      </a:ext>
                    </a:extLst>
                  </p:cNvPr>
                  <p:cNvPicPr/>
                  <p:nvPr/>
                </p:nvPicPr>
                <p:blipFill>
                  <a:blip r:embed="rId753"/>
                  <a:stretch>
                    <a:fillRect/>
                  </a:stretch>
                </p:blipFill>
                <p:spPr>
                  <a:xfrm>
                    <a:off x="1568833" y="6779078"/>
                    <a:ext cx="80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155" name="Ink 154">
                    <a:extLst>
                      <a:ext uri="{FF2B5EF4-FFF2-40B4-BE49-F238E27FC236}">
                        <a16:creationId xmlns:a16="http://schemas.microsoft.com/office/drawing/2014/main" id="{3C19CF37-5E43-4316-3B2A-9EAA905E56B2}"/>
                      </a:ext>
                    </a:extLst>
                  </p14:cNvPr>
                  <p14:cNvContentPartPr/>
                  <p14:nvPr/>
                </p14:nvContentPartPr>
                <p14:xfrm>
                  <a:off x="1807873" y="6792398"/>
                  <a:ext cx="67320" cy="54000"/>
                </p14:xfrm>
              </p:contentPart>
            </mc:Choice>
            <mc:Fallback xmlns:a16="http://schemas.microsoft.com/office/drawing/2014/main" xmlns="">
              <p:pic>
                <p:nvPicPr>
                  <p:cNvPr id="80" name="Ink 79">
                    <a:extLst>
                      <a:ext uri="{FF2B5EF4-FFF2-40B4-BE49-F238E27FC236}">
                        <a16:creationId xmlns:a16="http://schemas.microsoft.com/office/drawing/2014/main" id="{B47C73CE-5473-462E-8A17-E2C51A489066}"/>
                      </a:ext>
                    </a:extLst>
                  </p:cNvPr>
                  <p:cNvPicPr/>
                  <p:nvPr/>
                </p:nvPicPr>
                <p:blipFill>
                  <a:blip r:embed="rId755"/>
                  <a:stretch>
                    <a:fillRect/>
                  </a:stretch>
                </p:blipFill>
                <p:spPr>
                  <a:xfrm>
                    <a:off x="1796713" y="6780158"/>
                    <a:ext cx="91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156" name="Ink 155">
                    <a:extLst>
                      <a:ext uri="{FF2B5EF4-FFF2-40B4-BE49-F238E27FC236}">
                        <a16:creationId xmlns:a16="http://schemas.microsoft.com/office/drawing/2014/main" id="{B06C8211-4605-8B05-ACD5-9FCDF39B8FF2}"/>
                      </a:ext>
                    </a:extLst>
                  </p14:cNvPr>
                  <p14:cNvContentPartPr/>
                  <p14:nvPr/>
                </p14:nvContentPartPr>
                <p14:xfrm>
                  <a:off x="2061313" y="6783398"/>
                  <a:ext cx="43200" cy="67320"/>
                </p14:xfrm>
              </p:contentPart>
            </mc:Choice>
            <mc:Fallback xmlns:a16="http://schemas.microsoft.com/office/drawing/2014/main" xmlns="">
              <p:pic>
                <p:nvPicPr>
                  <p:cNvPr id="81" name="Ink 80">
                    <a:extLst>
                      <a:ext uri="{FF2B5EF4-FFF2-40B4-BE49-F238E27FC236}">
                        <a16:creationId xmlns:a16="http://schemas.microsoft.com/office/drawing/2014/main" id="{F2AB337E-F8C3-4138-8BA7-7A0D756BB858}"/>
                      </a:ext>
                    </a:extLst>
                  </p:cNvPr>
                  <p:cNvPicPr/>
                  <p:nvPr/>
                </p:nvPicPr>
                <p:blipFill>
                  <a:blip r:embed="rId757"/>
                  <a:stretch>
                    <a:fillRect/>
                  </a:stretch>
                </p:blipFill>
                <p:spPr>
                  <a:xfrm>
                    <a:off x="2049793" y="6771223"/>
                    <a:ext cx="67680" cy="92386"/>
                  </a:xfrm>
                  <a:prstGeom prst="rect">
                    <a:avLst/>
                  </a:prstGeom>
                </p:spPr>
              </p:pic>
            </mc:Fallback>
          </mc:AlternateContent>
        </p:grpSp>
      </p:grpSp>
    </p:spTree>
    <p:extLst>
      <p:ext uri="{BB962C8B-B14F-4D97-AF65-F5344CB8AC3E}">
        <p14:creationId xmlns:p14="http://schemas.microsoft.com/office/powerpoint/2010/main" val="393225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wipe(left)">
                                      <p:cBhvr>
                                        <p:cTn id="7" dur="500"/>
                                        <p:tgtEl>
                                          <p:spTgt spid="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animEffect transition="in" filter="wipe(left)">
                                      <p:cBhvr>
                                        <p:cTn id="11" dur="500"/>
                                        <p:tgtEl>
                                          <p:spTgt spid="82">
                                            <p:txEl>
                                              <p:pRg st="2" end="2"/>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2">
                                            <p:txEl>
                                              <p:pRg st="3" end="3"/>
                                            </p:txEl>
                                          </p:spTgt>
                                        </p:tgtEl>
                                        <p:attrNameLst>
                                          <p:attrName>style.visibility</p:attrName>
                                        </p:attrNameLst>
                                      </p:cBhvr>
                                      <p:to>
                                        <p:strVal val="visible"/>
                                      </p:to>
                                    </p:set>
                                    <p:animEffect transition="in" filter="wipe(left)">
                                      <p:cBhvr>
                                        <p:cTn id="14" dur="500"/>
                                        <p:tgtEl>
                                          <p:spTgt spid="82">
                                            <p:txEl>
                                              <p:pRg st="3" end="3"/>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animEffect transition="in" filter="wipe(left)">
                                      <p:cBhvr>
                                        <p:cTn id="17" dur="500"/>
                                        <p:tgtEl>
                                          <p:spTgt spid="82">
                                            <p:txEl>
                                              <p:pRg st="4" end="4"/>
                                            </p:txEl>
                                          </p:spTgt>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5">
                                            <p:txEl>
                                              <p:pRg st="0" end="0"/>
                                            </p:txEl>
                                          </p:spTgt>
                                        </p:tgtEl>
                                        <p:attrNameLst>
                                          <p:attrName>style.visibility</p:attrName>
                                        </p:attrNameLst>
                                      </p:cBhvr>
                                      <p:to>
                                        <p:strVal val="visible"/>
                                      </p:to>
                                    </p:set>
                                    <p:animEffect transition="in" filter="wipe(left)">
                                      <p:cBhvr>
                                        <p:cTn id="25" dur="500"/>
                                        <p:tgtEl>
                                          <p:spTgt spid="85">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85">
                                            <p:txEl>
                                              <p:pRg st="2" end="2"/>
                                            </p:txEl>
                                          </p:spTgt>
                                        </p:tgtEl>
                                        <p:attrNameLst>
                                          <p:attrName>style.visibility</p:attrName>
                                        </p:attrNameLst>
                                      </p:cBhvr>
                                      <p:to>
                                        <p:strVal val="visible"/>
                                      </p:to>
                                    </p:set>
                                    <p:animEffect transition="in" filter="wipe(left)">
                                      <p:cBhvr>
                                        <p:cTn id="29" dur="500"/>
                                        <p:tgtEl>
                                          <p:spTgt spid="85">
                                            <p:txEl>
                                              <p:pRg st="2" end="2"/>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5">
                                            <p:txEl>
                                              <p:pRg st="3" end="3"/>
                                            </p:txEl>
                                          </p:spTgt>
                                        </p:tgtEl>
                                        <p:attrNameLst>
                                          <p:attrName>style.visibility</p:attrName>
                                        </p:attrNameLst>
                                      </p:cBhvr>
                                      <p:to>
                                        <p:strVal val="visible"/>
                                      </p:to>
                                    </p:set>
                                    <p:animEffect transition="in" filter="wipe(left)">
                                      <p:cBhvr>
                                        <p:cTn id="32" dur="500"/>
                                        <p:tgtEl>
                                          <p:spTgt spid="85">
                                            <p:txEl>
                                              <p:pRg st="3" end="3"/>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5">
                                            <p:txEl>
                                              <p:pRg st="4" end="4"/>
                                            </p:txEl>
                                          </p:spTgt>
                                        </p:tgtEl>
                                        <p:attrNameLst>
                                          <p:attrName>style.visibility</p:attrName>
                                        </p:attrNameLst>
                                      </p:cBhvr>
                                      <p:to>
                                        <p:strVal val="visible"/>
                                      </p:to>
                                    </p:set>
                                    <p:animEffect transition="in" filter="wipe(left)">
                                      <p:cBhvr>
                                        <p:cTn id="35" dur="500"/>
                                        <p:tgtEl>
                                          <p:spTgt spid="85">
                                            <p:txEl>
                                              <p:pRg st="4" end="4"/>
                                            </p:txEl>
                                          </p:spTgt>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par>
                          <p:cTn id="39" fill="hold">
                            <p:stCondLst>
                              <p:cond delay="1000"/>
                            </p:stCondLst>
                            <p:childTnLst>
                              <p:par>
                                <p:cTn id="40" presetID="63" presetClass="entr" presetSubtype="0" fill="hold" nodeType="afterEffect">
                                  <p:stCondLst>
                                    <p:cond delay="0"/>
                                  </p:stCondLst>
                                  <p:childTnLst>
                                    <p:set>
                                      <p:cBhvr>
                                        <p:cTn id="41" dur="1" fill="hold">
                                          <p:stCondLst>
                                            <p:cond delay="0"/>
                                          </p:stCondLst>
                                        </p:cTn>
                                        <p:tgtEl>
                                          <p:spTgt spid="86"/>
                                        </p:tgtEl>
                                        <p:attrNameLst>
                                          <p:attrName>style.visibility</p:attrName>
                                        </p:attrNameLst>
                                      </p:cBhvr>
                                      <p:to>
                                        <p:strVal val="visible"/>
                                      </p:to>
                                    </p:set>
                                    <p:anim calcmode="lin" valueType="num">
                                      <p:cBhvr>
                                        <p:cTn id="42" dur="500" fill="hold"/>
                                        <p:tgtEl>
                                          <p:spTgt spid="86"/>
                                        </p:tgtEl>
                                        <p:attrNameLst>
                                          <p:attrName>drawProgress</p:attrName>
                                        </p:attrNameLst>
                                      </p:cBhvr>
                                      <p:tavLst>
                                        <p:tav tm="0">
                                          <p:val>
                                            <p:fltVal val="0"/>
                                          </p:val>
                                        </p:tav>
                                        <p:tav tm="100000">
                                          <p:val>
                                            <p:fltVal val="1"/>
                                          </p:val>
                                        </p:tav>
                                      </p:tavLst>
                                    </p:anim>
                                  </p:childTnLst>
                                </p:cTn>
                              </p:par>
                            </p:childTnLst>
                          </p:cTn>
                        </p:par>
                        <p:par>
                          <p:cTn id="43" fill="hold">
                            <p:stCondLst>
                              <p:cond delay="1500"/>
                            </p:stCondLst>
                            <p:childTnLst>
                              <p:par>
                                <p:cTn id="44" presetID="63" presetClass="entr" presetSubtype="0" fill="hold" nodeType="afterEffect">
                                  <p:stCondLst>
                                    <p:cond delay="0"/>
                                  </p:stCondLst>
                                  <p:childTnLst>
                                    <p:set>
                                      <p:cBhvr>
                                        <p:cTn id="45" dur="1" fill="hold">
                                          <p:stCondLst>
                                            <p:cond delay="0"/>
                                          </p:stCondLst>
                                        </p:cTn>
                                        <p:tgtEl>
                                          <p:spTgt spid="87"/>
                                        </p:tgtEl>
                                        <p:attrNameLst>
                                          <p:attrName>style.visibility</p:attrName>
                                        </p:attrNameLst>
                                      </p:cBhvr>
                                      <p:to>
                                        <p:strVal val="visible"/>
                                      </p:to>
                                    </p:set>
                                    <p:anim calcmode="lin" valueType="num">
                                      <p:cBhvr>
                                        <p:cTn id="46" dur="500" fill="hold"/>
                                        <p:tgtEl>
                                          <p:spTgt spid="8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uiExpand="1" build="p"/>
      <p:bldP spid="8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7E5B8-AE53-426F-8F13-B861D3363703}"/>
              </a:ext>
            </a:extLst>
          </p:cNvPr>
          <p:cNvSpPr>
            <a:spLocks noGrp="1"/>
          </p:cNvSpPr>
          <p:nvPr>
            <p:ph type="title"/>
          </p:nvPr>
        </p:nvSpPr>
        <p:spPr/>
        <p:txBody>
          <a:bodyPr/>
          <a:lstStyle/>
          <a:p>
            <a:r>
              <a:rPr lang="es-MX" dirty="0"/>
              <a:t>Imagine si pudiera…</a:t>
            </a:r>
          </a:p>
        </p:txBody>
      </p:sp>
      <mc:AlternateContent xmlns:mc="http://schemas.openxmlformats.org/markup-compatibility/2006" xmlns:p14="http://schemas.microsoft.com/office/powerpoint/2010/main">
        <mc:Choice Requires="p14">
          <p:contentPart p14:bwMode="auto" r:id="rId3">
            <p14:nvContentPartPr>
              <p14:cNvPr id="210" name="Ink 209">
                <a:extLst>
                  <a:ext uri="{FF2B5EF4-FFF2-40B4-BE49-F238E27FC236}">
                    <a16:creationId xmlns:a16="http://schemas.microsoft.com/office/drawing/2014/main" id="{323BA2E9-C131-489B-924E-D9C155B957C9}"/>
                  </a:ext>
                </a:extLst>
              </p14:cNvPr>
              <p14:cNvContentPartPr/>
              <p14:nvPr/>
            </p14:nvContentPartPr>
            <p14:xfrm>
              <a:off x="12339519" y="2980770"/>
              <a:ext cx="300" cy="300"/>
            </p14:xfrm>
          </p:contentPart>
        </mc:Choice>
        <mc:Fallback xmlns="">
          <p:pic>
            <p:nvPicPr>
              <p:cNvPr id="210" name="Ink 209">
                <a:extLst>
                  <a:ext uri="{FF2B5EF4-FFF2-40B4-BE49-F238E27FC236}">
                    <a16:creationId xmlns:a16="http://schemas.microsoft.com/office/drawing/2014/main" id="{323BA2E9-C131-489B-924E-D9C155B957C9}"/>
                  </a:ext>
                </a:extLst>
              </p:cNvPr>
              <p:cNvPicPr/>
              <p:nvPr/>
            </p:nvPicPr>
            <p:blipFill>
              <a:blip r:embed="rId4"/>
              <a:stretch>
                <a:fillRect/>
              </a:stretch>
            </p:blipFill>
            <p:spPr>
              <a:xfrm>
                <a:off x="12332019" y="2973270"/>
                <a:ext cx="15000" cy="15000"/>
              </a:xfrm>
              <a:prstGeom prst="rect">
                <a:avLst/>
              </a:prstGeom>
            </p:spPr>
          </p:pic>
        </mc:Fallback>
      </mc:AlternateContent>
      <p:grpSp>
        <p:nvGrpSpPr>
          <p:cNvPr id="137" name="Group 136">
            <a:extLst>
              <a:ext uri="{FF2B5EF4-FFF2-40B4-BE49-F238E27FC236}">
                <a16:creationId xmlns:a16="http://schemas.microsoft.com/office/drawing/2014/main" id="{F2C1FF6A-A9DA-4C22-A913-457E75C44C1C}"/>
              </a:ext>
            </a:extLst>
          </p:cNvPr>
          <p:cNvGrpSpPr/>
          <p:nvPr/>
        </p:nvGrpSpPr>
        <p:grpSpPr>
          <a:xfrm>
            <a:off x="3768378" y="3785227"/>
            <a:ext cx="1291800" cy="253200"/>
            <a:chOff x="10038250" y="4745013"/>
            <a:chExt cx="1550160" cy="303840"/>
          </a:xfrm>
        </p:grpSpPr>
        <mc:AlternateContent xmlns:mc="http://schemas.openxmlformats.org/markup-compatibility/2006" xmlns:p14="http://schemas.microsoft.com/office/powerpoint/2010/main">
          <mc:Choice Requires="p14">
            <p:contentPart p14:bwMode="auto" r:id="rId5">
              <p14:nvContentPartPr>
                <p14:cNvPr id="152" name="Ink 151">
                  <a:extLst>
                    <a:ext uri="{FF2B5EF4-FFF2-40B4-BE49-F238E27FC236}">
                      <a16:creationId xmlns:a16="http://schemas.microsoft.com/office/drawing/2014/main" id="{80E86966-D75E-430E-A433-27C96EBE4AF4}"/>
                    </a:ext>
                  </a:extLst>
                </p14:cNvPr>
                <p14:cNvContentPartPr/>
                <p14:nvPr/>
              </p14:nvContentPartPr>
              <p14:xfrm>
                <a:off x="10038250" y="4905213"/>
                <a:ext cx="28440" cy="143640"/>
              </p14:xfrm>
            </p:contentPart>
          </mc:Choice>
          <mc:Fallback xmlns="">
            <p:pic>
              <p:nvPicPr>
                <p:cNvPr id="152" name="Ink 151">
                  <a:extLst>
                    <a:ext uri="{FF2B5EF4-FFF2-40B4-BE49-F238E27FC236}">
                      <a16:creationId xmlns:a16="http://schemas.microsoft.com/office/drawing/2014/main" id="{80E86966-D75E-430E-A433-27C96EBE4AF4}"/>
                    </a:ext>
                  </a:extLst>
                </p:cNvPr>
                <p:cNvPicPr/>
                <p:nvPr/>
              </p:nvPicPr>
              <p:blipFill>
                <a:blip r:embed="rId176"/>
                <a:stretch>
                  <a:fillRect/>
                </a:stretch>
              </p:blipFill>
              <p:spPr>
                <a:xfrm>
                  <a:off x="10029250" y="4896213"/>
                  <a:ext cx="46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3" name="Ink 152">
                  <a:extLst>
                    <a:ext uri="{FF2B5EF4-FFF2-40B4-BE49-F238E27FC236}">
                      <a16:creationId xmlns:a16="http://schemas.microsoft.com/office/drawing/2014/main" id="{BDCA410C-62EF-4FF1-BE65-1772BC75AAE3}"/>
                    </a:ext>
                  </a:extLst>
                </p14:cNvPr>
                <p14:cNvContentPartPr/>
                <p14:nvPr/>
              </p14:nvContentPartPr>
              <p14:xfrm>
                <a:off x="10042210" y="4832853"/>
                <a:ext cx="146520" cy="143640"/>
              </p14:xfrm>
            </p:contentPart>
          </mc:Choice>
          <mc:Fallback xmlns="">
            <p:pic>
              <p:nvPicPr>
                <p:cNvPr id="153" name="Ink 152">
                  <a:extLst>
                    <a:ext uri="{FF2B5EF4-FFF2-40B4-BE49-F238E27FC236}">
                      <a16:creationId xmlns:a16="http://schemas.microsoft.com/office/drawing/2014/main" id="{BDCA410C-62EF-4FF1-BE65-1772BC75AAE3}"/>
                    </a:ext>
                  </a:extLst>
                </p:cNvPr>
                <p:cNvPicPr/>
                <p:nvPr/>
              </p:nvPicPr>
              <p:blipFill>
                <a:blip r:embed="rId178"/>
                <a:stretch>
                  <a:fillRect/>
                </a:stretch>
              </p:blipFill>
              <p:spPr>
                <a:xfrm>
                  <a:off x="10033210" y="4823875"/>
                  <a:ext cx="164160" cy="161236"/>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5" name="Ink 154">
                  <a:extLst>
                    <a:ext uri="{FF2B5EF4-FFF2-40B4-BE49-F238E27FC236}">
                      <a16:creationId xmlns:a16="http://schemas.microsoft.com/office/drawing/2014/main" id="{E005C920-37F0-4E91-97BF-0134E8770A02}"/>
                    </a:ext>
                  </a:extLst>
                </p14:cNvPr>
                <p14:cNvContentPartPr/>
                <p14:nvPr/>
              </p14:nvContentPartPr>
              <p14:xfrm>
                <a:off x="10473130" y="4770933"/>
                <a:ext cx="74160" cy="222480"/>
              </p14:xfrm>
            </p:contentPart>
          </mc:Choice>
          <mc:Fallback xmlns="">
            <p:pic>
              <p:nvPicPr>
                <p:cNvPr id="155" name="Ink 154">
                  <a:extLst>
                    <a:ext uri="{FF2B5EF4-FFF2-40B4-BE49-F238E27FC236}">
                      <a16:creationId xmlns:a16="http://schemas.microsoft.com/office/drawing/2014/main" id="{E005C920-37F0-4E91-97BF-0134E8770A02}"/>
                    </a:ext>
                  </a:extLst>
                </p:cNvPr>
                <p:cNvPicPr/>
                <p:nvPr/>
              </p:nvPicPr>
              <p:blipFill>
                <a:blip r:embed="rId182"/>
                <a:stretch>
                  <a:fillRect/>
                </a:stretch>
              </p:blipFill>
              <p:spPr>
                <a:xfrm>
                  <a:off x="10464130" y="4761933"/>
                  <a:ext cx="91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6" name="Ink 155">
                  <a:extLst>
                    <a:ext uri="{FF2B5EF4-FFF2-40B4-BE49-F238E27FC236}">
                      <a16:creationId xmlns:a16="http://schemas.microsoft.com/office/drawing/2014/main" id="{7CF9DFC0-CA77-4DB8-A832-561ED02D4471}"/>
                    </a:ext>
                  </a:extLst>
                </p14:cNvPr>
                <p14:cNvContentPartPr/>
                <p14:nvPr/>
              </p14:nvContentPartPr>
              <p14:xfrm>
                <a:off x="10689130" y="4771293"/>
                <a:ext cx="125280" cy="231480"/>
              </p14:xfrm>
            </p:contentPart>
          </mc:Choice>
          <mc:Fallback xmlns="">
            <p:pic>
              <p:nvPicPr>
                <p:cNvPr id="156" name="Ink 155">
                  <a:extLst>
                    <a:ext uri="{FF2B5EF4-FFF2-40B4-BE49-F238E27FC236}">
                      <a16:creationId xmlns:a16="http://schemas.microsoft.com/office/drawing/2014/main" id="{7CF9DFC0-CA77-4DB8-A832-561ED02D4471}"/>
                    </a:ext>
                  </a:extLst>
                </p:cNvPr>
                <p:cNvPicPr/>
                <p:nvPr/>
              </p:nvPicPr>
              <p:blipFill>
                <a:blip r:embed="rId184"/>
                <a:stretch>
                  <a:fillRect/>
                </a:stretch>
              </p:blipFill>
              <p:spPr>
                <a:xfrm>
                  <a:off x="10680156" y="4762293"/>
                  <a:ext cx="142869"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57" name="Ink 156">
                  <a:extLst>
                    <a:ext uri="{FF2B5EF4-FFF2-40B4-BE49-F238E27FC236}">
                      <a16:creationId xmlns:a16="http://schemas.microsoft.com/office/drawing/2014/main" id="{0C49B6B9-87AA-4EAA-93B8-C4254D8AF26E}"/>
                    </a:ext>
                  </a:extLst>
                </p14:cNvPr>
                <p14:cNvContentPartPr/>
                <p14:nvPr/>
              </p14:nvContentPartPr>
              <p14:xfrm>
                <a:off x="10257281" y="4864586"/>
                <a:ext cx="131400" cy="165960"/>
              </p14:xfrm>
            </p:contentPart>
          </mc:Choice>
          <mc:Fallback xmlns="">
            <p:pic>
              <p:nvPicPr>
                <p:cNvPr id="157" name="Ink 156">
                  <a:extLst>
                    <a:ext uri="{FF2B5EF4-FFF2-40B4-BE49-F238E27FC236}">
                      <a16:creationId xmlns:a16="http://schemas.microsoft.com/office/drawing/2014/main" id="{0C49B6B9-87AA-4EAA-93B8-C4254D8AF26E}"/>
                    </a:ext>
                  </a:extLst>
                </p:cNvPr>
                <p:cNvPicPr/>
                <p:nvPr/>
              </p:nvPicPr>
              <p:blipFill>
                <a:blip r:embed="rId186"/>
                <a:stretch>
                  <a:fillRect/>
                </a:stretch>
              </p:blipFill>
              <p:spPr>
                <a:xfrm>
                  <a:off x="10248281" y="4855586"/>
                  <a:ext cx="149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8" name="Ink 157">
                  <a:extLst>
                    <a:ext uri="{FF2B5EF4-FFF2-40B4-BE49-F238E27FC236}">
                      <a16:creationId xmlns:a16="http://schemas.microsoft.com/office/drawing/2014/main" id="{A505F35E-FEF9-410B-ABB3-B03A48EDFD23}"/>
                    </a:ext>
                  </a:extLst>
                </p14:cNvPr>
                <p14:cNvContentPartPr/>
                <p14:nvPr/>
              </p14:nvContentPartPr>
              <p14:xfrm>
                <a:off x="11013490" y="4745013"/>
                <a:ext cx="169920" cy="189360"/>
              </p14:xfrm>
            </p:contentPart>
          </mc:Choice>
          <mc:Fallback xmlns="">
            <p:pic>
              <p:nvPicPr>
                <p:cNvPr id="158" name="Ink 157">
                  <a:extLst>
                    <a:ext uri="{FF2B5EF4-FFF2-40B4-BE49-F238E27FC236}">
                      <a16:creationId xmlns:a16="http://schemas.microsoft.com/office/drawing/2014/main" id="{A505F35E-FEF9-410B-ABB3-B03A48EDFD23}"/>
                    </a:ext>
                  </a:extLst>
                </p:cNvPr>
                <p:cNvPicPr/>
                <p:nvPr/>
              </p:nvPicPr>
              <p:blipFill>
                <a:blip r:embed="rId188"/>
                <a:stretch>
                  <a:fillRect/>
                </a:stretch>
              </p:blipFill>
              <p:spPr>
                <a:xfrm>
                  <a:off x="11004490" y="4736030"/>
                  <a:ext cx="187560" cy="206967"/>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9" name="Ink 158">
                  <a:extLst>
                    <a:ext uri="{FF2B5EF4-FFF2-40B4-BE49-F238E27FC236}">
                      <a16:creationId xmlns:a16="http://schemas.microsoft.com/office/drawing/2014/main" id="{24B359C9-C0FA-4EB4-8B81-63CCB1A506A0}"/>
                    </a:ext>
                  </a:extLst>
                </p14:cNvPr>
                <p14:cNvContentPartPr/>
                <p14:nvPr/>
              </p14:nvContentPartPr>
              <p14:xfrm>
                <a:off x="11183770" y="4782093"/>
                <a:ext cx="132840" cy="135360"/>
              </p14:xfrm>
            </p:contentPart>
          </mc:Choice>
          <mc:Fallback xmlns="">
            <p:pic>
              <p:nvPicPr>
                <p:cNvPr id="159" name="Ink 158">
                  <a:extLst>
                    <a:ext uri="{FF2B5EF4-FFF2-40B4-BE49-F238E27FC236}">
                      <a16:creationId xmlns:a16="http://schemas.microsoft.com/office/drawing/2014/main" id="{24B359C9-C0FA-4EB4-8B81-63CCB1A506A0}"/>
                    </a:ext>
                  </a:extLst>
                </p:cNvPr>
                <p:cNvPicPr/>
                <p:nvPr/>
              </p:nvPicPr>
              <p:blipFill>
                <a:blip r:embed="rId190"/>
                <a:stretch>
                  <a:fillRect/>
                </a:stretch>
              </p:blipFill>
              <p:spPr>
                <a:xfrm>
                  <a:off x="11174770" y="4773093"/>
                  <a:ext cx="150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0" name="Ink 159">
                  <a:extLst>
                    <a:ext uri="{FF2B5EF4-FFF2-40B4-BE49-F238E27FC236}">
                      <a16:creationId xmlns:a16="http://schemas.microsoft.com/office/drawing/2014/main" id="{40A64212-41F0-4A81-8ED6-CE4B3507A940}"/>
                    </a:ext>
                  </a:extLst>
                </p14:cNvPr>
                <p14:cNvContentPartPr/>
                <p14:nvPr/>
              </p14:nvContentPartPr>
              <p14:xfrm>
                <a:off x="11233090" y="4836093"/>
                <a:ext cx="133200" cy="78840"/>
              </p14:xfrm>
            </p:contentPart>
          </mc:Choice>
          <mc:Fallback xmlns="">
            <p:pic>
              <p:nvPicPr>
                <p:cNvPr id="160" name="Ink 159">
                  <a:extLst>
                    <a:ext uri="{FF2B5EF4-FFF2-40B4-BE49-F238E27FC236}">
                      <a16:creationId xmlns:a16="http://schemas.microsoft.com/office/drawing/2014/main" id="{40A64212-41F0-4A81-8ED6-CE4B3507A940}"/>
                    </a:ext>
                  </a:extLst>
                </p:cNvPr>
                <p:cNvPicPr/>
                <p:nvPr/>
              </p:nvPicPr>
              <p:blipFill>
                <a:blip r:embed="rId192"/>
                <a:stretch>
                  <a:fillRect/>
                </a:stretch>
              </p:blipFill>
              <p:spPr>
                <a:xfrm>
                  <a:off x="11224090" y="4827052"/>
                  <a:ext cx="150840" cy="96561"/>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1" name="Ink 160">
                  <a:extLst>
                    <a:ext uri="{FF2B5EF4-FFF2-40B4-BE49-F238E27FC236}">
                      <a16:creationId xmlns:a16="http://schemas.microsoft.com/office/drawing/2014/main" id="{E7088ADF-BC37-4D11-9180-32303BF62437}"/>
                    </a:ext>
                  </a:extLst>
                </p14:cNvPr>
                <p14:cNvContentPartPr/>
                <p14:nvPr/>
              </p14:nvContentPartPr>
              <p14:xfrm>
                <a:off x="11418850" y="4787133"/>
                <a:ext cx="169560" cy="138600"/>
              </p14:xfrm>
            </p:contentPart>
          </mc:Choice>
          <mc:Fallback xmlns="">
            <p:pic>
              <p:nvPicPr>
                <p:cNvPr id="161" name="Ink 160">
                  <a:extLst>
                    <a:ext uri="{FF2B5EF4-FFF2-40B4-BE49-F238E27FC236}">
                      <a16:creationId xmlns:a16="http://schemas.microsoft.com/office/drawing/2014/main" id="{E7088ADF-BC37-4D11-9180-32303BF62437}"/>
                    </a:ext>
                  </a:extLst>
                </p:cNvPr>
                <p:cNvPicPr/>
                <p:nvPr/>
              </p:nvPicPr>
              <p:blipFill>
                <a:blip r:embed="rId194"/>
                <a:stretch>
                  <a:fillRect/>
                </a:stretch>
              </p:blipFill>
              <p:spPr>
                <a:xfrm>
                  <a:off x="11409850" y="4778133"/>
                  <a:ext cx="187200" cy="156240"/>
                </a:xfrm>
                <a:prstGeom prst="rect">
                  <a:avLst/>
                </a:prstGeom>
              </p:spPr>
            </p:pic>
          </mc:Fallback>
        </mc:AlternateContent>
      </p:grpSp>
      <p:grpSp>
        <p:nvGrpSpPr>
          <p:cNvPr id="123" name="Group 122">
            <a:extLst>
              <a:ext uri="{FF2B5EF4-FFF2-40B4-BE49-F238E27FC236}">
                <a16:creationId xmlns:a16="http://schemas.microsoft.com/office/drawing/2014/main" id="{7CBE67AE-418F-495C-B19F-76A31E7C4A8B}"/>
              </a:ext>
            </a:extLst>
          </p:cNvPr>
          <p:cNvGrpSpPr/>
          <p:nvPr/>
        </p:nvGrpSpPr>
        <p:grpSpPr>
          <a:xfrm>
            <a:off x="4657278" y="3222847"/>
            <a:ext cx="912300" cy="319800"/>
            <a:chOff x="3022210" y="4418133"/>
            <a:chExt cx="1094760" cy="383760"/>
          </a:xfrm>
          <a:solidFill>
            <a:schemeClr val="accent1"/>
          </a:solidFill>
        </p:grpSpPr>
        <mc:AlternateContent xmlns:mc="http://schemas.openxmlformats.org/markup-compatibility/2006" xmlns:p14="http://schemas.microsoft.com/office/powerpoint/2010/main">
          <mc:Choice Requires="p14">
            <p:contentPart p14:bwMode="auto" r:id="rId195">
              <p14:nvContentPartPr>
                <p14:cNvPr id="180" name="Ink 179">
                  <a:extLst>
                    <a:ext uri="{FF2B5EF4-FFF2-40B4-BE49-F238E27FC236}">
                      <a16:creationId xmlns:a16="http://schemas.microsoft.com/office/drawing/2014/main" id="{D1E17F17-8302-41D0-AFC2-50CE506873A0}"/>
                    </a:ext>
                  </a:extLst>
                </p14:cNvPr>
                <p14:cNvContentPartPr/>
                <p14:nvPr/>
              </p14:nvContentPartPr>
              <p14:xfrm>
                <a:off x="3050290" y="4553133"/>
                <a:ext cx="7920" cy="143640"/>
              </p14:xfrm>
            </p:contentPart>
          </mc:Choice>
          <mc:Fallback xmlns="">
            <p:pic>
              <p:nvPicPr>
                <p:cNvPr id="180" name="Ink 179">
                  <a:extLst>
                    <a:ext uri="{FF2B5EF4-FFF2-40B4-BE49-F238E27FC236}">
                      <a16:creationId xmlns:a16="http://schemas.microsoft.com/office/drawing/2014/main" id="{D1E17F17-8302-41D0-AFC2-50CE506873A0}"/>
                    </a:ext>
                  </a:extLst>
                </p:cNvPr>
                <p:cNvPicPr/>
                <p:nvPr/>
              </p:nvPicPr>
              <p:blipFill>
                <a:blip r:embed="rId196"/>
                <a:stretch>
                  <a:fillRect/>
                </a:stretch>
              </p:blipFill>
              <p:spPr>
                <a:xfrm>
                  <a:off x="3041290" y="4544133"/>
                  <a:ext cx="2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1" name="Ink 180">
                  <a:extLst>
                    <a:ext uri="{FF2B5EF4-FFF2-40B4-BE49-F238E27FC236}">
                      <a16:creationId xmlns:a16="http://schemas.microsoft.com/office/drawing/2014/main" id="{A5F50E2C-B76D-4D9B-89B9-8BE8BAB25A15}"/>
                    </a:ext>
                  </a:extLst>
                </p14:cNvPr>
                <p14:cNvContentPartPr/>
                <p14:nvPr/>
              </p14:nvContentPartPr>
              <p14:xfrm>
                <a:off x="3071170" y="4482213"/>
                <a:ext cx="144360" cy="60840"/>
              </p14:xfrm>
            </p:contentPart>
          </mc:Choice>
          <mc:Fallback xmlns="">
            <p:pic>
              <p:nvPicPr>
                <p:cNvPr id="181" name="Ink 180">
                  <a:extLst>
                    <a:ext uri="{FF2B5EF4-FFF2-40B4-BE49-F238E27FC236}">
                      <a16:creationId xmlns:a16="http://schemas.microsoft.com/office/drawing/2014/main" id="{A5F50E2C-B76D-4D9B-89B9-8BE8BAB25A15}"/>
                    </a:ext>
                  </a:extLst>
                </p:cNvPr>
                <p:cNvPicPr/>
                <p:nvPr/>
              </p:nvPicPr>
              <p:blipFill>
                <a:blip r:embed="rId198"/>
                <a:stretch>
                  <a:fillRect/>
                </a:stretch>
              </p:blipFill>
              <p:spPr>
                <a:xfrm>
                  <a:off x="3062170" y="4473213"/>
                  <a:ext cx="162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2" name="Ink 181">
                  <a:extLst>
                    <a:ext uri="{FF2B5EF4-FFF2-40B4-BE49-F238E27FC236}">
                      <a16:creationId xmlns:a16="http://schemas.microsoft.com/office/drawing/2014/main" id="{89A23C88-C954-4438-AF7A-77AE01C8AD1F}"/>
                    </a:ext>
                  </a:extLst>
                </p14:cNvPr>
                <p14:cNvContentPartPr/>
                <p14:nvPr/>
              </p14:nvContentPartPr>
              <p14:xfrm>
                <a:off x="3022210" y="4610373"/>
                <a:ext cx="136800" cy="59040"/>
              </p14:xfrm>
            </p:contentPart>
          </mc:Choice>
          <mc:Fallback xmlns="">
            <p:pic>
              <p:nvPicPr>
                <p:cNvPr id="182" name="Ink 181">
                  <a:extLst>
                    <a:ext uri="{FF2B5EF4-FFF2-40B4-BE49-F238E27FC236}">
                      <a16:creationId xmlns:a16="http://schemas.microsoft.com/office/drawing/2014/main" id="{89A23C88-C954-4438-AF7A-77AE01C8AD1F}"/>
                    </a:ext>
                  </a:extLst>
                </p:cNvPr>
                <p:cNvPicPr/>
                <p:nvPr/>
              </p:nvPicPr>
              <p:blipFill>
                <a:blip r:embed="rId200"/>
                <a:stretch>
                  <a:fillRect/>
                </a:stretch>
              </p:blipFill>
              <p:spPr>
                <a:xfrm>
                  <a:off x="3013210" y="4601373"/>
                  <a:ext cx="154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83" name="Ink 182">
                  <a:extLst>
                    <a:ext uri="{FF2B5EF4-FFF2-40B4-BE49-F238E27FC236}">
                      <a16:creationId xmlns:a16="http://schemas.microsoft.com/office/drawing/2014/main" id="{51950BE4-809F-4A92-B755-4B2BFD0837C6}"/>
                    </a:ext>
                  </a:extLst>
                </p14:cNvPr>
                <p14:cNvContentPartPr/>
                <p14:nvPr/>
              </p14:nvContentPartPr>
              <p14:xfrm>
                <a:off x="3024010" y="4687773"/>
                <a:ext cx="138960" cy="47520"/>
              </p14:xfrm>
            </p:contentPart>
          </mc:Choice>
          <mc:Fallback xmlns="">
            <p:pic>
              <p:nvPicPr>
                <p:cNvPr id="183" name="Ink 182">
                  <a:extLst>
                    <a:ext uri="{FF2B5EF4-FFF2-40B4-BE49-F238E27FC236}">
                      <a16:creationId xmlns:a16="http://schemas.microsoft.com/office/drawing/2014/main" id="{51950BE4-809F-4A92-B755-4B2BFD0837C6}"/>
                    </a:ext>
                  </a:extLst>
                </p:cNvPr>
                <p:cNvPicPr/>
                <p:nvPr/>
              </p:nvPicPr>
              <p:blipFill>
                <a:blip r:embed="rId202"/>
                <a:stretch>
                  <a:fillRect/>
                </a:stretch>
              </p:blipFill>
              <p:spPr>
                <a:xfrm>
                  <a:off x="3015010" y="4678704"/>
                  <a:ext cx="156600" cy="65295"/>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84" name="Ink 183">
                  <a:extLst>
                    <a:ext uri="{FF2B5EF4-FFF2-40B4-BE49-F238E27FC236}">
                      <a16:creationId xmlns:a16="http://schemas.microsoft.com/office/drawing/2014/main" id="{4405282C-1C12-4E77-97CB-79C053850FCB}"/>
                    </a:ext>
                  </a:extLst>
                </p14:cNvPr>
                <p14:cNvContentPartPr/>
                <p14:nvPr/>
              </p14:nvContentPartPr>
              <p14:xfrm>
                <a:off x="3202210" y="4587333"/>
                <a:ext cx="104760" cy="131040"/>
              </p14:xfrm>
            </p:contentPart>
          </mc:Choice>
          <mc:Fallback xmlns="">
            <p:pic>
              <p:nvPicPr>
                <p:cNvPr id="184" name="Ink 183">
                  <a:extLst>
                    <a:ext uri="{FF2B5EF4-FFF2-40B4-BE49-F238E27FC236}">
                      <a16:creationId xmlns:a16="http://schemas.microsoft.com/office/drawing/2014/main" id="{4405282C-1C12-4E77-97CB-79C053850FCB}"/>
                    </a:ext>
                  </a:extLst>
                </p:cNvPr>
                <p:cNvPicPr/>
                <p:nvPr/>
              </p:nvPicPr>
              <p:blipFill>
                <a:blip r:embed="rId204"/>
                <a:stretch>
                  <a:fillRect/>
                </a:stretch>
              </p:blipFill>
              <p:spPr>
                <a:xfrm>
                  <a:off x="3193179" y="4578358"/>
                  <a:ext cx="122461" cy="148632"/>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85" name="Ink 184">
                  <a:extLst>
                    <a:ext uri="{FF2B5EF4-FFF2-40B4-BE49-F238E27FC236}">
                      <a16:creationId xmlns:a16="http://schemas.microsoft.com/office/drawing/2014/main" id="{4F8B7748-9C5C-4236-A465-31B3532C3FA7}"/>
                    </a:ext>
                  </a:extLst>
                </p14:cNvPr>
                <p14:cNvContentPartPr/>
                <p14:nvPr/>
              </p14:nvContentPartPr>
              <p14:xfrm>
                <a:off x="3338290" y="4441533"/>
                <a:ext cx="88200" cy="253800"/>
              </p14:xfrm>
            </p:contentPart>
          </mc:Choice>
          <mc:Fallback xmlns="">
            <p:pic>
              <p:nvPicPr>
                <p:cNvPr id="185" name="Ink 184">
                  <a:extLst>
                    <a:ext uri="{FF2B5EF4-FFF2-40B4-BE49-F238E27FC236}">
                      <a16:creationId xmlns:a16="http://schemas.microsoft.com/office/drawing/2014/main" id="{4F8B7748-9C5C-4236-A465-31B3532C3FA7}"/>
                    </a:ext>
                  </a:extLst>
                </p:cNvPr>
                <p:cNvPicPr/>
                <p:nvPr/>
              </p:nvPicPr>
              <p:blipFill>
                <a:blip r:embed="rId206"/>
                <a:stretch>
                  <a:fillRect/>
                </a:stretch>
              </p:blipFill>
              <p:spPr>
                <a:xfrm>
                  <a:off x="3329253" y="4432533"/>
                  <a:ext cx="105912"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6" name="Ink 185">
                  <a:extLst>
                    <a:ext uri="{FF2B5EF4-FFF2-40B4-BE49-F238E27FC236}">
                      <a16:creationId xmlns:a16="http://schemas.microsoft.com/office/drawing/2014/main" id="{48D2A41A-6ABB-40E5-A36A-0ACCB133FD97}"/>
                    </a:ext>
                  </a:extLst>
                </p14:cNvPr>
                <p14:cNvContentPartPr/>
                <p14:nvPr/>
              </p14:nvContentPartPr>
              <p14:xfrm>
                <a:off x="3495970" y="4651053"/>
                <a:ext cx="19440" cy="150840"/>
              </p14:xfrm>
            </p:contentPart>
          </mc:Choice>
          <mc:Fallback xmlns="">
            <p:pic>
              <p:nvPicPr>
                <p:cNvPr id="186" name="Ink 185">
                  <a:extLst>
                    <a:ext uri="{FF2B5EF4-FFF2-40B4-BE49-F238E27FC236}">
                      <a16:creationId xmlns:a16="http://schemas.microsoft.com/office/drawing/2014/main" id="{48D2A41A-6ABB-40E5-A36A-0ACCB133FD97}"/>
                    </a:ext>
                  </a:extLst>
                </p:cNvPr>
                <p:cNvPicPr/>
                <p:nvPr/>
              </p:nvPicPr>
              <p:blipFill>
                <a:blip r:embed="rId208"/>
                <a:stretch>
                  <a:fillRect/>
                </a:stretch>
              </p:blipFill>
              <p:spPr>
                <a:xfrm>
                  <a:off x="3486970" y="4642031"/>
                  <a:ext cx="37080" cy="168522"/>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7" name="Ink 186">
                  <a:extLst>
                    <a:ext uri="{FF2B5EF4-FFF2-40B4-BE49-F238E27FC236}">
                      <a16:creationId xmlns:a16="http://schemas.microsoft.com/office/drawing/2014/main" id="{6FD4AC01-CA77-44D0-AD28-D8C8A2C7602D}"/>
                    </a:ext>
                  </a:extLst>
                </p14:cNvPr>
                <p14:cNvContentPartPr/>
                <p14:nvPr/>
              </p14:nvContentPartPr>
              <p14:xfrm>
                <a:off x="3511450" y="4532973"/>
                <a:ext cx="81720" cy="158760"/>
              </p14:xfrm>
            </p:contentPart>
          </mc:Choice>
          <mc:Fallback xmlns="">
            <p:pic>
              <p:nvPicPr>
                <p:cNvPr id="187" name="Ink 186">
                  <a:extLst>
                    <a:ext uri="{FF2B5EF4-FFF2-40B4-BE49-F238E27FC236}">
                      <a16:creationId xmlns:a16="http://schemas.microsoft.com/office/drawing/2014/main" id="{6FD4AC01-CA77-44D0-AD28-D8C8A2C7602D}"/>
                    </a:ext>
                  </a:extLst>
                </p:cNvPr>
                <p:cNvPicPr/>
                <p:nvPr/>
              </p:nvPicPr>
              <p:blipFill>
                <a:blip r:embed="rId210"/>
                <a:stretch>
                  <a:fillRect/>
                </a:stretch>
              </p:blipFill>
              <p:spPr>
                <a:xfrm>
                  <a:off x="3502450" y="4523973"/>
                  <a:ext cx="99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8" name="Ink 187">
                  <a:extLst>
                    <a:ext uri="{FF2B5EF4-FFF2-40B4-BE49-F238E27FC236}">
                      <a16:creationId xmlns:a16="http://schemas.microsoft.com/office/drawing/2014/main" id="{63C9E366-D3F9-402E-9133-C854853C3F15}"/>
                    </a:ext>
                  </a:extLst>
                </p14:cNvPr>
                <p14:cNvContentPartPr/>
                <p14:nvPr/>
              </p14:nvContentPartPr>
              <p14:xfrm>
                <a:off x="3592810" y="4561773"/>
                <a:ext cx="115920" cy="113400"/>
              </p14:xfrm>
            </p:contentPart>
          </mc:Choice>
          <mc:Fallback xmlns="">
            <p:pic>
              <p:nvPicPr>
                <p:cNvPr id="188" name="Ink 187">
                  <a:extLst>
                    <a:ext uri="{FF2B5EF4-FFF2-40B4-BE49-F238E27FC236}">
                      <a16:creationId xmlns:a16="http://schemas.microsoft.com/office/drawing/2014/main" id="{63C9E366-D3F9-402E-9133-C854853C3F15}"/>
                    </a:ext>
                  </a:extLst>
                </p:cNvPr>
                <p:cNvPicPr/>
                <p:nvPr/>
              </p:nvPicPr>
              <p:blipFill>
                <a:blip r:embed="rId212"/>
                <a:stretch>
                  <a:fillRect/>
                </a:stretch>
              </p:blipFill>
              <p:spPr>
                <a:xfrm>
                  <a:off x="3583838" y="4552801"/>
                  <a:ext cx="133505"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9" name="Ink 188">
                  <a:extLst>
                    <a:ext uri="{FF2B5EF4-FFF2-40B4-BE49-F238E27FC236}">
                      <a16:creationId xmlns:a16="http://schemas.microsoft.com/office/drawing/2014/main" id="{71E8763F-47C6-4056-B058-FF46E3D7C80A}"/>
                    </a:ext>
                  </a:extLst>
                </p14:cNvPr>
                <p14:cNvContentPartPr/>
                <p14:nvPr/>
              </p14:nvContentPartPr>
              <p14:xfrm>
                <a:off x="3778570" y="4566453"/>
                <a:ext cx="5760" cy="96120"/>
              </p14:xfrm>
            </p:contentPart>
          </mc:Choice>
          <mc:Fallback xmlns="">
            <p:pic>
              <p:nvPicPr>
                <p:cNvPr id="189" name="Ink 188">
                  <a:extLst>
                    <a:ext uri="{FF2B5EF4-FFF2-40B4-BE49-F238E27FC236}">
                      <a16:creationId xmlns:a16="http://schemas.microsoft.com/office/drawing/2014/main" id="{71E8763F-47C6-4056-B058-FF46E3D7C80A}"/>
                    </a:ext>
                  </a:extLst>
                </p:cNvPr>
                <p:cNvPicPr/>
                <p:nvPr/>
              </p:nvPicPr>
              <p:blipFill>
                <a:blip r:embed="rId214"/>
                <a:stretch>
                  <a:fillRect/>
                </a:stretch>
              </p:blipFill>
              <p:spPr>
                <a:xfrm>
                  <a:off x="3769570" y="4557453"/>
                  <a:ext cx="23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90" name="Ink 189">
                  <a:extLst>
                    <a:ext uri="{FF2B5EF4-FFF2-40B4-BE49-F238E27FC236}">
                      <a16:creationId xmlns:a16="http://schemas.microsoft.com/office/drawing/2014/main" id="{93CF7992-9ACE-4637-8AD7-05941339DA61}"/>
                    </a:ext>
                  </a:extLst>
                </p14:cNvPr>
                <p14:cNvContentPartPr/>
                <p14:nvPr/>
              </p14:nvContentPartPr>
              <p14:xfrm>
                <a:off x="3742570" y="4451613"/>
                <a:ext cx="13680" cy="13680"/>
              </p14:xfrm>
            </p:contentPart>
          </mc:Choice>
          <mc:Fallback xmlns="">
            <p:pic>
              <p:nvPicPr>
                <p:cNvPr id="190" name="Ink 189">
                  <a:extLst>
                    <a:ext uri="{FF2B5EF4-FFF2-40B4-BE49-F238E27FC236}">
                      <a16:creationId xmlns:a16="http://schemas.microsoft.com/office/drawing/2014/main" id="{93CF7992-9ACE-4637-8AD7-05941339DA61}"/>
                    </a:ext>
                  </a:extLst>
                </p:cNvPr>
                <p:cNvPicPr/>
                <p:nvPr/>
              </p:nvPicPr>
              <p:blipFill>
                <a:blip r:embed="rId216"/>
                <a:stretch>
                  <a:fillRect/>
                </a:stretch>
              </p:blipFill>
              <p:spPr>
                <a:xfrm>
                  <a:off x="3733327" y="4442613"/>
                  <a:ext cx="31797"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91" name="Ink 190">
                  <a:extLst>
                    <a:ext uri="{FF2B5EF4-FFF2-40B4-BE49-F238E27FC236}">
                      <a16:creationId xmlns:a16="http://schemas.microsoft.com/office/drawing/2014/main" id="{71790C8E-7692-45F0-9BD5-4F051D378CF1}"/>
                    </a:ext>
                  </a:extLst>
                </p14:cNvPr>
                <p14:cNvContentPartPr/>
                <p14:nvPr/>
              </p14:nvContentPartPr>
              <p14:xfrm>
                <a:off x="3854170" y="4532613"/>
                <a:ext cx="82440" cy="116640"/>
              </p14:xfrm>
            </p:contentPart>
          </mc:Choice>
          <mc:Fallback xmlns="">
            <p:pic>
              <p:nvPicPr>
                <p:cNvPr id="191" name="Ink 190">
                  <a:extLst>
                    <a:ext uri="{FF2B5EF4-FFF2-40B4-BE49-F238E27FC236}">
                      <a16:creationId xmlns:a16="http://schemas.microsoft.com/office/drawing/2014/main" id="{71790C8E-7692-45F0-9BD5-4F051D378CF1}"/>
                    </a:ext>
                  </a:extLst>
                </p:cNvPr>
                <p:cNvPicPr/>
                <p:nvPr/>
              </p:nvPicPr>
              <p:blipFill>
                <a:blip r:embed="rId218"/>
                <a:stretch>
                  <a:fillRect/>
                </a:stretch>
              </p:blipFill>
              <p:spPr>
                <a:xfrm>
                  <a:off x="3845131" y="4523613"/>
                  <a:ext cx="100157"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92" name="Ink 191">
                  <a:extLst>
                    <a:ext uri="{FF2B5EF4-FFF2-40B4-BE49-F238E27FC236}">
                      <a16:creationId xmlns:a16="http://schemas.microsoft.com/office/drawing/2014/main" id="{9A56CF20-241F-4977-B69A-3D6788B3D235}"/>
                    </a:ext>
                  </a:extLst>
                </p14:cNvPr>
                <p14:cNvContentPartPr/>
                <p14:nvPr/>
              </p14:nvContentPartPr>
              <p14:xfrm>
                <a:off x="3998530" y="4418133"/>
                <a:ext cx="95040" cy="241560"/>
              </p14:xfrm>
            </p:contentPart>
          </mc:Choice>
          <mc:Fallback xmlns="">
            <p:pic>
              <p:nvPicPr>
                <p:cNvPr id="192" name="Ink 191">
                  <a:extLst>
                    <a:ext uri="{FF2B5EF4-FFF2-40B4-BE49-F238E27FC236}">
                      <a16:creationId xmlns:a16="http://schemas.microsoft.com/office/drawing/2014/main" id="{9A56CF20-241F-4977-B69A-3D6788B3D235}"/>
                    </a:ext>
                  </a:extLst>
                </p:cNvPr>
                <p:cNvPicPr/>
                <p:nvPr/>
              </p:nvPicPr>
              <p:blipFill>
                <a:blip r:embed="rId220"/>
                <a:stretch>
                  <a:fillRect/>
                </a:stretch>
              </p:blipFill>
              <p:spPr>
                <a:xfrm>
                  <a:off x="3989530" y="4409146"/>
                  <a:ext cx="112680" cy="259174"/>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93" name="Ink 192">
                  <a:extLst>
                    <a:ext uri="{FF2B5EF4-FFF2-40B4-BE49-F238E27FC236}">
                      <a16:creationId xmlns:a16="http://schemas.microsoft.com/office/drawing/2014/main" id="{A32241ED-E89E-463A-8758-3956EBCB5F43}"/>
                    </a:ext>
                  </a:extLst>
                </p14:cNvPr>
                <p14:cNvContentPartPr/>
                <p14:nvPr/>
              </p14:nvContentPartPr>
              <p14:xfrm>
                <a:off x="3930490" y="4522893"/>
                <a:ext cx="186480" cy="16920"/>
              </p14:xfrm>
            </p:contentPart>
          </mc:Choice>
          <mc:Fallback xmlns="">
            <p:pic>
              <p:nvPicPr>
                <p:cNvPr id="193" name="Ink 192">
                  <a:extLst>
                    <a:ext uri="{FF2B5EF4-FFF2-40B4-BE49-F238E27FC236}">
                      <a16:creationId xmlns:a16="http://schemas.microsoft.com/office/drawing/2014/main" id="{A32241ED-E89E-463A-8758-3956EBCB5F43}"/>
                    </a:ext>
                  </a:extLst>
                </p:cNvPr>
                <p:cNvPicPr/>
                <p:nvPr/>
              </p:nvPicPr>
              <p:blipFill>
                <a:blip r:embed="rId222"/>
                <a:stretch>
                  <a:fillRect/>
                </a:stretch>
              </p:blipFill>
              <p:spPr>
                <a:xfrm>
                  <a:off x="3921490" y="4514080"/>
                  <a:ext cx="204120" cy="34193"/>
                </a:xfrm>
                <a:prstGeom prst="rect">
                  <a:avLst/>
                </a:prstGeom>
              </p:spPr>
            </p:pic>
          </mc:Fallback>
        </mc:AlternateContent>
      </p:grpSp>
      <p:grpSp>
        <p:nvGrpSpPr>
          <p:cNvPr id="138" name="Group 137">
            <a:extLst>
              <a:ext uri="{FF2B5EF4-FFF2-40B4-BE49-F238E27FC236}">
                <a16:creationId xmlns:a16="http://schemas.microsoft.com/office/drawing/2014/main" id="{A1B965AF-1467-4038-A637-6AAB7F5DC3D4}"/>
              </a:ext>
            </a:extLst>
          </p:cNvPr>
          <p:cNvGrpSpPr/>
          <p:nvPr/>
        </p:nvGrpSpPr>
        <p:grpSpPr>
          <a:xfrm>
            <a:off x="3295929" y="3298097"/>
            <a:ext cx="1241100" cy="324900"/>
            <a:chOff x="7980850" y="3809733"/>
            <a:chExt cx="1489320" cy="389880"/>
          </a:xfrm>
          <a:solidFill>
            <a:schemeClr val="accent1"/>
          </a:solidFill>
        </p:grpSpPr>
        <mc:AlternateContent xmlns:mc="http://schemas.openxmlformats.org/markup-compatibility/2006" xmlns:p14="http://schemas.microsoft.com/office/powerpoint/2010/main">
          <mc:Choice Requires="p14">
            <p:contentPart p14:bwMode="auto" r:id="rId223">
              <p14:nvContentPartPr>
                <p14:cNvPr id="139" name="Ink 138">
                  <a:extLst>
                    <a:ext uri="{FF2B5EF4-FFF2-40B4-BE49-F238E27FC236}">
                      <a16:creationId xmlns:a16="http://schemas.microsoft.com/office/drawing/2014/main" id="{9BB24557-6C3F-4733-B1FF-672ECD2E7CA4}"/>
                    </a:ext>
                  </a:extLst>
                </p14:cNvPr>
                <p14:cNvContentPartPr/>
                <p14:nvPr/>
              </p14:nvContentPartPr>
              <p14:xfrm>
                <a:off x="7992370" y="3956253"/>
                <a:ext cx="30960" cy="181440"/>
              </p14:xfrm>
            </p:contentPart>
          </mc:Choice>
          <mc:Fallback xmlns="">
            <p:pic>
              <p:nvPicPr>
                <p:cNvPr id="139" name="Ink 138">
                  <a:extLst>
                    <a:ext uri="{FF2B5EF4-FFF2-40B4-BE49-F238E27FC236}">
                      <a16:creationId xmlns:a16="http://schemas.microsoft.com/office/drawing/2014/main" id="{9BB24557-6C3F-4733-B1FF-672ECD2E7CA4}"/>
                    </a:ext>
                  </a:extLst>
                </p:cNvPr>
                <p:cNvPicPr/>
                <p:nvPr/>
              </p:nvPicPr>
              <p:blipFill>
                <a:blip r:embed="rId224"/>
                <a:stretch>
                  <a:fillRect/>
                </a:stretch>
              </p:blipFill>
              <p:spPr>
                <a:xfrm>
                  <a:off x="7983370" y="3947253"/>
                  <a:ext cx="48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0" name="Ink 139">
                  <a:extLst>
                    <a:ext uri="{FF2B5EF4-FFF2-40B4-BE49-F238E27FC236}">
                      <a16:creationId xmlns:a16="http://schemas.microsoft.com/office/drawing/2014/main" id="{F92144C6-2D70-4865-8101-8C73903475BC}"/>
                    </a:ext>
                  </a:extLst>
                </p14:cNvPr>
                <p14:cNvContentPartPr/>
                <p14:nvPr/>
              </p14:nvContentPartPr>
              <p14:xfrm>
                <a:off x="7980850" y="3829893"/>
                <a:ext cx="210240" cy="199440"/>
              </p14:xfrm>
            </p:contentPart>
          </mc:Choice>
          <mc:Fallback xmlns="">
            <p:pic>
              <p:nvPicPr>
                <p:cNvPr id="140" name="Ink 139">
                  <a:extLst>
                    <a:ext uri="{FF2B5EF4-FFF2-40B4-BE49-F238E27FC236}">
                      <a16:creationId xmlns:a16="http://schemas.microsoft.com/office/drawing/2014/main" id="{F92144C6-2D70-4865-8101-8C73903475BC}"/>
                    </a:ext>
                  </a:extLst>
                </p:cNvPr>
                <p:cNvPicPr/>
                <p:nvPr/>
              </p:nvPicPr>
              <p:blipFill>
                <a:blip r:embed="rId226"/>
                <a:stretch>
                  <a:fillRect/>
                </a:stretch>
              </p:blipFill>
              <p:spPr>
                <a:xfrm>
                  <a:off x="7971835" y="3820893"/>
                  <a:ext cx="22791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1" name="Ink 140">
                  <a:extLst>
                    <a:ext uri="{FF2B5EF4-FFF2-40B4-BE49-F238E27FC236}">
                      <a16:creationId xmlns:a16="http://schemas.microsoft.com/office/drawing/2014/main" id="{89E5478F-8C01-4DE8-9FCD-905DFF1C212E}"/>
                    </a:ext>
                  </a:extLst>
                </p14:cNvPr>
                <p14:cNvContentPartPr/>
                <p14:nvPr/>
              </p14:nvContentPartPr>
              <p14:xfrm>
                <a:off x="8151490" y="3988293"/>
                <a:ext cx="108720" cy="104040"/>
              </p14:xfrm>
            </p:contentPart>
          </mc:Choice>
          <mc:Fallback xmlns="">
            <p:pic>
              <p:nvPicPr>
                <p:cNvPr id="141" name="Ink 140">
                  <a:extLst>
                    <a:ext uri="{FF2B5EF4-FFF2-40B4-BE49-F238E27FC236}">
                      <a16:creationId xmlns:a16="http://schemas.microsoft.com/office/drawing/2014/main" id="{89E5478F-8C01-4DE8-9FCD-905DFF1C212E}"/>
                    </a:ext>
                  </a:extLst>
                </p:cNvPr>
                <p:cNvPicPr/>
                <p:nvPr/>
              </p:nvPicPr>
              <p:blipFill>
                <a:blip r:embed="rId228"/>
                <a:stretch>
                  <a:fillRect/>
                </a:stretch>
              </p:blipFill>
              <p:spPr>
                <a:xfrm>
                  <a:off x="8142460" y="3979293"/>
                  <a:ext cx="126419"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Ink 141">
                  <a:extLst>
                    <a:ext uri="{FF2B5EF4-FFF2-40B4-BE49-F238E27FC236}">
                      <a16:creationId xmlns:a16="http://schemas.microsoft.com/office/drawing/2014/main" id="{0AA4CEB5-F7C2-42AC-BA20-116B29EA21C6}"/>
                    </a:ext>
                  </a:extLst>
                </p14:cNvPr>
                <p14:cNvContentPartPr/>
                <p14:nvPr/>
              </p14:nvContentPartPr>
              <p14:xfrm>
                <a:off x="8303770" y="3934293"/>
                <a:ext cx="111240" cy="151920"/>
              </p14:xfrm>
            </p:contentPart>
          </mc:Choice>
          <mc:Fallback xmlns="">
            <p:pic>
              <p:nvPicPr>
                <p:cNvPr id="142" name="Ink 141">
                  <a:extLst>
                    <a:ext uri="{FF2B5EF4-FFF2-40B4-BE49-F238E27FC236}">
                      <a16:creationId xmlns:a16="http://schemas.microsoft.com/office/drawing/2014/main" id="{0AA4CEB5-F7C2-42AC-BA20-116B29EA21C6}"/>
                    </a:ext>
                  </a:extLst>
                </p:cNvPr>
                <p:cNvPicPr/>
                <p:nvPr/>
              </p:nvPicPr>
              <p:blipFill>
                <a:blip r:embed="rId230"/>
                <a:stretch>
                  <a:fillRect/>
                </a:stretch>
              </p:blipFill>
              <p:spPr>
                <a:xfrm>
                  <a:off x="8294770" y="3925293"/>
                  <a:ext cx="128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Ink 142">
                  <a:extLst>
                    <a:ext uri="{FF2B5EF4-FFF2-40B4-BE49-F238E27FC236}">
                      <a16:creationId xmlns:a16="http://schemas.microsoft.com/office/drawing/2014/main" id="{B6727DBD-D8AB-4989-9100-CF522C36A48A}"/>
                    </a:ext>
                  </a:extLst>
                </p14:cNvPr>
                <p14:cNvContentPartPr/>
                <p14:nvPr/>
              </p14:nvContentPartPr>
              <p14:xfrm>
                <a:off x="8453170" y="3885333"/>
                <a:ext cx="95040" cy="163440"/>
              </p14:xfrm>
            </p:contentPart>
          </mc:Choice>
          <mc:Fallback xmlns="">
            <p:pic>
              <p:nvPicPr>
                <p:cNvPr id="143" name="Ink 142">
                  <a:extLst>
                    <a:ext uri="{FF2B5EF4-FFF2-40B4-BE49-F238E27FC236}">
                      <a16:creationId xmlns:a16="http://schemas.microsoft.com/office/drawing/2014/main" id="{B6727DBD-D8AB-4989-9100-CF522C36A48A}"/>
                    </a:ext>
                  </a:extLst>
                </p:cNvPr>
                <p:cNvPicPr/>
                <p:nvPr/>
              </p:nvPicPr>
              <p:blipFill>
                <a:blip r:embed="rId232"/>
                <a:stretch>
                  <a:fillRect/>
                </a:stretch>
              </p:blipFill>
              <p:spPr>
                <a:xfrm>
                  <a:off x="8444170" y="3876333"/>
                  <a:ext cx="112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Ink 143">
                  <a:extLst>
                    <a:ext uri="{FF2B5EF4-FFF2-40B4-BE49-F238E27FC236}">
                      <a16:creationId xmlns:a16="http://schemas.microsoft.com/office/drawing/2014/main" id="{61E78233-2755-4C6C-A9CE-B645EA0404E2}"/>
                    </a:ext>
                  </a:extLst>
                </p14:cNvPr>
                <p14:cNvContentPartPr/>
                <p14:nvPr/>
              </p14:nvContentPartPr>
              <p14:xfrm>
                <a:off x="8387290" y="3951213"/>
                <a:ext cx="131040" cy="52560"/>
              </p14:xfrm>
            </p:contentPart>
          </mc:Choice>
          <mc:Fallback xmlns="">
            <p:pic>
              <p:nvPicPr>
                <p:cNvPr id="144" name="Ink 143">
                  <a:extLst>
                    <a:ext uri="{FF2B5EF4-FFF2-40B4-BE49-F238E27FC236}">
                      <a16:creationId xmlns:a16="http://schemas.microsoft.com/office/drawing/2014/main" id="{61E78233-2755-4C6C-A9CE-B645EA0404E2}"/>
                    </a:ext>
                  </a:extLst>
                </p:cNvPr>
                <p:cNvPicPr/>
                <p:nvPr/>
              </p:nvPicPr>
              <p:blipFill>
                <a:blip r:embed="rId234"/>
                <a:stretch>
                  <a:fillRect/>
                </a:stretch>
              </p:blipFill>
              <p:spPr>
                <a:xfrm>
                  <a:off x="8378290" y="3942274"/>
                  <a:ext cx="148680" cy="70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0B901991-30F8-4656-8204-2ACFB394C336}"/>
                    </a:ext>
                  </a:extLst>
                </p14:cNvPr>
                <p14:cNvContentPartPr/>
                <p14:nvPr/>
              </p14:nvContentPartPr>
              <p14:xfrm>
                <a:off x="8544250" y="3931053"/>
                <a:ext cx="140760" cy="268560"/>
              </p14:xfrm>
            </p:contentPart>
          </mc:Choice>
          <mc:Fallback xmlns="">
            <p:pic>
              <p:nvPicPr>
                <p:cNvPr id="145" name="Ink 144">
                  <a:extLst>
                    <a:ext uri="{FF2B5EF4-FFF2-40B4-BE49-F238E27FC236}">
                      <a16:creationId xmlns:a16="http://schemas.microsoft.com/office/drawing/2014/main" id="{0B901991-30F8-4656-8204-2ACFB394C336}"/>
                    </a:ext>
                  </a:extLst>
                </p:cNvPr>
                <p:cNvPicPr/>
                <p:nvPr/>
              </p:nvPicPr>
              <p:blipFill>
                <a:blip r:embed="rId236"/>
                <a:stretch>
                  <a:fillRect/>
                </a:stretch>
              </p:blipFill>
              <p:spPr>
                <a:xfrm>
                  <a:off x="8535250" y="3922065"/>
                  <a:ext cx="158400" cy="286176"/>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6" name="Ink 145">
                  <a:extLst>
                    <a:ext uri="{FF2B5EF4-FFF2-40B4-BE49-F238E27FC236}">
                      <a16:creationId xmlns:a16="http://schemas.microsoft.com/office/drawing/2014/main" id="{B907A606-C4EB-42A3-AEF8-393840874216}"/>
                    </a:ext>
                  </a:extLst>
                </p14:cNvPr>
                <p14:cNvContentPartPr/>
                <p14:nvPr/>
              </p14:nvContentPartPr>
              <p14:xfrm>
                <a:off x="8710930" y="3937533"/>
                <a:ext cx="74520" cy="129600"/>
              </p14:xfrm>
            </p:contentPart>
          </mc:Choice>
          <mc:Fallback xmlns="">
            <p:pic>
              <p:nvPicPr>
                <p:cNvPr id="146" name="Ink 145">
                  <a:extLst>
                    <a:ext uri="{FF2B5EF4-FFF2-40B4-BE49-F238E27FC236}">
                      <a16:creationId xmlns:a16="http://schemas.microsoft.com/office/drawing/2014/main" id="{B907A606-C4EB-42A3-AEF8-393840874216}"/>
                    </a:ext>
                  </a:extLst>
                </p:cNvPr>
                <p:cNvPicPr/>
                <p:nvPr/>
              </p:nvPicPr>
              <p:blipFill>
                <a:blip r:embed="rId238"/>
                <a:stretch>
                  <a:fillRect/>
                </a:stretch>
              </p:blipFill>
              <p:spPr>
                <a:xfrm>
                  <a:off x="8701930" y="3928533"/>
                  <a:ext cx="92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887F5739-DA8A-46C9-A0BD-32723565351B}"/>
                    </a:ext>
                  </a:extLst>
                </p14:cNvPr>
                <p14:cNvContentPartPr/>
                <p14:nvPr/>
              </p14:nvContentPartPr>
              <p14:xfrm>
                <a:off x="8786890" y="3941133"/>
                <a:ext cx="114120" cy="123840"/>
              </p14:xfrm>
            </p:contentPart>
          </mc:Choice>
          <mc:Fallback xmlns="">
            <p:pic>
              <p:nvPicPr>
                <p:cNvPr id="147" name="Ink 146">
                  <a:extLst>
                    <a:ext uri="{FF2B5EF4-FFF2-40B4-BE49-F238E27FC236}">
                      <a16:creationId xmlns:a16="http://schemas.microsoft.com/office/drawing/2014/main" id="{887F5739-DA8A-46C9-A0BD-32723565351B}"/>
                    </a:ext>
                  </a:extLst>
                </p:cNvPr>
                <p:cNvPicPr/>
                <p:nvPr/>
              </p:nvPicPr>
              <p:blipFill>
                <a:blip r:embed="rId240"/>
                <a:stretch>
                  <a:fillRect/>
                </a:stretch>
              </p:blipFill>
              <p:spPr>
                <a:xfrm>
                  <a:off x="8777890" y="3932133"/>
                  <a:ext cx="131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1048D612-076E-4E78-9F60-FEBB1705FB71}"/>
                    </a:ext>
                  </a:extLst>
                </p14:cNvPr>
                <p14:cNvContentPartPr/>
                <p14:nvPr/>
              </p14:nvContentPartPr>
              <p14:xfrm>
                <a:off x="8935930" y="3809733"/>
                <a:ext cx="147240" cy="224280"/>
              </p14:xfrm>
            </p:contentPart>
          </mc:Choice>
          <mc:Fallback xmlns="">
            <p:pic>
              <p:nvPicPr>
                <p:cNvPr id="148" name="Ink 147">
                  <a:extLst>
                    <a:ext uri="{FF2B5EF4-FFF2-40B4-BE49-F238E27FC236}">
                      <a16:creationId xmlns:a16="http://schemas.microsoft.com/office/drawing/2014/main" id="{1048D612-076E-4E78-9F60-FEBB1705FB71}"/>
                    </a:ext>
                  </a:extLst>
                </p:cNvPr>
                <p:cNvPicPr/>
                <p:nvPr/>
              </p:nvPicPr>
              <p:blipFill>
                <a:blip r:embed="rId242"/>
                <a:stretch>
                  <a:fillRect/>
                </a:stretch>
              </p:blipFill>
              <p:spPr>
                <a:xfrm>
                  <a:off x="8926930" y="3800733"/>
                  <a:ext cx="164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665C9704-B36D-4351-A94E-FC2C0B410290}"/>
                    </a:ext>
                  </a:extLst>
                </p14:cNvPr>
                <p14:cNvContentPartPr/>
                <p14:nvPr/>
              </p14:nvContentPartPr>
              <p14:xfrm>
                <a:off x="9101530" y="3848253"/>
                <a:ext cx="145080" cy="155880"/>
              </p14:xfrm>
            </p:contentPart>
          </mc:Choice>
          <mc:Fallback xmlns="">
            <p:pic>
              <p:nvPicPr>
                <p:cNvPr id="149" name="Ink 148">
                  <a:extLst>
                    <a:ext uri="{FF2B5EF4-FFF2-40B4-BE49-F238E27FC236}">
                      <a16:creationId xmlns:a16="http://schemas.microsoft.com/office/drawing/2014/main" id="{665C9704-B36D-4351-A94E-FC2C0B410290}"/>
                    </a:ext>
                  </a:extLst>
                </p:cNvPr>
                <p:cNvPicPr/>
                <p:nvPr/>
              </p:nvPicPr>
              <p:blipFill>
                <a:blip r:embed="rId244"/>
                <a:stretch>
                  <a:fillRect/>
                </a:stretch>
              </p:blipFill>
              <p:spPr>
                <a:xfrm>
                  <a:off x="9092530" y="3839253"/>
                  <a:ext cx="162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0" name="Ink 149">
                  <a:extLst>
                    <a:ext uri="{FF2B5EF4-FFF2-40B4-BE49-F238E27FC236}">
                      <a16:creationId xmlns:a16="http://schemas.microsoft.com/office/drawing/2014/main" id="{E134566F-49AC-465A-A393-3A274228E8E4}"/>
                    </a:ext>
                  </a:extLst>
                </p14:cNvPr>
                <p14:cNvContentPartPr/>
                <p14:nvPr/>
              </p14:nvContentPartPr>
              <p14:xfrm>
                <a:off x="9160570" y="3919173"/>
                <a:ext cx="117720" cy="77760"/>
              </p14:xfrm>
            </p:contentPart>
          </mc:Choice>
          <mc:Fallback xmlns="">
            <p:pic>
              <p:nvPicPr>
                <p:cNvPr id="150" name="Ink 149">
                  <a:extLst>
                    <a:ext uri="{FF2B5EF4-FFF2-40B4-BE49-F238E27FC236}">
                      <a16:creationId xmlns:a16="http://schemas.microsoft.com/office/drawing/2014/main" id="{E134566F-49AC-465A-A393-3A274228E8E4}"/>
                    </a:ext>
                  </a:extLst>
                </p:cNvPr>
                <p:cNvPicPr/>
                <p:nvPr/>
              </p:nvPicPr>
              <p:blipFill>
                <a:blip r:embed="rId246"/>
                <a:stretch>
                  <a:fillRect/>
                </a:stretch>
              </p:blipFill>
              <p:spPr>
                <a:xfrm>
                  <a:off x="9151570" y="3910173"/>
                  <a:ext cx="135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Ink 150">
                  <a:extLst>
                    <a:ext uri="{FF2B5EF4-FFF2-40B4-BE49-F238E27FC236}">
                      <a16:creationId xmlns:a16="http://schemas.microsoft.com/office/drawing/2014/main" id="{43439CD5-26E3-4809-8000-5CA922AFC942}"/>
                    </a:ext>
                  </a:extLst>
                </p14:cNvPr>
                <p14:cNvContentPartPr/>
                <p14:nvPr/>
              </p14:nvContentPartPr>
              <p14:xfrm>
                <a:off x="9306370" y="3850053"/>
                <a:ext cx="163800" cy="181080"/>
              </p14:xfrm>
            </p:contentPart>
          </mc:Choice>
          <mc:Fallback xmlns="">
            <p:pic>
              <p:nvPicPr>
                <p:cNvPr id="151" name="Ink 150">
                  <a:extLst>
                    <a:ext uri="{FF2B5EF4-FFF2-40B4-BE49-F238E27FC236}">
                      <a16:creationId xmlns:a16="http://schemas.microsoft.com/office/drawing/2014/main" id="{43439CD5-26E3-4809-8000-5CA922AFC942}"/>
                    </a:ext>
                  </a:extLst>
                </p:cNvPr>
                <p:cNvPicPr/>
                <p:nvPr/>
              </p:nvPicPr>
              <p:blipFill>
                <a:blip r:embed="rId248"/>
                <a:stretch>
                  <a:fillRect/>
                </a:stretch>
              </p:blipFill>
              <p:spPr>
                <a:xfrm>
                  <a:off x="9297370" y="3841035"/>
                  <a:ext cx="181440" cy="1987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9">
            <p14:nvContentPartPr>
              <p14:cNvPr id="8" name="Ink 7">
                <a:extLst>
                  <a:ext uri="{FF2B5EF4-FFF2-40B4-BE49-F238E27FC236}">
                    <a16:creationId xmlns:a16="http://schemas.microsoft.com/office/drawing/2014/main" id="{AA0E5CFD-536B-4B83-9494-4AE2DB9F2D1D}"/>
                  </a:ext>
                </a:extLst>
              </p14:cNvPr>
              <p14:cNvContentPartPr/>
              <p14:nvPr/>
            </p14:nvContentPartPr>
            <p14:xfrm>
              <a:off x="3126237" y="3053143"/>
              <a:ext cx="2603700" cy="1176300"/>
            </p14:xfrm>
          </p:contentPart>
        </mc:Choice>
        <mc:Fallback xmlns="">
          <p:pic>
            <p:nvPicPr>
              <p:cNvPr id="8" name="Ink 7">
                <a:extLst>
                  <a:ext uri="{FF2B5EF4-FFF2-40B4-BE49-F238E27FC236}">
                    <a16:creationId xmlns:a16="http://schemas.microsoft.com/office/drawing/2014/main" id="{AA0E5CFD-536B-4B83-9494-4AE2DB9F2D1D}"/>
                  </a:ext>
                </a:extLst>
              </p:cNvPr>
              <p:cNvPicPr/>
              <p:nvPr/>
            </p:nvPicPr>
            <p:blipFill>
              <a:blip r:embed="rId250"/>
              <a:stretch>
                <a:fillRect/>
              </a:stretch>
            </p:blipFill>
            <p:spPr>
              <a:xfrm>
                <a:off x="3117238" y="3044144"/>
                <a:ext cx="2621339" cy="1193937"/>
              </a:xfrm>
              <a:prstGeom prst="rect">
                <a:avLst/>
              </a:prstGeom>
            </p:spPr>
          </p:pic>
        </mc:Fallback>
      </mc:AlternateContent>
      <p:grpSp>
        <p:nvGrpSpPr>
          <p:cNvPr id="22" name="Group 21">
            <a:extLst>
              <a:ext uri="{FF2B5EF4-FFF2-40B4-BE49-F238E27FC236}">
                <a16:creationId xmlns:a16="http://schemas.microsoft.com/office/drawing/2014/main" id="{3144837A-18BA-414E-8013-36AF31FD63E5}"/>
              </a:ext>
            </a:extLst>
          </p:cNvPr>
          <p:cNvGrpSpPr/>
          <p:nvPr/>
        </p:nvGrpSpPr>
        <p:grpSpPr>
          <a:xfrm>
            <a:off x="3863886" y="4696110"/>
            <a:ext cx="1586783" cy="1577741"/>
            <a:chOff x="4636663" y="5765827"/>
            <a:chExt cx="1904139" cy="1893289"/>
          </a:xfrm>
        </p:grpSpPr>
        <mc:AlternateContent xmlns:mc="http://schemas.openxmlformats.org/markup-compatibility/2006" xmlns:p14="http://schemas.microsoft.com/office/powerpoint/2010/main">
          <mc:Choice Requires="p14">
            <p:contentPart p14:bwMode="auto" r:id="rId251">
              <p14:nvContentPartPr>
                <p14:cNvPr id="194" name="Ink 193">
                  <a:extLst>
                    <a:ext uri="{FF2B5EF4-FFF2-40B4-BE49-F238E27FC236}">
                      <a16:creationId xmlns:a16="http://schemas.microsoft.com/office/drawing/2014/main" id="{D20AEBF9-B4AC-4ACD-8C17-14F1CB3C2DE1}"/>
                    </a:ext>
                  </a:extLst>
                </p14:cNvPr>
                <p14:cNvContentPartPr/>
                <p14:nvPr/>
              </p14:nvContentPartPr>
              <p14:xfrm>
                <a:off x="4657903" y="5765827"/>
                <a:ext cx="1224360" cy="448560"/>
              </p14:xfrm>
            </p:contentPart>
          </mc:Choice>
          <mc:Fallback xmlns="">
            <p:pic>
              <p:nvPicPr>
                <p:cNvPr id="194" name="Ink 193">
                  <a:extLst>
                    <a:ext uri="{FF2B5EF4-FFF2-40B4-BE49-F238E27FC236}">
                      <a16:creationId xmlns:a16="http://schemas.microsoft.com/office/drawing/2014/main" id="{D20AEBF9-B4AC-4ACD-8C17-14F1CB3C2DE1}"/>
                    </a:ext>
                  </a:extLst>
                </p:cNvPr>
                <p:cNvPicPr/>
                <p:nvPr/>
              </p:nvPicPr>
              <p:blipFill>
                <a:blip r:embed="rId609"/>
                <a:stretch>
                  <a:fillRect/>
                </a:stretch>
              </p:blipFill>
              <p:spPr>
                <a:xfrm>
                  <a:off x="4648903" y="5756827"/>
                  <a:ext cx="12420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195" name="Ink 194">
                  <a:extLst>
                    <a:ext uri="{FF2B5EF4-FFF2-40B4-BE49-F238E27FC236}">
                      <a16:creationId xmlns:a16="http://schemas.microsoft.com/office/drawing/2014/main" id="{18AC95DE-6FCE-437C-A6A2-C6B2E891AB08}"/>
                    </a:ext>
                  </a:extLst>
                </p14:cNvPr>
                <p14:cNvContentPartPr/>
                <p14:nvPr/>
              </p14:nvContentPartPr>
              <p14:xfrm>
                <a:off x="4636663" y="6125467"/>
                <a:ext cx="30960" cy="787320"/>
              </p14:xfrm>
            </p:contentPart>
          </mc:Choice>
          <mc:Fallback xmlns="">
            <p:pic>
              <p:nvPicPr>
                <p:cNvPr id="195" name="Ink 194">
                  <a:extLst>
                    <a:ext uri="{FF2B5EF4-FFF2-40B4-BE49-F238E27FC236}">
                      <a16:creationId xmlns:a16="http://schemas.microsoft.com/office/drawing/2014/main" id="{18AC95DE-6FCE-437C-A6A2-C6B2E891AB08}"/>
                    </a:ext>
                  </a:extLst>
                </p:cNvPr>
                <p:cNvPicPr/>
                <p:nvPr/>
              </p:nvPicPr>
              <p:blipFill>
                <a:blip r:embed="rId611"/>
                <a:stretch>
                  <a:fillRect/>
                </a:stretch>
              </p:blipFill>
              <p:spPr>
                <a:xfrm>
                  <a:off x="4627766" y="6116471"/>
                  <a:ext cx="48397" cy="804952"/>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196" name="Ink 195">
                  <a:extLst>
                    <a:ext uri="{FF2B5EF4-FFF2-40B4-BE49-F238E27FC236}">
                      <a16:creationId xmlns:a16="http://schemas.microsoft.com/office/drawing/2014/main" id="{365FDB11-14BE-49F9-AF4E-7E8E76AD865B}"/>
                    </a:ext>
                  </a:extLst>
                </p14:cNvPr>
                <p14:cNvContentPartPr/>
                <p14:nvPr/>
              </p14:nvContentPartPr>
              <p14:xfrm>
                <a:off x="5807743" y="6090081"/>
                <a:ext cx="69840" cy="931680"/>
              </p14:xfrm>
            </p:contentPart>
          </mc:Choice>
          <mc:Fallback xmlns="">
            <p:pic>
              <p:nvPicPr>
                <p:cNvPr id="196" name="Ink 195">
                  <a:extLst>
                    <a:ext uri="{FF2B5EF4-FFF2-40B4-BE49-F238E27FC236}">
                      <a16:creationId xmlns:a16="http://schemas.microsoft.com/office/drawing/2014/main" id="{365FDB11-14BE-49F9-AF4E-7E8E76AD865B}"/>
                    </a:ext>
                  </a:extLst>
                </p:cNvPr>
                <p:cNvPicPr/>
                <p:nvPr/>
              </p:nvPicPr>
              <p:blipFill>
                <a:blip r:embed="rId613"/>
                <a:stretch>
                  <a:fillRect/>
                </a:stretch>
              </p:blipFill>
              <p:spPr>
                <a:xfrm>
                  <a:off x="5798743" y="6081081"/>
                  <a:ext cx="87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197" name="Ink 196">
                  <a:extLst>
                    <a:ext uri="{FF2B5EF4-FFF2-40B4-BE49-F238E27FC236}">
                      <a16:creationId xmlns:a16="http://schemas.microsoft.com/office/drawing/2014/main" id="{9BD14B90-760E-466D-932D-B1D425977638}"/>
                    </a:ext>
                  </a:extLst>
                </p14:cNvPr>
                <p14:cNvContentPartPr/>
                <p14:nvPr/>
              </p14:nvContentPartPr>
              <p14:xfrm>
                <a:off x="4671583" y="7029321"/>
                <a:ext cx="1186200" cy="215640"/>
              </p14:xfrm>
            </p:contentPart>
          </mc:Choice>
          <mc:Fallback xmlns="">
            <p:pic>
              <p:nvPicPr>
                <p:cNvPr id="197" name="Ink 196">
                  <a:extLst>
                    <a:ext uri="{FF2B5EF4-FFF2-40B4-BE49-F238E27FC236}">
                      <a16:creationId xmlns:a16="http://schemas.microsoft.com/office/drawing/2014/main" id="{9BD14B90-760E-466D-932D-B1D425977638}"/>
                    </a:ext>
                  </a:extLst>
                </p:cNvPr>
                <p:cNvPicPr/>
                <p:nvPr/>
              </p:nvPicPr>
              <p:blipFill>
                <a:blip r:embed="rId615"/>
                <a:stretch>
                  <a:fillRect/>
                </a:stretch>
              </p:blipFill>
              <p:spPr>
                <a:xfrm>
                  <a:off x="4662583" y="7020321"/>
                  <a:ext cx="1203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162" name="Ink 161">
                  <a:extLst>
                    <a:ext uri="{FF2B5EF4-FFF2-40B4-BE49-F238E27FC236}">
                      <a16:creationId xmlns:a16="http://schemas.microsoft.com/office/drawing/2014/main" id="{FC8C2C07-1AB5-47CC-AE74-10875AEE0EDD}"/>
                    </a:ext>
                  </a:extLst>
                </p14:cNvPr>
                <p14:cNvContentPartPr/>
                <p14:nvPr/>
              </p14:nvContentPartPr>
              <p14:xfrm>
                <a:off x="4773165" y="7369316"/>
                <a:ext cx="142920" cy="289800"/>
              </p14:xfrm>
            </p:contentPart>
          </mc:Choice>
          <mc:Fallback xmlns="">
            <p:pic>
              <p:nvPicPr>
                <p:cNvPr id="162" name="Ink 161">
                  <a:extLst>
                    <a:ext uri="{FF2B5EF4-FFF2-40B4-BE49-F238E27FC236}">
                      <a16:creationId xmlns:a16="http://schemas.microsoft.com/office/drawing/2014/main" id="{FC8C2C07-1AB5-47CC-AE74-10875AEE0EDD}"/>
                    </a:ext>
                  </a:extLst>
                </p:cNvPr>
                <p:cNvPicPr/>
                <p:nvPr/>
              </p:nvPicPr>
              <p:blipFill>
                <a:blip r:embed="rId673"/>
                <a:stretch>
                  <a:fillRect/>
                </a:stretch>
              </p:blipFill>
              <p:spPr>
                <a:xfrm>
                  <a:off x="4764165" y="7360316"/>
                  <a:ext cx="1605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163" name="Ink 162">
                  <a:extLst>
                    <a:ext uri="{FF2B5EF4-FFF2-40B4-BE49-F238E27FC236}">
                      <a16:creationId xmlns:a16="http://schemas.microsoft.com/office/drawing/2014/main" id="{8E26672A-8860-4445-9ABF-53F24346284A}"/>
                    </a:ext>
                  </a:extLst>
                </p14:cNvPr>
                <p14:cNvContentPartPr/>
                <p14:nvPr/>
              </p14:nvContentPartPr>
              <p14:xfrm>
                <a:off x="4771365" y="7462196"/>
                <a:ext cx="428760" cy="148320"/>
              </p14:xfrm>
            </p:contentPart>
          </mc:Choice>
          <mc:Fallback xmlns="">
            <p:pic>
              <p:nvPicPr>
                <p:cNvPr id="163" name="Ink 162">
                  <a:extLst>
                    <a:ext uri="{FF2B5EF4-FFF2-40B4-BE49-F238E27FC236}">
                      <a16:creationId xmlns:a16="http://schemas.microsoft.com/office/drawing/2014/main" id="{8E26672A-8860-4445-9ABF-53F24346284A}"/>
                    </a:ext>
                  </a:extLst>
                </p:cNvPr>
                <p:cNvPicPr/>
                <p:nvPr/>
              </p:nvPicPr>
              <p:blipFill>
                <a:blip r:embed="rId675"/>
                <a:stretch>
                  <a:fillRect/>
                </a:stretch>
              </p:blipFill>
              <p:spPr>
                <a:xfrm>
                  <a:off x="4762365" y="7453196"/>
                  <a:ext cx="446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164" name="Ink 163">
                  <a:extLst>
                    <a:ext uri="{FF2B5EF4-FFF2-40B4-BE49-F238E27FC236}">
                      <a16:creationId xmlns:a16="http://schemas.microsoft.com/office/drawing/2014/main" id="{39B9C403-265D-4249-80EA-BC821853CE40}"/>
                    </a:ext>
                  </a:extLst>
                </p14:cNvPr>
                <p14:cNvContentPartPr/>
                <p14:nvPr/>
              </p14:nvContentPartPr>
              <p14:xfrm>
                <a:off x="5226765" y="7448156"/>
                <a:ext cx="223920" cy="147600"/>
              </p14:xfrm>
            </p:contentPart>
          </mc:Choice>
          <mc:Fallback xmlns="">
            <p:pic>
              <p:nvPicPr>
                <p:cNvPr id="164" name="Ink 163">
                  <a:extLst>
                    <a:ext uri="{FF2B5EF4-FFF2-40B4-BE49-F238E27FC236}">
                      <a16:creationId xmlns:a16="http://schemas.microsoft.com/office/drawing/2014/main" id="{39B9C403-265D-4249-80EA-BC821853CE40}"/>
                    </a:ext>
                  </a:extLst>
                </p:cNvPr>
                <p:cNvPicPr/>
                <p:nvPr/>
              </p:nvPicPr>
              <p:blipFill>
                <a:blip r:embed="rId677"/>
                <a:stretch>
                  <a:fillRect/>
                </a:stretch>
              </p:blipFill>
              <p:spPr>
                <a:xfrm>
                  <a:off x="5217765" y="7439156"/>
                  <a:ext cx="241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165" name="Ink 164">
                  <a:extLst>
                    <a:ext uri="{FF2B5EF4-FFF2-40B4-BE49-F238E27FC236}">
                      <a16:creationId xmlns:a16="http://schemas.microsoft.com/office/drawing/2014/main" id="{7A48746B-FB9A-4DDE-AA24-118467B400D1}"/>
                    </a:ext>
                  </a:extLst>
                </p14:cNvPr>
                <p14:cNvContentPartPr/>
                <p14:nvPr/>
              </p14:nvContentPartPr>
              <p14:xfrm>
                <a:off x="5471205" y="7442036"/>
                <a:ext cx="135000" cy="138600"/>
              </p14:xfrm>
            </p:contentPart>
          </mc:Choice>
          <mc:Fallback xmlns="">
            <p:pic>
              <p:nvPicPr>
                <p:cNvPr id="165" name="Ink 164">
                  <a:extLst>
                    <a:ext uri="{FF2B5EF4-FFF2-40B4-BE49-F238E27FC236}">
                      <a16:creationId xmlns:a16="http://schemas.microsoft.com/office/drawing/2014/main" id="{7A48746B-FB9A-4DDE-AA24-118467B400D1}"/>
                    </a:ext>
                  </a:extLst>
                </p:cNvPr>
                <p:cNvPicPr/>
                <p:nvPr/>
              </p:nvPicPr>
              <p:blipFill>
                <a:blip r:embed="rId679"/>
                <a:stretch>
                  <a:fillRect/>
                </a:stretch>
              </p:blipFill>
              <p:spPr>
                <a:xfrm>
                  <a:off x="5462205" y="7433059"/>
                  <a:ext cx="152640" cy="156194"/>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130" name="Ink 129">
                  <a:extLst>
                    <a:ext uri="{FF2B5EF4-FFF2-40B4-BE49-F238E27FC236}">
                      <a16:creationId xmlns:a16="http://schemas.microsoft.com/office/drawing/2014/main" id="{717AE013-4C9F-42EA-A16A-85CDB0146BDE}"/>
                    </a:ext>
                  </a:extLst>
                </p14:cNvPr>
                <p14:cNvContentPartPr/>
                <p14:nvPr/>
              </p14:nvContentPartPr>
              <p14:xfrm>
                <a:off x="6122583" y="5767876"/>
                <a:ext cx="61759" cy="40278"/>
              </p14:xfrm>
            </p:contentPart>
          </mc:Choice>
          <mc:Fallback xmlns="">
            <p:pic>
              <p:nvPicPr>
                <p:cNvPr id="130" name="Ink 129">
                  <a:extLst>
                    <a:ext uri="{FF2B5EF4-FFF2-40B4-BE49-F238E27FC236}">
                      <a16:creationId xmlns:a16="http://schemas.microsoft.com/office/drawing/2014/main" id="{717AE013-4C9F-42EA-A16A-85CDB0146BDE}"/>
                    </a:ext>
                  </a:extLst>
                </p:cNvPr>
                <p:cNvPicPr/>
                <p:nvPr/>
              </p:nvPicPr>
              <p:blipFill>
                <a:blip r:embed="rId681"/>
                <a:stretch>
                  <a:fillRect/>
                </a:stretch>
              </p:blipFill>
              <p:spPr>
                <a:xfrm>
                  <a:off x="6113501" y="5758638"/>
                  <a:ext cx="79560" cy="58385"/>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131" name="Ink 130">
                  <a:extLst>
                    <a:ext uri="{FF2B5EF4-FFF2-40B4-BE49-F238E27FC236}">
                      <a16:creationId xmlns:a16="http://schemas.microsoft.com/office/drawing/2014/main" id="{98C70F52-65F4-438B-86EF-120B9B903FF8}"/>
                    </a:ext>
                  </a:extLst>
                </p14:cNvPr>
                <p14:cNvContentPartPr/>
                <p14:nvPr/>
              </p14:nvContentPartPr>
              <p14:xfrm>
                <a:off x="5851378" y="6174011"/>
                <a:ext cx="275234" cy="208773"/>
              </p14:xfrm>
            </p:contentPart>
          </mc:Choice>
          <mc:Fallback xmlns="">
            <p:pic>
              <p:nvPicPr>
                <p:cNvPr id="131" name="Ink 130">
                  <a:extLst>
                    <a:ext uri="{FF2B5EF4-FFF2-40B4-BE49-F238E27FC236}">
                      <a16:creationId xmlns:a16="http://schemas.microsoft.com/office/drawing/2014/main" id="{98C70F52-65F4-438B-86EF-120B9B903FF8}"/>
                    </a:ext>
                  </a:extLst>
                </p:cNvPr>
                <p:cNvPicPr/>
                <p:nvPr/>
              </p:nvPicPr>
              <p:blipFill>
                <a:blip r:embed="rId683"/>
                <a:stretch>
                  <a:fillRect/>
                </a:stretch>
              </p:blipFill>
              <p:spPr>
                <a:xfrm>
                  <a:off x="5842372" y="6165012"/>
                  <a:ext cx="292886" cy="226411"/>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132" name="Ink 131">
                  <a:extLst>
                    <a:ext uri="{FF2B5EF4-FFF2-40B4-BE49-F238E27FC236}">
                      <a16:creationId xmlns:a16="http://schemas.microsoft.com/office/drawing/2014/main" id="{96590CD9-2B4E-4CEF-8C01-3E4228ACC29B}"/>
                    </a:ext>
                  </a:extLst>
                </p14:cNvPr>
                <p14:cNvContentPartPr/>
                <p14:nvPr/>
              </p14:nvContentPartPr>
              <p14:xfrm>
                <a:off x="5807743" y="6418363"/>
                <a:ext cx="373241" cy="265163"/>
              </p14:xfrm>
            </p:contentPart>
          </mc:Choice>
          <mc:Fallback xmlns="">
            <p:pic>
              <p:nvPicPr>
                <p:cNvPr id="132" name="Ink 131">
                  <a:extLst>
                    <a:ext uri="{FF2B5EF4-FFF2-40B4-BE49-F238E27FC236}">
                      <a16:creationId xmlns:a16="http://schemas.microsoft.com/office/drawing/2014/main" id="{96590CD9-2B4E-4CEF-8C01-3E4228ACC29B}"/>
                    </a:ext>
                  </a:extLst>
                </p:cNvPr>
                <p:cNvPicPr/>
                <p:nvPr/>
              </p:nvPicPr>
              <p:blipFill>
                <a:blip r:embed="rId685"/>
                <a:stretch>
                  <a:fillRect/>
                </a:stretch>
              </p:blipFill>
              <p:spPr>
                <a:xfrm>
                  <a:off x="5798736" y="6409356"/>
                  <a:ext cx="390894" cy="282817"/>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133" name="Ink 132">
                  <a:extLst>
                    <a:ext uri="{FF2B5EF4-FFF2-40B4-BE49-F238E27FC236}">
                      <a16:creationId xmlns:a16="http://schemas.microsoft.com/office/drawing/2014/main" id="{237A695F-A210-404D-85AF-811B04D8E14F}"/>
                    </a:ext>
                  </a:extLst>
                </p14:cNvPr>
                <p14:cNvContentPartPr/>
                <p14:nvPr/>
              </p14:nvContentPartPr>
              <p14:xfrm>
                <a:off x="6172930" y="6285447"/>
                <a:ext cx="367872" cy="385998"/>
              </p14:xfrm>
            </p:contentPart>
          </mc:Choice>
          <mc:Fallback xmlns="">
            <p:pic>
              <p:nvPicPr>
                <p:cNvPr id="133" name="Ink 132">
                  <a:extLst>
                    <a:ext uri="{FF2B5EF4-FFF2-40B4-BE49-F238E27FC236}">
                      <a16:creationId xmlns:a16="http://schemas.microsoft.com/office/drawing/2014/main" id="{237A695F-A210-404D-85AF-811B04D8E14F}"/>
                    </a:ext>
                  </a:extLst>
                </p:cNvPr>
                <p:cNvPicPr/>
                <p:nvPr/>
              </p:nvPicPr>
              <p:blipFill>
                <a:blip r:embed="rId687"/>
                <a:stretch>
                  <a:fillRect/>
                </a:stretch>
              </p:blipFill>
              <p:spPr>
                <a:xfrm>
                  <a:off x="6163922" y="6276437"/>
                  <a:ext cx="385527" cy="403658"/>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134" name="Ink 133">
                  <a:extLst>
                    <a:ext uri="{FF2B5EF4-FFF2-40B4-BE49-F238E27FC236}">
                      <a16:creationId xmlns:a16="http://schemas.microsoft.com/office/drawing/2014/main" id="{C006B480-CED1-487B-AB58-F2D4930A0CE3}"/>
                    </a:ext>
                  </a:extLst>
                </p14:cNvPr>
                <p14:cNvContentPartPr/>
                <p14:nvPr/>
              </p14:nvContentPartPr>
              <p14:xfrm>
                <a:off x="6146750" y="6002829"/>
                <a:ext cx="336320" cy="344377"/>
              </p14:xfrm>
            </p:contentPart>
          </mc:Choice>
          <mc:Fallback xmlns="">
            <p:pic>
              <p:nvPicPr>
                <p:cNvPr id="134" name="Ink 133">
                  <a:extLst>
                    <a:ext uri="{FF2B5EF4-FFF2-40B4-BE49-F238E27FC236}">
                      <a16:creationId xmlns:a16="http://schemas.microsoft.com/office/drawing/2014/main" id="{C006B480-CED1-487B-AB58-F2D4930A0CE3}"/>
                    </a:ext>
                  </a:extLst>
                </p:cNvPr>
                <p:cNvPicPr/>
                <p:nvPr/>
              </p:nvPicPr>
              <p:blipFill>
                <a:blip r:embed="rId689"/>
                <a:stretch>
                  <a:fillRect/>
                </a:stretch>
              </p:blipFill>
              <p:spPr>
                <a:xfrm>
                  <a:off x="6137738" y="5993823"/>
                  <a:ext cx="353983" cy="362028"/>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135" name="Ink 134">
                  <a:extLst>
                    <a:ext uri="{FF2B5EF4-FFF2-40B4-BE49-F238E27FC236}">
                      <a16:creationId xmlns:a16="http://schemas.microsoft.com/office/drawing/2014/main" id="{E485A9FD-520E-4A2E-96DF-2B7375A591EA}"/>
                    </a:ext>
                  </a:extLst>
                </p14:cNvPr>
                <p14:cNvContentPartPr/>
                <p14:nvPr/>
              </p14:nvContentPartPr>
              <p14:xfrm>
                <a:off x="6363578" y="5999474"/>
                <a:ext cx="44305" cy="39606"/>
              </p14:xfrm>
            </p:contentPart>
          </mc:Choice>
          <mc:Fallback xmlns="">
            <p:pic>
              <p:nvPicPr>
                <p:cNvPr id="135" name="Ink 134">
                  <a:extLst>
                    <a:ext uri="{FF2B5EF4-FFF2-40B4-BE49-F238E27FC236}">
                      <a16:creationId xmlns:a16="http://schemas.microsoft.com/office/drawing/2014/main" id="{E485A9FD-520E-4A2E-96DF-2B7375A591EA}"/>
                    </a:ext>
                  </a:extLst>
                </p:cNvPr>
                <p:cNvPicPr/>
                <p:nvPr/>
              </p:nvPicPr>
              <p:blipFill>
                <a:blip r:embed="rId691"/>
                <a:stretch>
                  <a:fillRect/>
                </a:stretch>
              </p:blipFill>
              <p:spPr>
                <a:xfrm>
                  <a:off x="6354499" y="5990390"/>
                  <a:ext cx="62100" cy="57411"/>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136" name="Ink 135">
                  <a:extLst>
                    <a:ext uri="{FF2B5EF4-FFF2-40B4-BE49-F238E27FC236}">
                      <a16:creationId xmlns:a16="http://schemas.microsoft.com/office/drawing/2014/main" id="{84F647A8-3BA1-4C08-97EA-5D18B8C22587}"/>
                    </a:ext>
                  </a:extLst>
                </p14:cNvPr>
                <p14:cNvContentPartPr/>
                <p14:nvPr/>
              </p14:nvContentPartPr>
              <p14:xfrm>
                <a:off x="5963484" y="6036395"/>
                <a:ext cx="10741" cy="147015"/>
              </p14:xfrm>
            </p:contentPart>
          </mc:Choice>
          <mc:Fallback xmlns="">
            <p:pic>
              <p:nvPicPr>
                <p:cNvPr id="136" name="Ink 135">
                  <a:extLst>
                    <a:ext uri="{FF2B5EF4-FFF2-40B4-BE49-F238E27FC236}">
                      <a16:creationId xmlns:a16="http://schemas.microsoft.com/office/drawing/2014/main" id="{84F647A8-3BA1-4C08-97EA-5D18B8C22587}"/>
                    </a:ext>
                  </a:extLst>
                </p:cNvPr>
                <p:cNvPicPr/>
                <p:nvPr/>
              </p:nvPicPr>
              <p:blipFill>
                <a:blip r:embed="rId693"/>
                <a:stretch>
                  <a:fillRect/>
                </a:stretch>
              </p:blipFill>
              <p:spPr>
                <a:xfrm>
                  <a:off x="5953156" y="6027342"/>
                  <a:ext cx="30984" cy="164758"/>
                </a:xfrm>
                <a:prstGeom prst="rect">
                  <a:avLst/>
                </a:prstGeom>
              </p:spPr>
            </p:pic>
          </mc:Fallback>
        </mc:AlternateContent>
        <p:grpSp>
          <p:nvGrpSpPr>
            <p:cNvPr id="361" name="Group 360">
              <a:extLst>
                <a:ext uri="{FF2B5EF4-FFF2-40B4-BE49-F238E27FC236}">
                  <a16:creationId xmlns:a16="http://schemas.microsoft.com/office/drawing/2014/main" id="{BAF9264E-663C-437D-8C47-62BB32ACB923}"/>
                </a:ext>
              </a:extLst>
            </p:cNvPr>
            <p:cNvGrpSpPr/>
            <p:nvPr/>
          </p:nvGrpSpPr>
          <p:grpSpPr>
            <a:xfrm>
              <a:off x="4833943" y="6338742"/>
              <a:ext cx="797760" cy="639720"/>
              <a:chOff x="1436853" y="6300766"/>
              <a:chExt cx="797760" cy="639720"/>
            </a:xfrm>
          </p:grpSpPr>
          <mc:AlternateContent xmlns:mc="http://schemas.openxmlformats.org/markup-compatibility/2006" xmlns:p14="http://schemas.microsoft.com/office/powerpoint/2010/main">
            <mc:Choice Requires="p14">
              <p:contentPart p14:bwMode="auto" r:id="rId694">
                <p14:nvContentPartPr>
                  <p14:cNvPr id="362" name="Ink 361">
                    <a:extLst>
                      <a:ext uri="{FF2B5EF4-FFF2-40B4-BE49-F238E27FC236}">
                        <a16:creationId xmlns:a16="http://schemas.microsoft.com/office/drawing/2014/main" id="{4F2B891E-BF3F-4999-8BC1-0E3FC59D21F0}"/>
                      </a:ext>
                    </a:extLst>
                  </p14:cNvPr>
                  <p14:cNvContentPartPr/>
                  <p14:nvPr/>
                </p14:nvContentPartPr>
                <p14:xfrm>
                  <a:off x="1436853" y="6347206"/>
                  <a:ext cx="47520" cy="552960"/>
                </p14:xfrm>
              </p:contentPart>
            </mc:Choice>
            <mc:Fallback xmlns="">
              <p:pic>
                <p:nvPicPr>
                  <p:cNvPr id="362" name="Ink 361">
                    <a:extLst>
                      <a:ext uri="{FF2B5EF4-FFF2-40B4-BE49-F238E27FC236}">
                        <a16:creationId xmlns:a16="http://schemas.microsoft.com/office/drawing/2014/main" id="{4F2B891E-BF3F-4999-8BC1-0E3FC59D21F0}"/>
                      </a:ext>
                    </a:extLst>
                  </p:cNvPr>
                  <p:cNvPicPr/>
                  <p:nvPr/>
                </p:nvPicPr>
                <p:blipFill>
                  <a:blip r:embed="rId639"/>
                  <a:stretch>
                    <a:fillRect/>
                  </a:stretch>
                </p:blipFill>
                <p:spPr>
                  <a:xfrm>
                    <a:off x="1427784" y="6338206"/>
                    <a:ext cx="65295"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63" name="Ink 362">
                    <a:extLst>
                      <a:ext uri="{FF2B5EF4-FFF2-40B4-BE49-F238E27FC236}">
                        <a16:creationId xmlns:a16="http://schemas.microsoft.com/office/drawing/2014/main" id="{D0CA91EB-BF25-40DF-8150-3C4BA024C3D3}"/>
                      </a:ext>
                    </a:extLst>
                  </p14:cNvPr>
                  <p14:cNvContentPartPr/>
                  <p14:nvPr/>
                </p14:nvContentPartPr>
                <p14:xfrm>
                  <a:off x="1436853" y="6300766"/>
                  <a:ext cx="797760" cy="639720"/>
                </p14:xfrm>
              </p:contentPart>
            </mc:Choice>
            <mc:Fallback xmlns="">
              <p:pic>
                <p:nvPicPr>
                  <p:cNvPr id="363" name="Ink 362">
                    <a:extLst>
                      <a:ext uri="{FF2B5EF4-FFF2-40B4-BE49-F238E27FC236}">
                        <a16:creationId xmlns:a16="http://schemas.microsoft.com/office/drawing/2014/main" id="{D0CA91EB-BF25-40DF-8150-3C4BA024C3D3}"/>
                      </a:ext>
                    </a:extLst>
                  </p:cNvPr>
                  <p:cNvPicPr/>
                  <p:nvPr/>
                </p:nvPicPr>
                <p:blipFill>
                  <a:blip r:embed="rId641"/>
                  <a:stretch>
                    <a:fillRect/>
                  </a:stretch>
                </p:blipFill>
                <p:spPr>
                  <a:xfrm>
                    <a:off x="1427857" y="6291766"/>
                    <a:ext cx="815392"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364" name="Ink 363">
                    <a:extLst>
                      <a:ext uri="{FF2B5EF4-FFF2-40B4-BE49-F238E27FC236}">
                        <a16:creationId xmlns:a16="http://schemas.microsoft.com/office/drawing/2014/main" id="{7AD4A02B-AADB-4BF0-A1B1-A51D5097A2D5}"/>
                      </a:ext>
                    </a:extLst>
                  </p14:cNvPr>
                  <p14:cNvContentPartPr/>
                  <p14:nvPr/>
                </p14:nvContentPartPr>
                <p14:xfrm>
                  <a:off x="1461693" y="6491206"/>
                  <a:ext cx="717480" cy="49680"/>
                </p14:xfrm>
              </p:contentPart>
            </mc:Choice>
            <mc:Fallback xmlns="">
              <p:pic>
                <p:nvPicPr>
                  <p:cNvPr id="364" name="Ink 363">
                    <a:extLst>
                      <a:ext uri="{FF2B5EF4-FFF2-40B4-BE49-F238E27FC236}">
                        <a16:creationId xmlns:a16="http://schemas.microsoft.com/office/drawing/2014/main" id="{7AD4A02B-AADB-4BF0-A1B1-A51D5097A2D5}"/>
                      </a:ext>
                    </a:extLst>
                  </p:cNvPr>
                  <p:cNvPicPr/>
                  <p:nvPr/>
                </p:nvPicPr>
                <p:blipFill>
                  <a:blip r:embed="rId643"/>
                  <a:stretch>
                    <a:fillRect/>
                  </a:stretch>
                </p:blipFill>
                <p:spPr>
                  <a:xfrm>
                    <a:off x="1452693" y="6482206"/>
                    <a:ext cx="735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65" name="Ink 364">
                    <a:extLst>
                      <a:ext uri="{FF2B5EF4-FFF2-40B4-BE49-F238E27FC236}">
                        <a16:creationId xmlns:a16="http://schemas.microsoft.com/office/drawing/2014/main" id="{62BEA6C4-BE15-4D25-83C0-0EB5C5C49A5E}"/>
                      </a:ext>
                    </a:extLst>
                  </p14:cNvPr>
                  <p14:cNvContentPartPr/>
                  <p14:nvPr/>
                </p14:nvContentPartPr>
                <p14:xfrm>
                  <a:off x="1496973" y="6708286"/>
                  <a:ext cx="679680" cy="28080"/>
                </p14:xfrm>
              </p:contentPart>
            </mc:Choice>
            <mc:Fallback xmlns="">
              <p:pic>
                <p:nvPicPr>
                  <p:cNvPr id="365" name="Ink 364">
                    <a:extLst>
                      <a:ext uri="{FF2B5EF4-FFF2-40B4-BE49-F238E27FC236}">
                        <a16:creationId xmlns:a16="http://schemas.microsoft.com/office/drawing/2014/main" id="{62BEA6C4-BE15-4D25-83C0-0EB5C5C49A5E}"/>
                      </a:ext>
                    </a:extLst>
                  </p:cNvPr>
                  <p:cNvPicPr/>
                  <p:nvPr/>
                </p:nvPicPr>
                <p:blipFill>
                  <a:blip r:embed="rId645"/>
                  <a:stretch>
                    <a:fillRect/>
                  </a:stretch>
                </p:blipFill>
                <p:spPr>
                  <a:xfrm>
                    <a:off x="1487973" y="6699169"/>
                    <a:ext cx="697320" cy="45949"/>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366" name="Ink 365">
                    <a:extLst>
                      <a:ext uri="{FF2B5EF4-FFF2-40B4-BE49-F238E27FC236}">
                        <a16:creationId xmlns:a16="http://schemas.microsoft.com/office/drawing/2014/main" id="{96838D11-3DFF-4DDE-A38B-3CC4973F2028}"/>
                      </a:ext>
                    </a:extLst>
                  </p14:cNvPr>
                  <p14:cNvContentPartPr/>
                  <p14:nvPr/>
                </p14:nvContentPartPr>
                <p14:xfrm>
                  <a:off x="1674813" y="6332806"/>
                  <a:ext cx="64800" cy="594720"/>
                </p14:xfrm>
              </p:contentPart>
            </mc:Choice>
            <mc:Fallback xmlns="">
              <p:pic>
                <p:nvPicPr>
                  <p:cNvPr id="366" name="Ink 365">
                    <a:extLst>
                      <a:ext uri="{FF2B5EF4-FFF2-40B4-BE49-F238E27FC236}">
                        <a16:creationId xmlns:a16="http://schemas.microsoft.com/office/drawing/2014/main" id="{96838D11-3DFF-4DDE-A38B-3CC4973F2028}"/>
                      </a:ext>
                    </a:extLst>
                  </p:cNvPr>
                  <p:cNvPicPr/>
                  <p:nvPr/>
                </p:nvPicPr>
                <p:blipFill>
                  <a:blip r:embed="rId647"/>
                  <a:stretch>
                    <a:fillRect/>
                  </a:stretch>
                </p:blipFill>
                <p:spPr>
                  <a:xfrm>
                    <a:off x="1665863" y="6323806"/>
                    <a:ext cx="82343"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67" name="Ink 366">
                    <a:extLst>
                      <a:ext uri="{FF2B5EF4-FFF2-40B4-BE49-F238E27FC236}">
                        <a16:creationId xmlns:a16="http://schemas.microsoft.com/office/drawing/2014/main" id="{FA93BC17-39A5-4464-A591-FBAABC69666E}"/>
                      </a:ext>
                    </a:extLst>
                  </p14:cNvPr>
                  <p14:cNvContentPartPr/>
                  <p14:nvPr/>
                </p14:nvContentPartPr>
                <p14:xfrm>
                  <a:off x="1947693" y="6319486"/>
                  <a:ext cx="39240" cy="604080"/>
                </p14:xfrm>
              </p:contentPart>
            </mc:Choice>
            <mc:Fallback xmlns="">
              <p:pic>
                <p:nvPicPr>
                  <p:cNvPr id="367" name="Ink 366">
                    <a:extLst>
                      <a:ext uri="{FF2B5EF4-FFF2-40B4-BE49-F238E27FC236}">
                        <a16:creationId xmlns:a16="http://schemas.microsoft.com/office/drawing/2014/main" id="{FA93BC17-39A5-4464-A591-FBAABC69666E}"/>
                      </a:ext>
                    </a:extLst>
                  </p:cNvPr>
                  <p:cNvPicPr/>
                  <p:nvPr/>
                </p:nvPicPr>
                <p:blipFill>
                  <a:blip r:embed="rId649"/>
                  <a:stretch>
                    <a:fillRect/>
                  </a:stretch>
                </p:blipFill>
                <p:spPr>
                  <a:xfrm>
                    <a:off x="1938693" y="6310486"/>
                    <a:ext cx="5688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368" name="Ink 367">
                    <a:extLst>
                      <a:ext uri="{FF2B5EF4-FFF2-40B4-BE49-F238E27FC236}">
                        <a16:creationId xmlns:a16="http://schemas.microsoft.com/office/drawing/2014/main" id="{998D71AD-187A-49F5-84C5-7CD702DC20E9}"/>
                      </a:ext>
                    </a:extLst>
                  </p14:cNvPr>
                  <p14:cNvContentPartPr/>
                  <p14:nvPr/>
                </p14:nvContentPartPr>
                <p14:xfrm>
                  <a:off x="1537873" y="6411518"/>
                  <a:ext cx="65520" cy="39960"/>
                </p14:xfrm>
              </p:contentPart>
            </mc:Choice>
            <mc:Fallback xmlns="">
              <p:pic>
                <p:nvPicPr>
                  <p:cNvPr id="368" name="Ink 367">
                    <a:extLst>
                      <a:ext uri="{FF2B5EF4-FFF2-40B4-BE49-F238E27FC236}">
                        <a16:creationId xmlns:a16="http://schemas.microsoft.com/office/drawing/2014/main" id="{998D71AD-187A-49F5-84C5-7CD702DC20E9}"/>
                      </a:ext>
                    </a:extLst>
                  </p:cNvPr>
                  <p:cNvPicPr/>
                  <p:nvPr/>
                </p:nvPicPr>
                <p:blipFill>
                  <a:blip r:embed="rId651"/>
                  <a:stretch>
                    <a:fillRect/>
                  </a:stretch>
                </p:blipFill>
                <p:spPr>
                  <a:xfrm>
                    <a:off x="1528873" y="6402518"/>
                    <a:ext cx="83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69" name="Ink 368">
                    <a:extLst>
                      <a:ext uri="{FF2B5EF4-FFF2-40B4-BE49-F238E27FC236}">
                        <a16:creationId xmlns:a16="http://schemas.microsoft.com/office/drawing/2014/main" id="{D1880CA3-787F-4E74-9364-175570E58F10}"/>
                      </a:ext>
                    </a:extLst>
                  </p14:cNvPr>
                  <p14:cNvContentPartPr/>
                  <p14:nvPr/>
                </p14:nvContentPartPr>
                <p14:xfrm>
                  <a:off x="1784113" y="6391718"/>
                  <a:ext cx="55800" cy="47520"/>
                </p14:xfrm>
              </p:contentPart>
            </mc:Choice>
            <mc:Fallback xmlns="">
              <p:pic>
                <p:nvPicPr>
                  <p:cNvPr id="369" name="Ink 368">
                    <a:extLst>
                      <a:ext uri="{FF2B5EF4-FFF2-40B4-BE49-F238E27FC236}">
                        <a16:creationId xmlns:a16="http://schemas.microsoft.com/office/drawing/2014/main" id="{D1880CA3-787F-4E74-9364-175570E58F10}"/>
                      </a:ext>
                    </a:extLst>
                  </p:cNvPr>
                  <p:cNvPicPr/>
                  <p:nvPr/>
                </p:nvPicPr>
                <p:blipFill>
                  <a:blip r:embed="rId653"/>
                  <a:stretch>
                    <a:fillRect/>
                  </a:stretch>
                </p:blipFill>
                <p:spPr>
                  <a:xfrm>
                    <a:off x="1775113" y="6382718"/>
                    <a:ext cx="73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370" name="Ink 369">
                    <a:extLst>
                      <a:ext uri="{FF2B5EF4-FFF2-40B4-BE49-F238E27FC236}">
                        <a16:creationId xmlns:a16="http://schemas.microsoft.com/office/drawing/2014/main" id="{203E3FC9-BD8A-4884-8D0B-101AF265F9F6}"/>
                      </a:ext>
                    </a:extLst>
                  </p14:cNvPr>
                  <p14:cNvContentPartPr/>
                  <p14:nvPr/>
                </p14:nvContentPartPr>
                <p14:xfrm>
                  <a:off x="2024233" y="6386318"/>
                  <a:ext cx="52920" cy="38160"/>
                </p14:xfrm>
              </p:contentPart>
            </mc:Choice>
            <mc:Fallback xmlns="">
              <p:pic>
                <p:nvPicPr>
                  <p:cNvPr id="370" name="Ink 369">
                    <a:extLst>
                      <a:ext uri="{FF2B5EF4-FFF2-40B4-BE49-F238E27FC236}">
                        <a16:creationId xmlns:a16="http://schemas.microsoft.com/office/drawing/2014/main" id="{203E3FC9-BD8A-4884-8D0B-101AF265F9F6}"/>
                      </a:ext>
                    </a:extLst>
                  </p:cNvPr>
                  <p:cNvPicPr/>
                  <p:nvPr/>
                </p:nvPicPr>
                <p:blipFill>
                  <a:blip r:embed="rId655"/>
                  <a:stretch>
                    <a:fillRect/>
                  </a:stretch>
                </p:blipFill>
                <p:spPr>
                  <a:xfrm>
                    <a:off x="2015233" y="6377232"/>
                    <a:ext cx="70560" cy="55968"/>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71" name="Ink 370">
                    <a:extLst>
                      <a:ext uri="{FF2B5EF4-FFF2-40B4-BE49-F238E27FC236}">
                        <a16:creationId xmlns:a16="http://schemas.microsoft.com/office/drawing/2014/main" id="{39619779-4156-4D50-9C58-822ECC78F272}"/>
                      </a:ext>
                    </a:extLst>
                  </p14:cNvPr>
                  <p14:cNvContentPartPr/>
                  <p14:nvPr/>
                </p14:nvContentPartPr>
                <p14:xfrm>
                  <a:off x="1568113" y="6597638"/>
                  <a:ext cx="56520" cy="54360"/>
                </p14:xfrm>
              </p:contentPart>
            </mc:Choice>
            <mc:Fallback xmlns="">
              <p:pic>
                <p:nvPicPr>
                  <p:cNvPr id="371" name="Ink 370">
                    <a:extLst>
                      <a:ext uri="{FF2B5EF4-FFF2-40B4-BE49-F238E27FC236}">
                        <a16:creationId xmlns:a16="http://schemas.microsoft.com/office/drawing/2014/main" id="{39619779-4156-4D50-9C58-822ECC78F272}"/>
                      </a:ext>
                    </a:extLst>
                  </p:cNvPr>
                  <p:cNvPicPr/>
                  <p:nvPr/>
                </p:nvPicPr>
                <p:blipFill>
                  <a:blip r:embed="rId657"/>
                  <a:stretch>
                    <a:fillRect/>
                  </a:stretch>
                </p:blipFill>
                <p:spPr>
                  <a:xfrm>
                    <a:off x="1559113" y="6588638"/>
                    <a:ext cx="74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72" name="Ink 371">
                    <a:extLst>
                      <a:ext uri="{FF2B5EF4-FFF2-40B4-BE49-F238E27FC236}">
                        <a16:creationId xmlns:a16="http://schemas.microsoft.com/office/drawing/2014/main" id="{EAC543C3-8684-4894-9552-606A2CFD72C9}"/>
                      </a:ext>
                    </a:extLst>
                  </p14:cNvPr>
                  <p14:cNvContentPartPr/>
                  <p14:nvPr/>
                </p14:nvContentPartPr>
                <p14:xfrm>
                  <a:off x="1794913" y="6590438"/>
                  <a:ext cx="76680" cy="52200"/>
                </p14:xfrm>
              </p:contentPart>
            </mc:Choice>
            <mc:Fallback xmlns="">
              <p:pic>
                <p:nvPicPr>
                  <p:cNvPr id="372" name="Ink 371">
                    <a:extLst>
                      <a:ext uri="{FF2B5EF4-FFF2-40B4-BE49-F238E27FC236}">
                        <a16:creationId xmlns:a16="http://schemas.microsoft.com/office/drawing/2014/main" id="{EAC543C3-8684-4894-9552-606A2CFD72C9}"/>
                      </a:ext>
                    </a:extLst>
                  </p:cNvPr>
                  <p:cNvPicPr/>
                  <p:nvPr/>
                </p:nvPicPr>
                <p:blipFill>
                  <a:blip r:embed="rId659"/>
                  <a:stretch>
                    <a:fillRect/>
                  </a:stretch>
                </p:blipFill>
                <p:spPr>
                  <a:xfrm>
                    <a:off x="1785913" y="6581375"/>
                    <a:ext cx="94320" cy="69963"/>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373" name="Ink 372">
                    <a:extLst>
                      <a:ext uri="{FF2B5EF4-FFF2-40B4-BE49-F238E27FC236}">
                        <a16:creationId xmlns:a16="http://schemas.microsoft.com/office/drawing/2014/main" id="{CEE1B427-19CB-4D61-95D5-C60F394CC97F}"/>
                      </a:ext>
                    </a:extLst>
                  </p14:cNvPr>
                  <p14:cNvContentPartPr/>
                  <p14:nvPr/>
                </p14:nvContentPartPr>
                <p14:xfrm>
                  <a:off x="2031793" y="6584678"/>
                  <a:ext cx="63000" cy="54720"/>
                </p14:xfrm>
              </p:contentPart>
            </mc:Choice>
            <mc:Fallback xmlns="">
              <p:pic>
                <p:nvPicPr>
                  <p:cNvPr id="373" name="Ink 372">
                    <a:extLst>
                      <a:ext uri="{FF2B5EF4-FFF2-40B4-BE49-F238E27FC236}">
                        <a16:creationId xmlns:a16="http://schemas.microsoft.com/office/drawing/2014/main" id="{CEE1B427-19CB-4D61-95D5-C60F394CC97F}"/>
                      </a:ext>
                    </a:extLst>
                  </p:cNvPr>
                  <p:cNvPicPr/>
                  <p:nvPr/>
                </p:nvPicPr>
                <p:blipFill>
                  <a:blip r:embed="rId661"/>
                  <a:stretch>
                    <a:fillRect/>
                  </a:stretch>
                </p:blipFill>
                <p:spPr>
                  <a:xfrm>
                    <a:off x="2022793" y="6575618"/>
                    <a:ext cx="8064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74" name="Ink 373">
                    <a:extLst>
                      <a:ext uri="{FF2B5EF4-FFF2-40B4-BE49-F238E27FC236}">
                        <a16:creationId xmlns:a16="http://schemas.microsoft.com/office/drawing/2014/main" id="{EF55BE35-D7D0-4642-97AA-4C1CE9B2D676}"/>
                      </a:ext>
                    </a:extLst>
                  </p14:cNvPr>
                  <p14:cNvContentPartPr/>
                  <p14:nvPr/>
                </p14:nvContentPartPr>
                <p14:xfrm>
                  <a:off x="1581433" y="6788798"/>
                  <a:ext cx="55440" cy="65160"/>
                </p14:xfrm>
              </p:contentPart>
            </mc:Choice>
            <mc:Fallback xmlns="">
              <p:pic>
                <p:nvPicPr>
                  <p:cNvPr id="374" name="Ink 373">
                    <a:extLst>
                      <a:ext uri="{FF2B5EF4-FFF2-40B4-BE49-F238E27FC236}">
                        <a16:creationId xmlns:a16="http://schemas.microsoft.com/office/drawing/2014/main" id="{EF55BE35-D7D0-4642-97AA-4C1CE9B2D676}"/>
                      </a:ext>
                    </a:extLst>
                  </p:cNvPr>
                  <p:cNvPicPr/>
                  <p:nvPr/>
                </p:nvPicPr>
                <p:blipFill>
                  <a:blip r:embed="rId663"/>
                  <a:stretch>
                    <a:fillRect/>
                  </a:stretch>
                </p:blipFill>
                <p:spPr>
                  <a:xfrm>
                    <a:off x="1572433" y="6779798"/>
                    <a:ext cx="73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375" name="Ink 374">
                    <a:extLst>
                      <a:ext uri="{FF2B5EF4-FFF2-40B4-BE49-F238E27FC236}">
                        <a16:creationId xmlns:a16="http://schemas.microsoft.com/office/drawing/2014/main" id="{B167E76C-B924-4DA6-A3A0-608289E9193A}"/>
                      </a:ext>
                    </a:extLst>
                  </p14:cNvPr>
                  <p14:cNvContentPartPr/>
                  <p14:nvPr/>
                </p14:nvContentPartPr>
                <p14:xfrm>
                  <a:off x="1807873" y="6792398"/>
                  <a:ext cx="67320" cy="54000"/>
                </p14:xfrm>
              </p:contentPart>
            </mc:Choice>
            <mc:Fallback xmlns="">
              <p:pic>
                <p:nvPicPr>
                  <p:cNvPr id="375" name="Ink 374">
                    <a:extLst>
                      <a:ext uri="{FF2B5EF4-FFF2-40B4-BE49-F238E27FC236}">
                        <a16:creationId xmlns:a16="http://schemas.microsoft.com/office/drawing/2014/main" id="{B167E76C-B924-4DA6-A3A0-608289E9193A}"/>
                      </a:ext>
                    </a:extLst>
                  </p:cNvPr>
                  <p:cNvPicPr/>
                  <p:nvPr/>
                </p:nvPicPr>
                <p:blipFill>
                  <a:blip r:embed="rId665"/>
                  <a:stretch>
                    <a:fillRect/>
                  </a:stretch>
                </p:blipFill>
                <p:spPr>
                  <a:xfrm>
                    <a:off x="1798873" y="6783398"/>
                    <a:ext cx="84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76" name="Ink 375">
                    <a:extLst>
                      <a:ext uri="{FF2B5EF4-FFF2-40B4-BE49-F238E27FC236}">
                        <a16:creationId xmlns:a16="http://schemas.microsoft.com/office/drawing/2014/main" id="{431C6E30-4211-44DA-BFE7-E2E71FDC71ED}"/>
                      </a:ext>
                    </a:extLst>
                  </p14:cNvPr>
                  <p14:cNvContentPartPr/>
                  <p14:nvPr/>
                </p14:nvContentPartPr>
                <p14:xfrm>
                  <a:off x="2061313" y="6783398"/>
                  <a:ext cx="43200" cy="67320"/>
                </p14:xfrm>
              </p:contentPart>
            </mc:Choice>
            <mc:Fallback xmlns="">
              <p:pic>
                <p:nvPicPr>
                  <p:cNvPr id="376" name="Ink 375">
                    <a:extLst>
                      <a:ext uri="{FF2B5EF4-FFF2-40B4-BE49-F238E27FC236}">
                        <a16:creationId xmlns:a16="http://schemas.microsoft.com/office/drawing/2014/main" id="{431C6E30-4211-44DA-BFE7-E2E71FDC71ED}"/>
                      </a:ext>
                    </a:extLst>
                  </p:cNvPr>
                  <p:cNvPicPr/>
                  <p:nvPr/>
                </p:nvPicPr>
                <p:blipFill>
                  <a:blip r:embed="rId667"/>
                  <a:stretch>
                    <a:fillRect/>
                  </a:stretch>
                </p:blipFill>
                <p:spPr>
                  <a:xfrm>
                    <a:off x="2052313" y="6774446"/>
                    <a:ext cx="60840" cy="84866"/>
                  </a:xfrm>
                  <a:prstGeom prst="rect">
                    <a:avLst/>
                  </a:prstGeom>
                </p:spPr>
              </p:pic>
            </mc:Fallback>
          </mc:AlternateContent>
        </p:grpSp>
      </p:grpSp>
      <p:grpSp>
        <p:nvGrpSpPr>
          <p:cNvPr id="30" name="Group 29">
            <a:extLst>
              <a:ext uri="{FF2B5EF4-FFF2-40B4-BE49-F238E27FC236}">
                <a16:creationId xmlns:a16="http://schemas.microsoft.com/office/drawing/2014/main" id="{314832F5-C0AD-4EC0-91C9-2B0BA3C39FBF}"/>
              </a:ext>
            </a:extLst>
          </p:cNvPr>
          <p:cNvGrpSpPr/>
          <p:nvPr/>
        </p:nvGrpSpPr>
        <p:grpSpPr>
          <a:xfrm>
            <a:off x="559525" y="1603374"/>
            <a:ext cx="1965812" cy="4505118"/>
            <a:chOff x="671430" y="2054544"/>
            <a:chExt cx="2358974" cy="5406142"/>
          </a:xfrm>
        </p:grpSpPr>
        <p:grpSp>
          <p:nvGrpSpPr>
            <p:cNvPr id="27" name="Group 26">
              <a:extLst>
                <a:ext uri="{FF2B5EF4-FFF2-40B4-BE49-F238E27FC236}">
                  <a16:creationId xmlns:a16="http://schemas.microsoft.com/office/drawing/2014/main" id="{B08A720A-B462-4615-AA58-09E4BA9CDF30}"/>
                </a:ext>
              </a:extLst>
            </p:cNvPr>
            <p:cNvGrpSpPr/>
            <p:nvPr/>
          </p:nvGrpSpPr>
          <p:grpSpPr>
            <a:xfrm>
              <a:off x="671430" y="2054544"/>
              <a:ext cx="1941120" cy="1142280"/>
              <a:chOff x="2391666" y="1741907"/>
              <a:chExt cx="1941120" cy="1142280"/>
            </a:xfrm>
          </p:grpSpPr>
          <mc:AlternateContent xmlns:mc="http://schemas.openxmlformats.org/markup-compatibility/2006" xmlns:p14="http://schemas.microsoft.com/office/powerpoint/2010/main">
            <mc:Choice Requires="p14">
              <p:contentPart p14:bwMode="auto" r:id="rId709">
                <p14:nvContentPartPr>
                  <p14:cNvPr id="124" name="Ink 123">
                    <a:extLst>
                      <a:ext uri="{FF2B5EF4-FFF2-40B4-BE49-F238E27FC236}">
                        <a16:creationId xmlns:a16="http://schemas.microsoft.com/office/drawing/2014/main" id="{7D0CFE61-6C7F-49C3-9FB9-48845B644BE8}"/>
                      </a:ext>
                    </a:extLst>
                  </p14:cNvPr>
                  <p14:cNvContentPartPr/>
                  <p14:nvPr/>
                </p14:nvContentPartPr>
                <p14:xfrm>
                  <a:off x="2412546" y="2086067"/>
                  <a:ext cx="360" cy="360"/>
                </p14:xfrm>
              </p:contentPart>
            </mc:Choice>
            <mc:Fallback xmlns="">
              <p:pic>
                <p:nvPicPr>
                  <p:cNvPr id="124" name="Ink 123">
                    <a:extLst>
                      <a:ext uri="{FF2B5EF4-FFF2-40B4-BE49-F238E27FC236}">
                        <a16:creationId xmlns:a16="http://schemas.microsoft.com/office/drawing/2014/main" id="{7D0CFE61-6C7F-49C3-9FB9-48845B644BE8}"/>
                      </a:ext>
                    </a:extLst>
                  </p:cNvPr>
                  <p:cNvPicPr/>
                  <p:nvPr/>
                </p:nvPicPr>
                <p:blipFill>
                  <a:blip r:embed="rId710"/>
                  <a:stretch>
                    <a:fillRect/>
                  </a:stretch>
                </p:blipFill>
                <p:spPr>
                  <a:xfrm>
                    <a:off x="2403546" y="2077067"/>
                    <a:ext cx="18000" cy="18000"/>
                  </a:xfrm>
                  <a:prstGeom prst="rect">
                    <a:avLst/>
                  </a:prstGeom>
                </p:spPr>
              </p:pic>
            </mc:Fallback>
          </mc:AlternateContent>
          <p:grpSp>
            <p:nvGrpSpPr>
              <p:cNvPr id="125" name="Group 124">
                <a:extLst>
                  <a:ext uri="{FF2B5EF4-FFF2-40B4-BE49-F238E27FC236}">
                    <a16:creationId xmlns:a16="http://schemas.microsoft.com/office/drawing/2014/main" id="{DBAD2B30-D8B4-4E77-961F-BD6BCEC9A021}"/>
                  </a:ext>
                </a:extLst>
              </p:cNvPr>
              <p:cNvGrpSpPr/>
              <p:nvPr/>
            </p:nvGrpSpPr>
            <p:grpSpPr>
              <a:xfrm>
                <a:off x="2391666" y="1741907"/>
                <a:ext cx="1941120" cy="1142280"/>
                <a:chOff x="2216170" y="2418693"/>
                <a:chExt cx="1941120" cy="1142280"/>
              </a:xfrm>
            </p:grpSpPr>
            <mc:AlternateContent xmlns:mc="http://schemas.openxmlformats.org/markup-compatibility/2006" xmlns:p14="http://schemas.microsoft.com/office/powerpoint/2010/main">
              <mc:Choice Requires="p14">
                <p:contentPart p14:bwMode="auto" r:id="rId711">
                  <p14:nvContentPartPr>
                    <p14:cNvPr id="166" name="Ink 165">
                      <a:extLst>
                        <a:ext uri="{FF2B5EF4-FFF2-40B4-BE49-F238E27FC236}">
                          <a16:creationId xmlns:a16="http://schemas.microsoft.com/office/drawing/2014/main" id="{BE99649F-F2CC-4516-8853-196A256E4B54}"/>
                        </a:ext>
                      </a:extLst>
                    </p14:cNvPr>
                    <p14:cNvContentPartPr/>
                    <p14:nvPr/>
                  </p14:nvContentPartPr>
                  <p14:xfrm>
                    <a:off x="2216170" y="2418693"/>
                    <a:ext cx="1941120" cy="1142280"/>
                  </p14:xfrm>
                </p:contentPart>
              </mc:Choice>
              <mc:Fallback xmlns="">
                <p:pic>
                  <p:nvPicPr>
                    <p:cNvPr id="166" name="Ink 165">
                      <a:extLst>
                        <a:ext uri="{FF2B5EF4-FFF2-40B4-BE49-F238E27FC236}">
                          <a16:creationId xmlns:a16="http://schemas.microsoft.com/office/drawing/2014/main" id="{BE99649F-F2CC-4516-8853-196A256E4B54}"/>
                        </a:ext>
                      </a:extLst>
                    </p:cNvPr>
                    <p:cNvPicPr/>
                    <p:nvPr/>
                  </p:nvPicPr>
                  <p:blipFill>
                    <a:blip r:embed="rId6"/>
                    <a:stretch>
                      <a:fillRect/>
                    </a:stretch>
                  </p:blipFill>
                  <p:spPr>
                    <a:xfrm>
                      <a:off x="2207172" y="2409693"/>
                      <a:ext cx="1958757"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167" name="Ink 166">
                      <a:extLst>
                        <a:ext uri="{FF2B5EF4-FFF2-40B4-BE49-F238E27FC236}">
                          <a16:creationId xmlns:a16="http://schemas.microsoft.com/office/drawing/2014/main" id="{10BF6E18-6005-4ADD-A054-A7A1BACABCD9}"/>
                        </a:ext>
                      </a:extLst>
                    </p14:cNvPr>
                    <p14:cNvContentPartPr/>
                    <p14:nvPr/>
                  </p14:nvContentPartPr>
                  <p14:xfrm>
                    <a:off x="2707210" y="2911533"/>
                    <a:ext cx="2160" cy="360"/>
                  </p14:xfrm>
                </p:contentPart>
              </mc:Choice>
              <mc:Fallback xmlns="">
                <p:pic>
                  <p:nvPicPr>
                    <p:cNvPr id="132" name="Ink 131">
                      <a:extLst>
                        <a:ext uri="{FF2B5EF4-FFF2-40B4-BE49-F238E27FC236}">
                          <a16:creationId xmlns:a16="http://schemas.microsoft.com/office/drawing/2014/main" id="{9E408DBC-342A-4726-BA52-7F5BF90608C6}"/>
                        </a:ext>
                      </a:extLst>
                    </p:cNvPr>
                    <p:cNvPicPr/>
                    <p:nvPr/>
                  </p:nvPicPr>
                  <p:blipFill>
                    <a:blip r:embed="rId149"/>
                    <a:stretch>
                      <a:fillRect/>
                    </a:stretch>
                  </p:blipFill>
                  <p:spPr>
                    <a:xfrm>
                      <a:off x="2698570" y="2902533"/>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168" name="Ink 167">
                      <a:extLst>
                        <a:ext uri="{FF2B5EF4-FFF2-40B4-BE49-F238E27FC236}">
                          <a16:creationId xmlns:a16="http://schemas.microsoft.com/office/drawing/2014/main" id="{FB78FCDD-A043-4B23-9A5A-4E48B3B31B16}"/>
                        </a:ext>
                      </a:extLst>
                    </p14:cNvPr>
                    <p14:cNvContentPartPr/>
                    <p14:nvPr/>
                  </p14:nvContentPartPr>
                  <p14:xfrm>
                    <a:off x="2674450" y="2859693"/>
                    <a:ext cx="162360" cy="293760"/>
                  </p14:xfrm>
                </p:contentPart>
              </mc:Choice>
              <mc:Fallback xmlns="">
                <p:pic>
                  <p:nvPicPr>
                    <p:cNvPr id="133" name="Ink 132">
                      <a:extLst>
                        <a:ext uri="{FF2B5EF4-FFF2-40B4-BE49-F238E27FC236}">
                          <a16:creationId xmlns:a16="http://schemas.microsoft.com/office/drawing/2014/main" id="{90B21FBD-5AD4-4105-AFB1-20B58BAFA405}"/>
                        </a:ext>
                      </a:extLst>
                    </p:cNvPr>
                    <p:cNvPicPr/>
                    <p:nvPr/>
                  </p:nvPicPr>
                  <p:blipFill>
                    <a:blip r:embed="rId151"/>
                    <a:stretch>
                      <a:fillRect/>
                    </a:stretch>
                  </p:blipFill>
                  <p:spPr>
                    <a:xfrm>
                      <a:off x="2665450" y="2851053"/>
                      <a:ext cx="180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169" name="Ink 168">
                      <a:extLst>
                        <a:ext uri="{FF2B5EF4-FFF2-40B4-BE49-F238E27FC236}">
                          <a16:creationId xmlns:a16="http://schemas.microsoft.com/office/drawing/2014/main" id="{CCA4499A-8E76-47FB-A712-19E164C8B1D8}"/>
                        </a:ext>
                      </a:extLst>
                    </p14:cNvPr>
                    <p14:cNvContentPartPr/>
                    <p14:nvPr/>
                  </p14:nvContentPartPr>
                  <p14:xfrm>
                    <a:off x="2657890" y="3014133"/>
                    <a:ext cx="182520" cy="64440"/>
                  </p14:xfrm>
                </p:contentPart>
              </mc:Choice>
              <mc:Fallback xmlns="">
                <p:pic>
                  <p:nvPicPr>
                    <p:cNvPr id="134" name="Ink 133">
                      <a:extLst>
                        <a:ext uri="{FF2B5EF4-FFF2-40B4-BE49-F238E27FC236}">
                          <a16:creationId xmlns:a16="http://schemas.microsoft.com/office/drawing/2014/main" id="{BC625CDB-1695-4585-8400-EAC11810A437}"/>
                        </a:ext>
                      </a:extLst>
                    </p:cNvPr>
                    <p:cNvPicPr/>
                    <p:nvPr/>
                  </p:nvPicPr>
                  <p:blipFill>
                    <a:blip r:embed="rId153"/>
                    <a:stretch>
                      <a:fillRect/>
                    </a:stretch>
                  </p:blipFill>
                  <p:spPr>
                    <a:xfrm>
                      <a:off x="2648890" y="3005133"/>
                      <a:ext cx="200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170" name="Ink 169">
                      <a:extLst>
                        <a:ext uri="{FF2B5EF4-FFF2-40B4-BE49-F238E27FC236}">
                          <a16:creationId xmlns:a16="http://schemas.microsoft.com/office/drawing/2014/main" id="{45F4784C-7FC9-4794-8C86-60C7CD913478}"/>
                        </a:ext>
                      </a:extLst>
                    </p14:cNvPr>
                    <p14:cNvContentPartPr/>
                    <p14:nvPr/>
                  </p14:nvContentPartPr>
                  <p14:xfrm>
                    <a:off x="2879650" y="2959773"/>
                    <a:ext cx="209160" cy="233280"/>
                  </p14:xfrm>
                </p:contentPart>
              </mc:Choice>
              <mc:Fallback xmlns="">
                <p:pic>
                  <p:nvPicPr>
                    <p:cNvPr id="135" name="Ink 134">
                      <a:extLst>
                        <a:ext uri="{FF2B5EF4-FFF2-40B4-BE49-F238E27FC236}">
                          <a16:creationId xmlns:a16="http://schemas.microsoft.com/office/drawing/2014/main" id="{5BD8E1E1-DA9C-4918-905D-7BD05226FFC7}"/>
                        </a:ext>
                      </a:extLst>
                    </p:cNvPr>
                    <p:cNvPicPr/>
                    <p:nvPr/>
                  </p:nvPicPr>
                  <p:blipFill>
                    <a:blip r:embed="rId155"/>
                    <a:stretch>
                      <a:fillRect/>
                    </a:stretch>
                  </p:blipFill>
                  <p:spPr>
                    <a:xfrm>
                      <a:off x="2870650" y="2950773"/>
                      <a:ext cx="226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171" name="Ink 170">
                      <a:extLst>
                        <a:ext uri="{FF2B5EF4-FFF2-40B4-BE49-F238E27FC236}">
                          <a16:creationId xmlns:a16="http://schemas.microsoft.com/office/drawing/2014/main" id="{4A0C2A9D-22FE-451E-B680-5F378C5A515B}"/>
                        </a:ext>
                      </a:extLst>
                    </p14:cNvPr>
                    <p14:cNvContentPartPr/>
                    <p14:nvPr/>
                  </p14:nvContentPartPr>
                  <p14:xfrm>
                    <a:off x="3130210" y="2793453"/>
                    <a:ext cx="23400" cy="259920"/>
                  </p14:xfrm>
                </p:contentPart>
              </mc:Choice>
              <mc:Fallback xmlns="">
                <p:pic>
                  <p:nvPicPr>
                    <p:cNvPr id="136" name="Ink 135">
                      <a:extLst>
                        <a:ext uri="{FF2B5EF4-FFF2-40B4-BE49-F238E27FC236}">
                          <a16:creationId xmlns:a16="http://schemas.microsoft.com/office/drawing/2014/main" id="{49DCA4FA-A8AA-47EE-8A23-2632DD84CAAD}"/>
                        </a:ext>
                      </a:extLst>
                    </p:cNvPr>
                    <p:cNvPicPr/>
                    <p:nvPr/>
                  </p:nvPicPr>
                  <p:blipFill>
                    <a:blip r:embed="rId157"/>
                    <a:stretch>
                      <a:fillRect/>
                    </a:stretch>
                  </p:blipFill>
                  <p:spPr>
                    <a:xfrm>
                      <a:off x="3121210" y="2784453"/>
                      <a:ext cx="41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172" name="Ink 171">
                      <a:extLst>
                        <a:ext uri="{FF2B5EF4-FFF2-40B4-BE49-F238E27FC236}">
                          <a16:creationId xmlns:a16="http://schemas.microsoft.com/office/drawing/2014/main" id="{A02BCBB3-595C-43C2-8FB7-F9E36EC4E8E5}"/>
                        </a:ext>
                      </a:extLst>
                    </p14:cNvPr>
                    <p14:cNvContentPartPr/>
                    <p14:nvPr/>
                  </p14:nvContentPartPr>
                  <p14:xfrm>
                    <a:off x="3202210" y="2980293"/>
                    <a:ext cx="6120" cy="78120"/>
                  </p14:xfrm>
                </p:contentPart>
              </mc:Choice>
              <mc:Fallback xmlns="">
                <p:pic>
                  <p:nvPicPr>
                    <p:cNvPr id="137" name="Ink 136">
                      <a:extLst>
                        <a:ext uri="{FF2B5EF4-FFF2-40B4-BE49-F238E27FC236}">
                          <a16:creationId xmlns:a16="http://schemas.microsoft.com/office/drawing/2014/main" id="{B1EC63CC-35A3-4CB6-8F40-A73E81CB9AE9}"/>
                        </a:ext>
                      </a:extLst>
                    </p:cNvPr>
                    <p:cNvPicPr/>
                    <p:nvPr/>
                  </p:nvPicPr>
                  <p:blipFill>
                    <a:blip r:embed="rId159"/>
                    <a:stretch>
                      <a:fillRect/>
                    </a:stretch>
                  </p:blipFill>
                  <p:spPr>
                    <a:xfrm>
                      <a:off x="3193570" y="2971293"/>
                      <a:ext cx="23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173" name="Ink 172">
                      <a:extLst>
                        <a:ext uri="{FF2B5EF4-FFF2-40B4-BE49-F238E27FC236}">
                          <a16:creationId xmlns:a16="http://schemas.microsoft.com/office/drawing/2014/main" id="{C146B197-75FF-4AEB-9E54-84E6B9397108}"/>
                        </a:ext>
                      </a:extLst>
                    </p14:cNvPr>
                    <p14:cNvContentPartPr/>
                    <p14:nvPr/>
                  </p14:nvContentPartPr>
                  <p14:xfrm>
                    <a:off x="3187090" y="2860773"/>
                    <a:ext cx="4320" cy="9000"/>
                  </p14:xfrm>
                </p:contentPart>
              </mc:Choice>
              <mc:Fallback xmlns="">
                <p:pic>
                  <p:nvPicPr>
                    <p:cNvPr id="138" name="Ink 137">
                      <a:extLst>
                        <a:ext uri="{FF2B5EF4-FFF2-40B4-BE49-F238E27FC236}">
                          <a16:creationId xmlns:a16="http://schemas.microsoft.com/office/drawing/2014/main" id="{3BBD7903-F5BA-4671-AD4D-AF3DDF3418B1}"/>
                        </a:ext>
                      </a:extLst>
                    </p:cNvPr>
                    <p:cNvPicPr/>
                    <p:nvPr/>
                  </p:nvPicPr>
                  <p:blipFill>
                    <a:blip r:embed="rId161"/>
                    <a:stretch>
                      <a:fillRect/>
                    </a:stretch>
                  </p:blipFill>
                  <p:spPr>
                    <a:xfrm>
                      <a:off x="3178090" y="2851773"/>
                      <a:ext cx="21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174" name="Ink 173">
                      <a:extLst>
                        <a:ext uri="{FF2B5EF4-FFF2-40B4-BE49-F238E27FC236}">
                          <a16:creationId xmlns:a16="http://schemas.microsoft.com/office/drawing/2014/main" id="{E5BD89E8-80A2-4D96-93B4-CBBF492AA4FF}"/>
                        </a:ext>
                      </a:extLst>
                    </p14:cNvPr>
                    <p14:cNvContentPartPr/>
                    <p14:nvPr/>
                  </p14:nvContentPartPr>
                  <p14:xfrm>
                    <a:off x="3278170" y="2933493"/>
                    <a:ext cx="79560" cy="154080"/>
                  </p14:xfrm>
                </p:contentPart>
              </mc:Choice>
              <mc:Fallback xmlns="">
                <p:pic>
                  <p:nvPicPr>
                    <p:cNvPr id="139" name="Ink 138">
                      <a:extLst>
                        <a:ext uri="{FF2B5EF4-FFF2-40B4-BE49-F238E27FC236}">
                          <a16:creationId xmlns:a16="http://schemas.microsoft.com/office/drawing/2014/main" id="{F747D562-60AD-4FF4-A020-F4037217EA36}"/>
                        </a:ext>
                      </a:extLst>
                    </p:cNvPr>
                    <p:cNvPicPr/>
                    <p:nvPr/>
                  </p:nvPicPr>
                  <p:blipFill>
                    <a:blip r:embed="rId163"/>
                    <a:stretch>
                      <a:fillRect/>
                    </a:stretch>
                  </p:blipFill>
                  <p:spPr>
                    <a:xfrm>
                      <a:off x="3269530" y="2924493"/>
                      <a:ext cx="97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175" name="Ink 174">
                      <a:extLst>
                        <a:ext uri="{FF2B5EF4-FFF2-40B4-BE49-F238E27FC236}">
                          <a16:creationId xmlns:a16="http://schemas.microsoft.com/office/drawing/2014/main" id="{3B01A62F-401C-4B32-86C1-B18618ABE38C}"/>
                        </a:ext>
                      </a:extLst>
                    </p14:cNvPr>
                    <p14:cNvContentPartPr/>
                    <p14:nvPr/>
                  </p14:nvContentPartPr>
                  <p14:xfrm>
                    <a:off x="3369250" y="2946813"/>
                    <a:ext cx="131040" cy="132840"/>
                  </p14:xfrm>
                </p:contentPart>
              </mc:Choice>
              <mc:Fallback xmlns="">
                <p:pic>
                  <p:nvPicPr>
                    <p:cNvPr id="140" name="Ink 139">
                      <a:extLst>
                        <a:ext uri="{FF2B5EF4-FFF2-40B4-BE49-F238E27FC236}">
                          <a16:creationId xmlns:a16="http://schemas.microsoft.com/office/drawing/2014/main" id="{7455850B-C5DA-484A-ABD3-655F3DB02DDF}"/>
                        </a:ext>
                      </a:extLst>
                    </p:cNvPr>
                    <p:cNvPicPr/>
                    <p:nvPr/>
                  </p:nvPicPr>
                  <p:blipFill>
                    <a:blip r:embed="rId165"/>
                    <a:stretch>
                      <a:fillRect/>
                    </a:stretch>
                  </p:blipFill>
                  <p:spPr>
                    <a:xfrm>
                      <a:off x="3360250" y="2938173"/>
                      <a:ext cx="148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176" name="Ink 175">
                      <a:extLst>
                        <a:ext uri="{FF2B5EF4-FFF2-40B4-BE49-F238E27FC236}">
                          <a16:creationId xmlns:a16="http://schemas.microsoft.com/office/drawing/2014/main" id="{41124045-1224-43A5-A6B8-F08E2B8E9951}"/>
                        </a:ext>
                      </a:extLst>
                    </p14:cNvPr>
                    <p14:cNvContentPartPr/>
                    <p14:nvPr/>
                  </p14:nvContentPartPr>
                  <p14:xfrm>
                    <a:off x="3531970" y="2804973"/>
                    <a:ext cx="93600" cy="275040"/>
                  </p14:xfrm>
                </p:contentPart>
              </mc:Choice>
              <mc:Fallback xmlns="">
                <p:pic>
                  <p:nvPicPr>
                    <p:cNvPr id="141" name="Ink 140">
                      <a:extLst>
                        <a:ext uri="{FF2B5EF4-FFF2-40B4-BE49-F238E27FC236}">
                          <a16:creationId xmlns:a16="http://schemas.microsoft.com/office/drawing/2014/main" id="{6B726B6D-3560-4D91-B6FB-9BDF5498ECC0}"/>
                        </a:ext>
                      </a:extLst>
                    </p:cNvPr>
                    <p:cNvPicPr/>
                    <p:nvPr/>
                  </p:nvPicPr>
                  <p:blipFill>
                    <a:blip r:embed="rId167"/>
                    <a:stretch>
                      <a:fillRect/>
                    </a:stretch>
                  </p:blipFill>
                  <p:spPr>
                    <a:xfrm>
                      <a:off x="3523330" y="2795973"/>
                      <a:ext cx="1112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177" name="Ink 176">
                      <a:extLst>
                        <a:ext uri="{FF2B5EF4-FFF2-40B4-BE49-F238E27FC236}">
                          <a16:creationId xmlns:a16="http://schemas.microsoft.com/office/drawing/2014/main" id="{B1B58E10-072F-447B-BC59-72EF20889D0F}"/>
                        </a:ext>
                      </a:extLst>
                    </p14:cNvPr>
                    <p14:cNvContentPartPr/>
                    <p14:nvPr/>
                  </p14:nvContentPartPr>
                  <p14:xfrm>
                    <a:off x="3454570" y="2939613"/>
                    <a:ext cx="201240" cy="135360"/>
                  </p14:xfrm>
                </p:contentPart>
              </mc:Choice>
              <mc:Fallback xmlns="">
                <p:pic>
                  <p:nvPicPr>
                    <p:cNvPr id="142" name="Ink 141">
                      <a:extLst>
                        <a:ext uri="{FF2B5EF4-FFF2-40B4-BE49-F238E27FC236}">
                          <a16:creationId xmlns:a16="http://schemas.microsoft.com/office/drawing/2014/main" id="{21F85C86-5970-4844-B653-5FB49E2A5034}"/>
                        </a:ext>
                      </a:extLst>
                    </p:cNvPr>
                    <p:cNvPicPr/>
                    <p:nvPr/>
                  </p:nvPicPr>
                  <p:blipFill>
                    <a:blip r:embed="rId169"/>
                    <a:stretch>
                      <a:fillRect/>
                    </a:stretch>
                  </p:blipFill>
                  <p:spPr>
                    <a:xfrm>
                      <a:off x="3445570" y="2930973"/>
                      <a:ext cx="218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178" name="Ink 177">
                      <a:extLst>
                        <a:ext uri="{FF2B5EF4-FFF2-40B4-BE49-F238E27FC236}">
                          <a16:creationId xmlns:a16="http://schemas.microsoft.com/office/drawing/2014/main" id="{0693F52D-9492-4D3A-8543-8B071C74AE1D}"/>
                        </a:ext>
                      </a:extLst>
                    </p14:cNvPr>
                    <p14:cNvContentPartPr/>
                    <p14:nvPr/>
                  </p14:nvContentPartPr>
                  <p14:xfrm>
                    <a:off x="3609730" y="2840253"/>
                    <a:ext cx="19440" cy="15480"/>
                  </p14:xfrm>
                </p:contentPart>
              </mc:Choice>
              <mc:Fallback xmlns="">
                <p:pic>
                  <p:nvPicPr>
                    <p:cNvPr id="143" name="Ink 142">
                      <a:extLst>
                        <a:ext uri="{FF2B5EF4-FFF2-40B4-BE49-F238E27FC236}">
                          <a16:creationId xmlns:a16="http://schemas.microsoft.com/office/drawing/2014/main" id="{86971447-688A-4AAB-98D5-32A7678D295D}"/>
                        </a:ext>
                      </a:extLst>
                    </p:cNvPr>
                    <p:cNvPicPr/>
                    <p:nvPr/>
                  </p:nvPicPr>
                  <p:blipFill>
                    <a:blip r:embed="rId171"/>
                    <a:stretch>
                      <a:fillRect/>
                    </a:stretch>
                  </p:blipFill>
                  <p:spPr>
                    <a:xfrm>
                      <a:off x="3601090" y="2831613"/>
                      <a:ext cx="37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179" name="Ink 178">
                      <a:extLst>
                        <a:ext uri="{FF2B5EF4-FFF2-40B4-BE49-F238E27FC236}">
                          <a16:creationId xmlns:a16="http://schemas.microsoft.com/office/drawing/2014/main" id="{5A18A1E1-2BBC-4948-92DA-29F5BFFE0022}"/>
                        </a:ext>
                      </a:extLst>
                    </p14:cNvPr>
                    <p14:cNvContentPartPr/>
                    <p14:nvPr/>
                  </p14:nvContentPartPr>
                  <p14:xfrm>
                    <a:off x="3680290" y="2925213"/>
                    <a:ext cx="214560" cy="155880"/>
                  </p14:xfrm>
                </p:contentPart>
              </mc:Choice>
              <mc:Fallback xmlns="">
                <p:pic>
                  <p:nvPicPr>
                    <p:cNvPr id="144" name="Ink 143">
                      <a:extLst>
                        <a:ext uri="{FF2B5EF4-FFF2-40B4-BE49-F238E27FC236}">
                          <a16:creationId xmlns:a16="http://schemas.microsoft.com/office/drawing/2014/main" id="{F2D4CDC9-6C97-4901-93CC-626E9DE3918F}"/>
                        </a:ext>
                      </a:extLst>
                    </p:cNvPr>
                    <p:cNvPicPr/>
                    <p:nvPr/>
                  </p:nvPicPr>
                  <p:blipFill>
                    <a:blip r:embed="rId173"/>
                    <a:stretch>
                      <a:fillRect/>
                    </a:stretch>
                  </p:blipFill>
                  <p:spPr>
                    <a:xfrm>
                      <a:off x="3671290" y="2916573"/>
                      <a:ext cx="232200" cy="173520"/>
                    </a:xfrm>
                    <a:prstGeom prst="rect">
                      <a:avLst/>
                    </a:prstGeom>
                  </p:spPr>
                </p:pic>
              </mc:Fallback>
            </mc:AlternateContent>
          </p:grpSp>
        </p:grpSp>
        <p:grpSp>
          <p:nvGrpSpPr>
            <p:cNvPr id="13" name="Group 12">
              <a:extLst>
                <a:ext uri="{FF2B5EF4-FFF2-40B4-BE49-F238E27FC236}">
                  <a16:creationId xmlns:a16="http://schemas.microsoft.com/office/drawing/2014/main" id="{F2B8DE62-1CAE-4BB3-B391-25BF5BFAA749}"/>
                </a:ext>
              </a:extLst>
            </p:cNvPr>
            <p:cNvGrpSpPr/>
            <p:nvPr/>
          </p:nvGrpSpPr>
          <p:grpSpPr>
            <a:xfrm>
              <a:off x="688604" y="3176147"/>
              <a:ext cx="2341800" cy="4284539"/>
              <a:chOff x="688604" y="3176147"/>
              <a:chExt cx="2341800" cy="4284539"/>
            </a:xfrm>
          </p:grpSpPr>
          <p:grpSp>
            <p:nvGrpSpPr>
              <p:cNvPr id="207" name="Group 206">
                <a:extLst>
                  <a:ext uri="{FF2B5EF4-FFF2-40B4-BE49-F238E27FC236}">
                    <a16:creationId xmlns:a16="http://schemas.microsoft.com/office/drawing/2014/main" id="{77A3D448-8D0E-4BB1-BBA8-FA5F08A2B94A}"/>
                  </a:ext>
                </a:extLst>
              </p:cNvPr>
              <p:cNvGrpSpPr/>
              <p:nvPr/>
            </p:nvGrpSpPr>
            <p:grpSpPr>
              <a:xfrm>
                <a:off x="1340154" y="4724660"/>
                <a:ext cx="1043280" cy="233640"/>
                <a:chOff x="2495530" y="5336133"/>
                <a:chExt cx="1043280" cy="233640"/>
              </a:xfrm>
            </p:grpSpPr>
            <mc:AlternateContent xmlns:mc="http://schemas.openxmlformats.org/markup-compatibility/2006" xmlns:p14="http://schemas.microsoft.com/office/powerpoint/2010/main">
              <mc:Choice Requires="p14">
                <p:contentPart p14:bwMode="auto" r:id="rId725">
                  <p14:nvContentPartPr>
                    <p14:cNvPr id="248" name="Ink 247">
                      <a:extLst>
                        <a:ext uri="{FF2B5EF4-FFF2-40B4-BE49-F238E27FC236}">
                          <a16:creationId xmlns:a16="http://schemas.microsoft.com/office/drawing/2014/main" id="{CD80FE9B-D742-4C29-BEA1-BD038048BA73}"/>
                        </a:ext>
                      </a:extLst>
                    </p14:cNvPr>
                    <p14:cNvContentPartPr/>
                    <p14:nvPr/>
                  </p14:nvContentPartPr>
                  <p14:xfrm>
                    <a:off x="2601010" y="5366013"/>
                    <a:ext cx="32760" cy="203760"/>
                  </p14:xfrm>
                </p:contentPart>
              </mc:Choice>
              <mc:Fallback xmlns="">
                <p:pic>
                  <p:nvPicPr>
                    <p:cNvPr id="5" name="Ink 4">
                      <a:extLst>
                        <a:ext uri="{FF2B5EF4-FFF2-40B4-BE49-F238E27FC236}">
                          <a16:creationId xmlns:a16="http://schemas.microsoft.com/office/drawing/2014/main" id="{790322C3-77BE-4C64-B0CD-C31D2CFE27D1}"/>
                        </a:ext>
                      </a:extLst>
                    </p:cNvPr>
                    <p:cNvPicPr/>
                    <p:nvPr/>
                  </p:nvPicPr>
                  <p:blipFill>
                    <a:blip r:embed="rId46"/>
                    <a:stretch>
                      <a:fillRect/>
                    </a:stretch>
                  </p:blipFill>
                  <p:spPr>
                    <a:xfrm>
                      <a:off x="2592010" y="5357013"/>
                      <a:ext cx="50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249" name="Ink 248">
                      <a:extLst>
                        <a:ext uri="{FF2B5EF4-FFF2-40B4-BE49-F238E27FC236}">
                          <a16:creationId xmlns:a16="http://schemas.microsoft.com/office/drawing/2014/main" id="{D670A1D5-4E69-4174-95A3-66349B384AD9}"/>
                        </a:ext>
                      </a:extLst>
                    </p14:cNvPr>
                    <p14:cNvContentPartPr/>
                    <p14:nvPr/>
                  </p14:nvContentPartPr>
                  <p14:xfrm>
                    <a:off x="2495530" y="5336133"/>
                    <a:ext cx="231120" cy="58320"/>
                  </p14:xfrm>
                </p:contentPart>
              </mc:Choice>
              <mc:Fallback xmlns="">
                <p:pic>
                  <p:nvPicPr>
                    <p:cNvPr id="8" name="Ink 7">
                      <a:extLst>
                        <a:ext uri="{FF2B5EF4-FFF2-40B4-BE49-F238E27FC236}">
                          <a16:creationId xmlns:a16="http://schemas.microsoft.com/office/drawing/2014/main" id="{9DC0ED87-B28D-4909-B091-EF73A955D351}"/>
                        </a:ext>
                      </a:extLst>
                    </p:cNvPr>
                    <p:cNvPicPr/>
                    <p:nvPr/>
                  </p:nvPicPr>
                  <p:blipFill>
                    <a:blip r:embed="rId48"/>
                    <a:stretch>
                      <a:fillRect/>
                    </a:stretch>
                  </p:blipFill>
                  <p:spPr>
                    <a:xfrm>
                      <a:off x="2486530" y="5327133"/>
                      <a:ext cx="248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250" name="Ink 249">
                      <a:extLst>
                        <a:ext uri="{FF2B5EF4-FFF2-40B4-BE49-F238E27FC236}">
                          <a16:creationId xmlns:a16="http://schemas.microsoft.com/office/drawing/2014/main" id="{ACA47F99-9E0D-48CF-9D38-0F439F9A5B9B}"/>
                        </a:ext>
                      </a:extLst>
                    </p14:cNvPr>
                    <p14:cNvContentPartPr/>
                    <p14:nvPr/>
                  </p14:nvContentPartPr>
                  <p14:xfrm>
                    <a:off x="2731690" y="5463213"/>
                    <a:ext cx="104760" cy="30960"/>
                  </p14:xfrm>
                </p:contentPart>
              </mc:Choice>
              <mc:Fallback xmlns="">
                <p:pic>
                  <p:nvPicPr>
                    <p:cNvPr id="11" name="Ink 10">
                      <a:extLst>
                        <a:ext uri="{FF2B5EF4-FFF2-40B4-BE49-F238E27FC236}">
                          <a16:creationId xmlns:a16="http://schemas.microsoft.com/office/drawing/2014/main" id="{2725E158-5468-4DE0-AA5F-18700995D793}"/>
                        </a:ext>
                      </a:extLst>
                    </p:cNvPr>
                    <p:cNvPicPr/>
                    <p:nvPr/>
                  </p:nvPicPr>
                  <p:blipFill>
                    <a:blip r:embed="rId50"/>
                    <a:stretch>
                      <a:fillRect/>
                    </a:stretch>
                  </p:blipFill>
                  <p:spPr>
                    <a:xfrm>
                      <a:off x="2722690" y="5454213"/>
                      <a:ext cx="122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251" name="Ink 250">
                      <a:extLst>
                        <a:ext uri="{FF2B5EF4-FFF2-40B4-BE49-F238E27FC236}">
                          <a16:creationId xmlns:a16="http://schemas.microsoft.com/office/drawing/2014/main" id="{9F5482F3-4ABF-4175-BD9B-8150857455C8}"/>
                        </a:ext>
                      </a:extLst>
                    </p14:cNvPr>
                    <p14:cNvContentPartPr/>
                    <p14:nvPr/>
                  </p14:nvContentPartPr>
                  <p14:xfrm>
                    <a:off x="2908450" y="5336133"/>
                    <a:ext cx="165600" cy="215280"/>
                  </p14:xfrm>
                </p:contentPart>
              </mc:Choice>
              <mc:Fallback xmlns="">
                <p:pic>
                  <p:nvPicPr>
                    <p:cNvPr id="12" name="Ink 11">
                      <a:extLst>
                        <a:ext uri="{FF2B5EF4-FFF2-40B4-BE49-F238E27FC236}">
                          <a16:creationId xmlns:a16="http://schemas.microsoft.com/office/drawing/2014/main" id="{F7F7CF89-84FE-4E4A-B504-39A61049A8EB}"/>
                        </a:ext>
                      </a:extLst>
                    </p:cNvPr>
                    <p:cNvPicPr/>
                    <p:nvPr/>
                  </p:nvPicPr>
                  <p:blipFill>
                    <a:blip r:embed="rId52"/>
                    <a:stretch>
                      <a:fillRect/>
                    </a:stretch>
                  </p:blipFill>
                  <p:spPr>
                    <a:xfrm>
                      <a:off x="2899450" y="5327118"/>
                      <a:ext cx="183240" cy="23295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252" name="Ink 251">
                      <a:extLst>
                        <a:ext uri="{FF2B5EF4-FFF2-40B4-BE49-F238E27FC236}">
                          <a16:creationId xmlns:a16="http://schemas.microsoft.com/office/drawing/2014/main" id="{744FFF97-E8D5-4EE6-B9E8-757F7341E1DF}"/>
                        </a:ext>
                      </a:extLst>
                    </p14:cNvPr>
                    <p14:cNvContentPartPr/>
                    <p14:nvPr/>
                  </p14:nvContentPartPr>
                  <p14:xfrm>
                    <a:off x="3137770" y="5342613"/>
                    <a:ext cx="146520" cy="166680"/>
                  </p14:xfrm>
                </p:contentPart>
              </mc:Choice>
              <mc:Fallback xmlns="">
                <p:pic>
                  <p:nvPicPr>
                    <p:cNvPr id="14" name="Ink 13">
                      <a:extLst>
                        <a:ext uri="{FF2B5EF4-FFF2-40B4-BE49-F238E27FC236}">
                          <a16:creationId xmlns:a16="http://schemas.microsoft.com/office/drawing/2014/main" id="{0E1121FD-F11C-484E-9BBA-74B637273FA0}"/>
                        </a:ext>
                      </a:extLst>
                    </p:cNvPr>
                    <p:cNvPicPr/>
                    <p:nvPr/>
                  </p:nvPicPr>
                  <p:blipFill>
                    <a:blip r:embed="rId54"/>
                    <a:stretch>
                      <a:fillRect/>
                    </a:stretch>
                  </p:blipFill>
                  <p:spPr>
                    <a:xfrm>
                      <a:off x="3128770" y="5333613"/>
                      <a:ext cx="164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253" name="Ink 252">
                      <a:extLst>
                        <a:ext uri="{FF2B5EF4-FFF2-40B4-BE49-F238E27FC236}">
                          <a16:creationId xmlns:a16="http://schemas.microsoft.com/office/drawing/2014/main" id="{F04ECC03-5CA7-4BAC-9AFB-86E180021F0A}"/>
                        </a:ext>
                      </a:extLst>
                    </p14:cNvPr>
                    <p14:cNvContentPartPr/>
                    <p14:nvPr/>
                  </p14:nvContentPartPr>
                  <p14:xfrm>
                    <a:off x="3175570" y="5430813"/>
                    <a:ext cx="91440" cy="84960"/>
                  </p14:xfrm>
                </p:contentPart>
              </mc:Choice>
              <mc:Fallback xmlns="">
                <p:pic>
                  <p:nvPicPr>
                    <p:cNvPr id="31" name="Ink 30">
                      <a:extLst>
                        <a:ext uri="{FF2B5EF4-FFF2-40B4-BE49-F238E27FC236}">
                          <a16:creationId xmlns:a16="http://schemas.microsoft.com/office/drawing/2014/main" id="{3A02CCEF-4E61-4FA9-81BE-0A1B89932FE4}"/>
                        </a:ext>
                      </a:extLst>
                    </p:cNvPr>
                    <p:cNvPicPr/>
                    <p:nvPr/>
                  </p:nvPicPr>
                  <p:blipFill>
                    <a:blip r:embed="rId56"/>
                    <a:stretch>
                      <a:fillRect/>
                    </a:stretch>
                  </p:blipFill>
                  <p:spPr>
                    <a:xfrm>
                      <a:off x="3166570" y="5421813"/>
                      <a:ext cx="109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254" name="Ink 253">
                      <a:extLst>
                        <a:ext uri="{FF2B5EF4-FFF2-40B4-BE49-F238E27FC236}">
                          <a16:creationId xmlns:a16="http://schemas.microsoft.com/office/drawing/2014/main" id="{FF6EF640-9539-41CB-B6EA-202587CFDA08}"/>
                        </a:ext>
                      </a:extLst>
                    </p14:cNvPr>
                    <p14:cNvContentPartPr/>
                    <p14:nvPr/>
                  </p14:nvContentPartPr>
                  <p14:xfrm>
                    <a:off x="3327130" y="5336853"/>
                    <a:ext cx="211680" cy="191160"/>
                  </p14:xfrm>
                </p:contentPart>
              </mc:Choice>
              <mc:Fallback xmlns="">
                <p:pic>
                  <p:nvPicPr>
                    <p:cNvPr id="32" name="Ink 31">
                      <a:extLst>
                        <a:ext uri="{FF2B5EF4-FFF2-40B4-BE49-F238E27FC236}">
                          <a16:creationId xmlns:a16="http://schemas.microsoft.com/office/drawing/2014/main" id="{4942AE29-279A-4028-A204-9D77A273A9D8}"/>
                        </a:ext>
                      </a:extLst>
                    </p:cNvPr>
                    <p:cNvPicPr/>
                    <p:nvPr/>
                  </p:nvPicPr>
                  <p:blipFill>
                    <a:blip r:embed="rId58"/>
                    <a:stretch>
                      <a:fillRect/>
                    </a:stretch>
                  </p:blipFill>
                  <p:spPr>
                    <a:xfrm>
                      <a:off x="3318130" y="5327853"/>
                      <a:ext cx="229320" cy="208800"/>
                    </a:xfrm>
                    <a:prstGeom prst="rect">
                      <a:avLst/>
                    </a:prstGeom>
                  </p:spPr>
                </p:pic>
              </mc:Fallback>
            </mc:AlternateContent>
          </p:grpSp>
          <p:grpSp>
            <p:nvGrpSpPr>
              <p:cNvPr id="26" name="Group 25">
                <a:extLst>
                  <a:ext uri="{FF2B5EF4-FFF2-40B4-BE49-F238E27FC236}">
                    <a16:creationId xmlns:a16="http://schemas.microsoft.com/office/drawing/2014/main" id="{BD21192F-38A3-48D7-916D-22DADD4E27FF}"/>
                  </a:ext>
                </a:extLst>
              </p:cNvPr>
              <p:cNvGrpSpPr/>
              <p:nvPr/>
            </p:nvGrpSpPr>
            <p:grpSpPr>
              <a:xfrm>
                <a:off x="969714" y="4073640"/>
                <a:ext cx="1774440" cy="383760"/>
                <a:chOff x="1482908" y="3814475"/>
                <a:chExt cx="1774440" cy="383760"/>
              </a:xfrm>
              <a:noFill/>
            </p:grpSpPr>
            <p:grpSp>
              <p:nvGrpSpPr>
                <p:cNvPr id="208" name="Group 207">
                  <a:extLst>
                    <a:ext uri="{FF2B5EF4-FFF2-40B4-BE49-F238E27FC236}">
                      <a16:creationId xmlns:a16="http://schemas.microsoft.com/office/drawing/2014/main" id="{2DB1DD88-C909-4266-819C-971C2A816B6F}"/>
                    </a:ext>
                  </a:extLst>
                </p:cNvPr>
                <p:cNvGrpSpPr/>
                <p:nvPr/>
              </p:nvGrpSpPr>
              <p:grpSpPr>
                <a:xfrm>
                  <a:off x="1482908" y="3932195"/>
                  <a:ext cx="509400" cy="221400"/>
                  <a:chOff x="2342530" y="4535853"/>
                  <a:chExt cx="509400" cy="221400"/>
                </a:xfrm>
                <a:grpFill/>
              </p:grpSpPr>
              <mc:AlternateContent xmlns:mc="http://schemas.openxmlformats.org/markup-compatibility/2006" xmlns:p14="http://schemas.microsoft.com/office/powerpoint/2010/main">
                <mc:Choice Requires="p14">
                  <p:contentPart p14:bwMode="auto" r:id="rId732">
                    <p14:nvContentPartPr>
                      <p14:cNvPr id="243" name="Ink 242">
                        <a:extLst>
                          <a:ext uri="{FF2B5EF4-FFF2-40B4-BE49-F238E27FC236}">
                            <a16:creationId xmlns:a16="http://schemas.microsoft.com/office/drawing/2014/main" id="{6799AB57-510E-499C-BB11-AE1EEE871E0C}"/>
                          </a:ext>
                        </a:extLst>
                      </p14:cNvPr>
                      <p14:cNvContentPartPr/>
                      <p14:nvPr/>
                    </p14:nvContentPartPr>
                    <p14:xfrm>
                      <a:off x="2457010" y="4585173"/>
                      <a:ext cx="14040" cy="155880"/>
                    </p14:xfrm>
                  </p:contentPart>
                </mc:Choice>
                <mc:Fallback xmlns="">
                  <p:pic>
                    <p:nvPicPr>
                      <p:cNvPr id="34" name="Ink 33">
                        <a:extLst>
                          <a:ext uri="{FF2B5EF4-FFF2-40B4-BE49-F238E27FC236}">
                            <a16:creationId xmlns:a16="http://schemas.microsoft.com/office/drawing/2014/main" id="{7CA51104-C673-478E-8CB9-0544122484EC}"/>
                          </a:ext>
                        </a:extLst>
                      </p:cNvPr>
                      <p:cNvPicPr/>
                      <p:nvPr/>
                    </p:nvPicPr>
                    <p:blipFill>
                      <a:blip r:embed="rId60"/>
                      <a:stretch>
                        <a:fillRect/>
                      </a:stretch>
                    </p:blipFill>
                    <p:spPr>
                      <a:xfrm>
                        <a:off x="2448010" y="4576173"/>
                        <a:ext cx="31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244" name="Ink 243">
                        <a:extLst>
                          <a:ext uri="{FF2B5EF4-FFF2-40B4-BE49-F238E27FC236}">
                            <a16:creationId xmlns:a16="http://schemas.microsoft.com/office/drawing/2014/main" id="{7B8AFDED-4A5A-4C20-A5C7-A07FE6E275B8}"/>
                          </a:ext>
                        </a:extLst>
                      </p14:cNvPr>
                      <p14:cNvContentPartPr/>
                      <p14:nvPr/>
                    </p14:nvContentPartPr>
                    <p14:xfrm>
                      <a:off x="2342530" y="4539453"/>
                      <a:ext cx="209520" cy="62640"/>
                    </p14:xfrm>
                  </p:contentPart>
                </mc:Choice>
                <mc:Fallback xmlns="">
                  <p:pic>
                    <p:nvPicPr>
                      <p:cNvPr id="35" name="Ink 34">
                        <a:extLst>
                          <a:ext uri="{FF2B5EF4-FFF2-40B4-BE49-F238E27FC236}">
                            <a16:creationId xmlns:a16="http://schemas.microsoft.com/office/drawing/2014/main" id="{ADEA345A-8A13-497A-A1C7-CB2CCF382C9A}"/>
                          </a:ext>
                        </a:extLst>
                      </p:cNvPr>
                      <p:cNvPicPr/>
                      <p:nvPr/>
                    </p:nvPicPr>
                    <p:blipFill>
                      <a:blip r:embed="rId62"/>
                      <a:stretch>
                        <a:fillRect/>
                      </a:stretch>
                    </p:blipFill>
                    <p:spPr>
                      <a:xfrm>
                        <a:off x="2333530" y="4530813"/>
                        <a:ext cx="227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245" name="Ink 244">
                        <a:extLst>
                          <a:ext uri="{FF2B5EF4-FFF2-40B4-BE49-F238E27FC236}">
                            <a16:creationId xmlns:a16="http://schemas.microsoft.com/office/drawing/2014/main" id="{CF84830D-DD7D-4BE6-98B2-C9C14EBE9AC0}"/>
                          </a:ext>
                        </a:extLst>
                      </p14:cNvPr>
                      <p14:cNvContentPartPr/>
                      <p14:nvPr/>
                    </p14:nvContentPartPr>
                    <p14:xfrm>
                      <a:off x="2585530" y="4568973"/>
                      <a:ext cx="23400" cy="136080"/>
                    </p14:xfrm>
                  </p:contentPart>
                </mc:Choice>
                <mc:Fallback xmlns="">
                  <p:pic>
                    <p:nvPicPr>
                      <p:cNvPr id="36" name="Ink 35">
                        <a:extLst>
                          <a:ext uri="{FF2B5EF4-FFF2-40B4-BE49-F238E27FC236}">
                            <a16:creationId xmlns:a16="http://schemas.microsoft.com/office/drawing/2014/main" id="{B896CEBB-38E2-41B9-B952-0DF2099306B1}"/>
                          </a:ext>
                        </a:extLst>
                      </p:cNvPr>
                      <p:cNvPicPr/>
                      <p:nvPr/>
                    </p:nvPicPr>
                    <p:blipFill>
                      <a:blip r:embed="rId64"/>
                      <a:stretch>
                        <a:fillRect/>
                      </a:stretch>
                    </p:blipFill>
                    <p:spPr>
                      <a:xfrm>
                        <a:off x="2576890" y="4559973"/>
                        <a:ext cx="41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246" name="Ink 245">
                        <a:extLst>
                          <a:ext uri="{FF2B5EF4-FFF2-40B4-BE49-F238E27FC236}">
                            <a16:creationId xmlns:a16="http://schemas.microsoft.com/office/drawing/2014/main" id="{8EF28F2A-D559-427B-96A1-C3D9FFE6AFAB}"/>
                          </a:ext>
                        </a:extLst>
                      </p14:cNvPr>
                      <p14:cNvContentPartPr/>
                      <p14:nvPr/>
                    </p14:nvContentPartPr>
                    <p14:xfrm>
                      <a:off x="2598850" y="4540893"/>
                      <a:ext cx="105840" cy="189360"/>
                    </p14:xfrm>
                  </p:contentPart>
                </mc:Choice>
                <mc:Fallback xmlns="">
                  <p:pic>
                    <p:nvPicPr>
                      <p:cNvPr id="37" name="Ink 36">
                        <a:extLst>
                          <a:ext uri="{FF2B5EF4-FFF2-40B4-BE49-F238E27FC236}">
                            <a16:creationId xmlns:a16="http://schemas.microsoft.com/office/drawing/2014/main" id="{6C19FA2C-4D04-488D-B1C7-FEC021693433}"/>
                          </a:ext>
                        </a:extLst>
                      </p:cNvPr>
                      <p:cNvPicPr/>
                      <p:nvPr/>
                    </p:nvPicPr>
                    <p:blipFill>
                      <a:blip r:embed="rId66"/>
                      <a:stretch>
                        <a:fillRect/>
                      </a:stretch>
                    </p:blipFill>
                    <p:spPr>
                      <a:xfrm>
                        <a:off x="2589850" y="4532253"/>
                        <a:ext cx="123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247" name="Ink 246">
                        <a:extLst>
                          <a:ext uri="{FF2B5EF4-FFF2-40B4-BE49-F238E27FC236}">
                            <a16:creationId xmlns:a16="http://schemas.microsoft.com/office/drawing/2014/main" id="{E08866F8-F3C6-4DC4-B062-97E319B50163}"/>
                          </a:ext>
                        </a:extLst>
                      </p14:cNvPr>
                      <p14:cNvContentPartPr/>
                      <p14:nvPr/>
                    </p14:nvContentPartPr>
                    <p14:xfrm>
                      <a:off x="2722330" y="4535853"/>
                      <a:ext cx="129600" cy="221400"/>
                    </p14:xfrm>
                  </p:contentPart>
                </mc:Choice>
                <mc:Fallback xmlns="">
                  <p:pic>
                    <p:nvPicPr>
                      <p:cNvPr id="38" name="Ink 37">
                        <a:extLst>
                          <a:ext uri="{FF2B5EF4-FFF2-40B4-BE49-F238E27FC236}">
                            <a16:creationId xmlns:a16="http://schemas.microsoft.com/office/drawing/2014/main" id="{B9FE5D92-7D9A-447C-9527-F5F0E9303D4F}"/>
                          </a:ext>
                        </a:extLst>
                      </p:cNvPr>
                      <p:cNvPicPr/>
                      <p:nvPr/>
                    </p:nvPicPr>
                    <p:blipFill>
                      <a:blip r:embed="rId68"/>
                      <a:stretch>
                        <a:fillRect/>
                      </a:stretch>
                    </p:blipFill>
                    <p:spPr>
                      <a:xfrm>
                        <a:off x="2713690" y="4526853"/>
                        <a:ext cx="147240" cy="239040"/>
                      </a:xfrm>
                      <a:prstGeom prst="rect">
                        <a:avLst/>
                      </a:prstGeom>
                    </p:spPr>
                  </p:pic>
                </mc:Fallback>
              </mc:AlternateContent>
            </p:grpSp>
            <p:grpSp>
              <p:nvGrpSpPr>
                <p:cNvPr id="209" name="Group 208">
                  <a:extLst>
                    <a:ext uri="{FF2B5EF4-FFF2-40B4-BE49-F238E27FC236}">
                      <a16:creationId xmlns:a16="http://schemas.microsoft.com/office/drawing/2014/main" id="{6E9B754B-BF67-4714-A283-8169ED6F37BB}"/>
                    </a:ext>
                  </a:extLst>
                </p:cNvPr>
                <p:cNvGrpSpPr/>
                <p:nvPr/>
              </p:nvGrpSpPr>
              <p:grpSpPr>
                <a:xfrm>
                  <a:off x="2162588" y="3814475"/>
                  <a:ext cx="1094760" cy="383760"/>
                  <a:chOff x="3022210" y="4418133"/>
                  <a:chExt cx="1094760" cy="383760"/>
                </a:xfrm>
                <a:grpFill/>
              </p:grpSpPr>
              <mc:AlternateContent xmlns:mc="http://schemas.openxmlformats.org/markup-compatibility/2006" xmlns:p14="http://schemas.microsoft.com/office/powerpoint/2010/main">
                <mc:Choice Requires="p14">
                  <p:contentPart p14:bwMode="auto" r:id="rId737">
                    <p14:nvContentPartPr>
                      <p14:cNvPr id="229" name="Ink 228">
                        <a:extLst>
                          <a:ext uri="{FF2B5EF4-FFF2-40B4-BE49-F238E27FC236}">
                            <a16:creationId xmlns:a16="http://schemas.microsoft.com/office/drawing/2014/main" id="{688A4495-F667-4EFD-A6E0-176F1410547A}"/>
                          </a:ext>
                        </a:extLst>
                      </p14:cNvPr>
                      <p14:cNvContentPartPr/>
                      <p14:nvPr/>
                    </p14:nvContentPartPr>
                    <p14:xfrm>
                      <a:off x="3050290" y="4553133"/>
                      <a:ext cx="7920" cy="143640"/>
                    </p14:xfrm>
                  </p:contentPart>
                </mc:Choice>
                <mc:Fallback xmlns="">
                  <p:pic>
                    <p:nvPicPr>
                      <p:cNvPr id="40" name="Ink 39">
                        <a:extLst>
                          <a:ext uri="{FF2B5EF4-FFF2-40B4-BE49-F238E27FC236}">
                            <a16:creationId xmlns:a16="http://schemas.microsoft.com/office/drawing/2014/main" id="{806EFDC2-738E-43DD-8201-C2A95CD1A9AF}"/>
                          </a:ext>
                        </a:extLst>
                      </p:cNvPr>
                      <p:cNvPicPr/>
                      <p:nvPr/>
                    </p:nvPicPr>
                    <p:blipFill>
                      <a:blip r:embed="rId70"/>
                      <a:stretch>
                        <a:fillRect/>
                      </a:stretch>
                    </p:blipFill>
                    <p:spPr>
                      <a:xfrm>
                        <a:off x="3041650" y="4544133"/>
                        <a:ext cx="2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230" name="Ink 229">
                        <a:extLst>
                          <a:ext uri="{FF2B5EF4-FFF2-40B4-BE49-F238E27FC236}">
                            <a16:creationId xmlns:a16="http://schemas.microsoft.com/office/drawing/2014/main" id="{C896E38E-E470-4B72-9024-53E03321CC0C}"/>
                          </a:ext>
                        </a:extLst>
                      </p14:cNvPr>
                      <p14:cNvContentPartPr/>
                      <p14:nvPr/>
                    </p14:nvContentPartPr>
                    <p14:xfrm>
                      <a:off x="3071170" y="4482213"/>
                      <a:ext cx="144360" cy="60840"/>
                    </p14:xfrm>
                  </p:contentPart>
                </mc:Choice>
                <mc:Fallback xmlns="">
                  <p:pic>
                    <p:nvPicPr>
                      <p:cNvPr id="41" name="Ink 40">
                        <a:extLst>
                          <a:ext uri="{FF2B5EF4-FFF2-40B4-BE49-F238E27FC236}">
                            <a16:creationId xmlns:a16="http://schemas.microsoft.com/office/drawing/2014/main" id="{576A30BC-39F3-4DA0-90E1-83D4F4E4A207}"/>
                          </a:ext>
                        </a:extLst>
                      </p:cNvPr>
                      <p:cNvPicPr/>
                      <p:nvPr/>
                    </p:nvPicPr>
                    <p:blipFill>
                      <a:blip r:embed="rId72"/>
                      <a:stretch>
                        <a:fillRect/>
                      </a:stretch>
                    </p:blipFill>
                    <p:spPr>
                      <a:xfrm>
                        <a:off x="3062530" y="4473573"/>
                        <a:ext cx="162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231" name="Ink 230">
                        <a:extLst>
                          <a:ext uri="{FF2B5EF4-FFF2-40B4-BE49-F238E27FC236}">
                            <a16:creationId xmlns:a16="http://schemas.microsoft.com/office/drawing/2014/main" id="{7E1A978A-8762-4B8E-9A89-6CBC05FA96FE}"/>
                          </a:ext>
                        </a:extLst>
                      </p14:cNvPr>
                      <p14:cNvContentPartPr/>
                      <p14:nvPr/>
                    </p14:nvContentPartPr>
                    <p14:xfrm>
                      <a:off x="3022210" y="4610373"/>
                      <a:ext cx="136800" cy="59040"/>
                    </p14:xfrm>
                  </p:contentPart>
                </mc:Choice>
                <mc:Fallback xmlns="">
                  <p:pic>
                    <p:nvPicPr>
                      <p:cNvPr id="42" name="Ink 41">
                        <a:extLst>
                          <a:ext uri="{FF2B5EF4-FFF2-40B4-BE49-F238E27FC236}">
                            <a16:creationId xmlns:a16="http://schemas.microsoft.com/office/drawing/2014/main" id="{7ABF59A2-6027-47C6-BF02-26E7A424CFD3}"/>
                          </a:ext>
                        </a:extLst>
                      </p:cNvPr>
                      <p:cNvPicPr/>
                      <p:nvPr/>
                    </p:nvPicPr>
                    <p:blipFill>
                      <a:blip r:embed="rId74"/>
                      <a:stretch>
                        <a:fillRect/>
                      </a:stretch>
                    </p:blipFill>
                    <p:spPr>
                      <a:xfrm>
                        <a:off x="3013210" y="4601733"/>
                        <a:ext cx="154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232" name="Ink 231">
                        <a:extLst>
                          <a:ext uri="{FF2B5EF4-FFF2-40B4-BE49-F238E27FC236}">
                            <a16:creationId xmlns:a16="http://schemas.microsoft.com/office/drawing/2014/main" id="{69C5A2B8-F06C-4C49-B5C9-1946ECD96A9B}"/>
                          </a:ext>
                        </a:extLst>
                      </p14:cNvPr>
                      <p14:cNvContentPartPr/>
                      <p14:nvPr/>
                    </p14:nvContentPartPr>
                    <p14:xfrm>
                      <a:off x="3024010" y="4687773"/>
                      <a:ext cx="138960" cy="47520"/>
                    </p14:xfrm>
                  </p:contentPart>
                </mc:Choice>
                <mc:Fallback xmlns="">
                  <p:pic>
                    <p:nvPicPr>
                      <p:cNvPr id="43" name="Ink 42">
                        <a:extLst>
                          <a:ext uri="{FF2B5EF4-FFF2-40B4-BE49-F238E27FC236}">
                            <a16:creationId xmlns:a16="http://schemas.microsoft.com/office/drawing/2014/main" id="{A8FF4419-0F27-48C9-AED4-69E7F2477C4E}"/>
                          </a:ext>
                        </a:extLst>
                      </p:cNvPr>
                      <p:cNvPicPr/>
                      <p:nvPr/>
                    </p:nvPicPr>
                    <p:blipFill>
                      <a:blip r:embed="rId76"/>
                      <a:stretch>
                        <a:fillRect/>
                      </a:stretch>
                    </p:blipFill>
                    <p:spPr>
                      <a:xfrm>
                        <a:off x="3015010" y="4679133"/>
                        <a:ext cx="15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233" name="Ink 232">
                        <a:extLst>
                          <a:ext uri="{FF2B5EF4-FFF2-40B4-BE49-F238E27FC236}">
                            <a16:creationId xmlns:a16="http://schemas.microsoft.com/office/drawing/2014/main" id="{C6E3FFB8-CF72-43D6-8DF6-4D0542892415}"/>
                          </a:ext>
                        </a:extLst>
                      </p14:cNvPr>
                      <p14:cNvContentPartPr/>
                      <p14:nvPr/>
                    </p14:nvContentPartPr>
                    <p14:xfrm>
                      <a:off x="3202210" y="4587333"/>
                      <a:ext cx="104760" cy="131040"/>
                    </p14:xfrm>
                  </p:contentPart>
                </mc:Choice>
                <mc:Fallback xmlns="">
                  <p:pic>
                    <p:nvPicPr>
                      <p:cNvPr id="44" name="Ink 43">
                        <a:extLst>
                          <a:ext uri="{FF2B5EF4-FFF2-40B4-BE49-F238E27FC236}">
                            <a16:creationId xmlns:a16="http://schemas.microsoft.com/office/drawing/2014/main" id="{20430E77-16D4-43B3-968D-9E26207484EE}"/>
                          </a:ext>
                        </a:extLst>
                      </p:cNvPr>
                      <p:cNvPicPr/>
                      <p:nvPr/>
                    </p:nvPicPr>
                    <p:blipFill>
                      <a:blip r:embed="rId78"/>
                      <a:stretch>
                        <a:fillRect/>
                      </a:stretch>
                    </p:blipFill>
                    <p:spPr>
                      <a:xfrm>
                        <a:off x="3193570" y="4578333"/>
                        <a:ext cx="122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234" name="Ink 233">
                        <a:extLst>
                          <a:ext uri="{FF2B5EF4-FFF2-40B4-BE49-F238E27FC236}">
                            <a16:creationId xmlns:a16="http://schemas.microsoft.com/office/drawing/2014/main" id="{06AF224B-0E6E-4F04-A744-58C45569F7D1}"/>
                          </a:ext>
                        </a:extLst>
                      </p14:cNvPr>
                      <p14:cNvContentPartPr/>
                      <p14:nvPr/>
                    </p14:nvContentPartPr>
                    <p14:xfrm>
                      <a:off x="3338290" y="4441533"/>
                      <a:ext cx="88200" cy="253800"/>
                    </p14:xfrm>
                  </p:contentPart>
                </mc:Choice>
                <mc:Fallback xmlns="">
                  <p:pic>
                    <p:nvPicPr>
                      <p:cNvPr id="45" name="Ink 44">
                        <a:extLst>
                          <a:ext uri="{FF2B5EF4-FFF2-40B4-BE49-F238E27FC236}">
                            <a16:creationId xmlns:a16="http://schemas.microsoft.com/office/drawing/2014/main" id="{5D280911-5F03-48E1-8B5E-9C6AFE34B7DD}"/>
                          </a:ext>
                        </a:extLst>
                      </p:cNvPr>
                      <p:cNvPicPr/>
                      <p:nvPr/>
                    </p:nvPicPr>
                    <p:blipFill>
                      <a:blip r:embed="rId80"/>
                      <a:stretch>
                        <a:fillRect/>
                      </a:stretch>
                    </p:blipFill>
                    <p:spPr>
                      <a:xfrm>
                        <a:off x="3329650" y="4432893"/>
                        <a:ext cx="105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235" name="Ink 234">
                        <a:extLst>
                          <a:ext uri="{FF2B5EF4-FFF2-40B4-BE49-F238E27FC236}">
                            <a16:creationId xmlns:a16="http://schemas.microsoft.com/office/drawing/2014/main" id="{EA94E854-D41B-4A6C-A10C-9457302D8C5E}"/>
                          </a:ext>
                        </a:extLst>
                      </p14:cNvPr>
                      <p14:cNvContentPartPr/>
                      <p14:nvPr/>
                    </p14:nvContentPartPr>
                    <p14:xfrm>
                      <a:off x="3495970" y="4651053"/>
                      <a:ext cx="19440" cy="150840"/>
                    </p14:xfrm>
                  </p:contentPart>
                </mc:Choice>
                <mc:Fallback xmlns="">
                  <p:pic>
                    <p:nvPicPr>
                      <p:cNvPr id="47" name="Ink 46">
                        <a:extLst>
                          <a:ext uri="{FF2B5EF4-FFF2-40B4-BE49-F238E27FC236}">
                            <a16:creationId xmlns:a16="http://schemas.microsoft.com/office/drawing/2014/main" id="{C962544B-E08F-480D-A52E-B40006369C0E}"/>
                          </a:ext>
                        </a:extLst>
                      </p:cNvPr>
                      <p:cNvPicPr/>
                      <p:nvPr/>
                    </p:nvPicPr>
                    <p:blipFill>
                      <a:blip r:embed="rId82"/>
                      <a:stretch>
                        <a:fillRect/>
                      </a:stretch>
                    </p:blipFill>
                    <p:spPr>
                      <a:xfrm>
                        <a:off x="3487330" y="4642413"/>
                        <a:ext cx="37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236" name="Ink 235">
                        <a:extLst>
                          <a:ext uri="{FF2B5EF4-FFF2-40B4-BE49-F238E27FC236}">
                            <a16:creationId xmlns:a16="http://schemas.microsoft.com/office/drawing/2014/main" id="{0CF15C77-DEA4-43DB-8DB0-78F0870DB947}"/>
                          </a:ext>
                        </a:extLst>
                      </p14:cNvPr>
                      <p14:cNvContentPartPr/>
                      <p14:nvPr/>
                    </p14:nvContentPartPr>
                    <p14:xfrm>
                      <a:off x="3511450" y="4532973"/>
                      <a:ext cx="81720" cy="158760"/>
                    </p14:xfrm>
                  </p:contentPart>
                </mc:Choice>
                <mc:Fallback xmlns="">
                  <p:pic>
                    <p:nvPicPr>
                      <p:cNvPr id="48" name="Ink 47">
                        <a:extLst>
                          <a:ext uri="{FF2B5EF4-FFF2-40B4-BE49-F238E27FC236}">
                            <a16:creationId xmlns:a16="http://schemas.microsoft.com/office/drawing/2014/main" id="{2004932E-EE5F-4757-AE5C-A6BE6610CBF3}"/>
                          </a:ext>
                        </a:extLst>
                      </p:cNvPr>
                      <p:cNvPicPr/>
                      <p:nvPr/>
                    </p:nvPicPr>
                    <p:blipFill>
                      <a:blip r:embed="rId84"/>
                      <a:stretch>
                        <a:fillRect/>
                      </a:stretch>
                    </p:blipFill>
                    <p:spPr>
                      <a:xfrm>
                        <a:off x="3502450" y="4523973"/>
                        <a:ext cx="99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237" name="Ink 236">
                        <a:extLst>
                          <a:ext uri="{FF2B5EF4-FFF2-40B4-BE49-F238E27FC236}">
                            <a16:creationId xmlns:a16="http://schemas.microsoft.com/office/drawing/2014/main" id="{3CC21E84-98E5-47CD-AA0F-B74A596DFA44}"/>
                          </a:ext>
                        </a:extLst>
                      </p14:cNvPr>
                      <p14:cNvContentPartPr/>
                      <p14:nvPr/>
                    </p14:nvContentPartPr>
                    <p14:xfrm>
                      <a:off x="3592810" y="4561773"/>
                      <a:ext cx="115920" cy="113400"/>
                    </p14:xfrm>
                  </p:contentPart>
                </mc:Choice>
                <mc:Fallback xmlns="">
                  <p:pic>
                    <p:nvPicPr>
                      <p:cNvPr id="49" name="Ink 48">
                        <a:extLst>
                          <a:ext uri="{FF2B5EF4-FFF2-40B4-BE49-F238E27FC236}">
                            <a16:creationId xmlns:a16="http://schemas.microsoft.com/office/drawing/2014/main" id="{248B843D-1244-47F1-966E-ABF7E1975696}"/>
                          </a:ext>
                        </a:extLst>
                      </p:cNvPr>
                      <p:cNvPicPr/>
                      <p:nvPr/>
                    </p:nvPicPr>
                    <p:blipFill>
                      <a:blip r:embed="rId86"/>
                      <a:stretch>
                        <a:fillRect/>
                      </a:stretch>
                    </p:blipFill>
                    <p:spPr>
                      <a:xfrm>
                        <a:off x="3583810" y="4552773"/>
                        <a:ext cx="133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238" name="Ink 237">
                        <a:extLst>
                          <a:ext uri="{FF2B5EF4-FFF2-40B4-BE49-F238E27FC236}">
                            <a16:creationId xmlns:a16="http://schemas.microsoft.com/office/drawing/2014/main" id="{76B438C6-D5F5-4ABA-9298-E5F17547FE42}"/>
                          </a:ext>
                        </a:extLst>
                      </p14:cNvPr>
                      <p14:cNvContentPartPr/>
                      <p14:nvPr/>
                    </p14:nvContentPartPr>
                    <p14:xfrm>
                      <a:off x="3778570" y="4566453"/>
                      <a:ext cx="5760" cy="96120"/>
                    </p14:xfrm>
                  </p:contentPart>
                </mc:Choice>
                <mc:Fallback xmlns="">
                  <p:pic>
                    <p:nvPicPr>
                      <p:cNvPr id="50" name="Ink 49">
                        <a:extLst>
                          <a:ext uri="{FF2B5EF4-FFF2-40B4-BE49-F238E27FC236}">
                            <a16:creationId xmlns:a16="http://schemas.microsoft.com/office/drawing/2014/main" id="{431DED93-90B2-4634-A9A4-E408BF7C61D2}"/>
                          </a:ext>
                        </a:extLst>
                      </p:cNvPr>
                      <p:cNvPicPr/>
                      <p:nvPr/>
                    </p:nvPicPr>
                    <p:blipFill>
                      <a:blip r:embed="rId88"/>
                      <a:stretch>
                        <a:fillRect/>
                      </a:stretch>
                    </p:blipFill>
                    <p:spPr>
                      <a:xfrm>
                        <a:off x="3769930" y="4557453"/>
                        <a:ext cx="23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239" name="Ink 238">
                        <a:extLst>
                          <a:ext uri="{FF2B5EF4-FFF2-40B4-BE49-F238E27FC236}">
                            <a16:creationId xmlns:a16="http://schemas.microsoft.com/office/drawing/2014/main" id="{CD1128D8-237D-4633-97BE-F9C078DC9D96}"/>
                          </a:ext>
                        </a:extLst>
                      </p14:cNvPr>
                      <p14:cNvContentPartPr/>
                      <p14:nvPr/>
                    </p14:nvContentPartPr>
                    <p14:xfrm>
                      <a:off x="3742570" y="4451613"/>
                      <a:ext cx="13680" cy="13680"/>
                    </p14:xfrm>
                  </p:contentPart>
                </mc:Choice>
                <mc:Fallback xmlns="">
                  <p:pic>
                    <p:nvPicPr>
                      <p:cNvPr id="51" name="Ink 50">
                        <a:extLst>
                          <a:ext uri="{FF2B5EF4-FFF2-40B4-BE49-F238E27FC236}">
                            <a16:creationId xmlns:a16="http://schemas.microsoft.com/office/drawing/2014/main" id="{5ABE5DB3-2FCA-4D12-A2D9-6853BE5B3AAD}"/>
                          </a:ext>
                        </a:extLst>
                      </p:cNvPr>
                      <p:cNvPicPr/>
                      <p:nvPr/>
                    </p:nvPicPr>
                    <p:blipFill>
                      <a:blip r:embed="rId90"/>
                      <a:stretch>
                        <a:fillRect/>
                      </a:stretch>
                    </p:blipFill>
                    <p:spPr>
                      <a:xfrm>
                        <a:off x="3733930" y="4442973"/>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240" name="Ink 239">
                        <a:extLst>
                          <a:ext uri="{FF2B5EF4-FFF2-40B4-BE49-F238E27FC236}">
                            <a16:creationId xmlns:a16="http://schemas.microsoft.com/office/drawing/2014/main" id="{9C568007-7850-4377-95FA-E27C530C5407}"/>
                          </a:ext>
                        </a:extLst>
                      </p14:cNvPr>
                      <p14:cNvContentPartPr/>
                      <p14:nvPr/>
                    </p14:nvContentPartPr>
                    <p14:xfrm>
                      <a:off x="3854170" y="4532613"/>
                      <a:ext cx="82440" cy="116640"/>
                    </p14:xfrm>
                  </p:contentPart>
                </mc:Choice>
                <mc:Fallback xmlns="">
                  <p:pic>
                    <p:nvPicPr>
                      <p:cNvPr id="52" name="Ink 51">
                        <a:extLst>
                          <a:ext uri="{FF2B5EF4-FFF2-40B4-BE49-F238E27FC236}">
                            <a16:creationId xmlns:a16="http://schemas.microsoft.com/office/drawing/2014/main" id="{58DFB7A2-4E90-48E7-AD7B-39F199C4972B}"/>
                          </a:ext>
                        </a:extLst>
                      </p:cNvPr>
                      <p:cNvPicPr/>
                      <p:nvPr/>
                    </p:nvPicPr>
                    <p:blipFill>
                      <a:blip r:embed="rId92"/>
                      <a:stretch>
                        <a:fillRect/>
                      </a:stretch>
                    </p:blipFill>
                    <p:spPr>
                      <a:xfrm>
                        <a:off x="3845530" y="4523613"/>
                        <a:ext cx="100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241" name="Ink 240">
                        <a:extLst>
                          <a:ext uri="{FF2B5EF4-FFF2-40B4-BE49-F238E27FC236}">
                            <a16:creationId xmlns:a16="http://schemas.microsoft.com/office/drawing/2014/main" id="{3ABC23FE-69CF-439F-9D1A-40C37319DB78}"/>
                          </a:ext>
                        </a:extLst>
                      </p14:cNvPr>
                      <p14:cNvContentPartPr/>
                      <p14:nvPr/>
                    </p14:nvContentPartPr>
                    <p14:xfrm>
                      <a:off x="3998530" y="4418133"/>
                      <a:ext cx="95040" cy="241560"/>
                    </p14:xfrm>
                  </p:contentPart>
                </mc:Choice>
                <mc:Fallback xmlns="">
                  <p:pic>
                    <p:nvPicPr>
                      <p:cNvPr id="53" name="Ink 52">
                        <a:extLst>
                          <a:ext uri="{FF2B5EF4-FFF2-40B4-BE49-F238E27FC236}">
                            <a16:creationId xmlns:a16="http://schemas.microsoft.com/office/drawing/2014/main" id="{D040C85D-0518-4AAC-88CA-62D74E3471A2}"/>
                          </a:ext>
                        </a:extLst>
                      </p:cNvPr>
                      <p:cNvPicPr/>
                      <p:nvPr/>
                    </p:nvPicPr>
                    <p:blipFill>
                      <a:blip r:embed="rId94"/>
                      <a:stretch>
                        <a:fillRect/>
                      </a:stretch>
                    </p:blipFill>
                    <p:spPr>
                      <a:xfrm>
                        <a:off x="3989890" y="4409133"/>
                        <a:ext cx="1126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242" name="Ink 241">
                        <a:extLst>
                          <a:ext uri="{FF2B5EF4-FFF2-40B4-BE49-F238E27FC236}">
                            <a16:creationId xmlns:a16="http://schemas.microsoft.com/office/drawing/2014/main" id="{8482793A-9E84-4007-A798-692AE6967669}"/>
                          </a:ext>
                        </a:extLst>
                      </p14:cNvPr>
                      <p14:cNvContentPartPr/>
                      <p14:nvPr/>
                    </p14:nvContentPartPr>
                    <p14:xfrm>
                      <a:off x="3930490" y="4522893"/>
                      <a:ext cx="186480" cy="16920"/>
                    </p14:xfrm>
                  </p:contentPart>
                </mc:Choice>
                <mc:Fallback xmlns="">
                  <p:pic>
                    <p:nvPicPr>
                      <p:cNvPr id="54" name="Ink 53">
                        <a:extLst>
                          <a:ext uri="{FF2B5EF4-FFF2-40B4-BE49-F238E27FC236}">
                            <a16:creationId xmlns:a16="http://schemas.microsoft.com/office/drawing/2014/main" id="{902EB9EE-588E-47C2-AA7F-287EE0A913AB}"/>
                          </a:ext>
                        </a:extLst>
                      </p:cNvPr>
                      <p:cNvPicPr/>
                      <p:nvPr/>
                    </p:nvPicPr>
                    <p:blipFill>
                      <a:blip r:embed="rId96"/>
                      <a:stretch>
                        <a:fillRect/>
                      </a:stretch>
                    </p:blipFill>
                    <p:spPr>
                      <a:xfrm>
                        <a:off x="3921490" y="4513893"/>
                        <a:ext cx="204120" cy="34560"/>
                      </a:xfrm>
                      <a:prstGeom prst="rect">
                        <a:avLst/>
                      </a:prstGeom>
                    </p:spPr>
                  </p:pic>
                </mc:Fallback>
              </mc:AlternateContent>
            </p:grpSp>
          </p:grpSp>
          <p:grpSp>
            <p:nvGrpSpPr>
              <p:cNvPr id="23" name="Group 22">
                <a:extLst>
                  <a:ext uri="{FF2B5EF4-FFF2-40B4-BE49-F238E27FC236}">
                    <a16:creationId xmlns:a16="http://schemas.microsoft.com/office/drawing/2014/main" id="{B5D1C99A-A2FC-482B-90E7-DE7E2B6F6999}"/>
                  </a:ext>
                </a:extLst>
              </p:cNvPr>
              <p:cNvGrpSpPr/>
              <p:nvPr/>
            </p:nvGrpSpPr>
            <p:grpSpPr>
              <a:xfrm>
                <a:off x="1075053" y="5689592"/>
                <a:ext cx="1599120" cy="1771094"/>
                <a:chOff x="1075053" y="5689592"/>
                <a:chExt cx="1599120" cy="1771094"/>
              </a:xfrm>
            </p:grpSpPr>
            <mc:AlternateContent xmlns:mc="http://schemas.openxmlformats.org/markup-compatibility/2006" xmlns:p14="http://schemas.microsoft.com/office/powerpoint/2010/main">
              <mc:Choice Requires="p14">
                <p:contentPart p14:bwMode="auto" r:id="rId751">
                  <p14:nvContentPartPr>
                    <p14:cNvPr id="327" name="Ink 326">
                      <a:extLst>
                        <a:ext uri="{FF2B5EF4-FFF2-40B4-BE49-F238E27FC236}">
                          <a16:creationId xmlns:a16="http://schemas.microsoft.com/office/drawing/2014/main" id="{C943D06D-CB1E-4232-9901-7A77D4F57654}"/>
                        </a:ext>
                      </a:extLst>
                    </p14:cNvPr>
                    <p14:cNvContentPartPr/>
                    <p14:nvPr/>
                  </p14:nvContentPartPr>
                  <p14:xfrm>
                    <a:off x="1272333" y="5689592"/>
                    <a:ext cx="1224360" cy="448560"/>
                  </p14:xfrm>
                </p:contentPart>
              </mc:Choice>
              <mc:Fallback xmlns="">
                <p:pic>
                  <p:nvPicPr>
                    <p:cNvPr id="327" name="Ink 326">
                      <a:extLst>
                        <a:ext uri="{FF2B5EF4-FFF2-40B4-BE49-F238E27FC236}">
                          <a16:creationId xmlns:a16="http://schemas.microsoft.com/office/drawing/2014/main" id="{C943D06D-CB1E-4232-9901-7A77D4F57654}"/>
                        </a:ext>
                      </a:extLst>
                    </p:cNvPr>
                    <p:cNvPicPr/>
                    <p:nvPr/>
                  </p:nvPicPr>
                  <p:blipFill>
                    <a:blip r:embed="rId609"/>
                    <a:stretch>
                      <a:fillRect/>
                    </a:stretch>
                  </p:blipFill>
                  <p:spPr>
                    <a:xfrm>
                      <a:off x="1263333" y="5680592"/>
                      <a:ext cx="12420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328" name="Ink 327">
                      <a:extLst>
                        <a:ext uri="{FF2B5EF4-FFF2-40B4-BE49-F238E27FC236}">
                          <a16:creationId xmlns:a16="http://schemas.microsoft.com/office/drawing/2014/main" id="{5EA3B4BF-5F99-4A3B-87C1-5874BE8B0311}"/>
                        </a:ext>
                      </a:extLst>
                    </p14:cNvPr>
                    <p14:cNvContentPartPr/>
                    <p14:nvPr/>
                  </p14:nvContentPartPr>
                  <p14:xfrm>
                    <a:off x="1251093" y="6049232"/>
                    <a:ext cx="30960" cy="787320"/>
                  </p14:xfrm>
                </p:contentPart>
              </mc:Choice>
              <mc:Fallback xmlns="">
                <p:pic>
                  <p:nvPicPr>
                    <p:cNvPr id="328" name="Ink 327">
                      <a:extLst>
                        <a:ext uri="{FF2B5EF4-FFF2-40B4-BE49-F238E27FC236}">
                          <a16:creationId xmlns:a16="http://schemas.microsoft.com/office/drawing/2014/main" id="{5EA3B4BF-5F99-4A3B-87C1-5874BE8B0311}"/>
                        </a:ext>
                      </a:extLst>
                    </p:cNvPr>
                    <p:cNvPicPr/>
                    <p:nvPr/>
                  </p:nvPicPr>
                  <p:blipFill>
                    <a:blip r:embed="rId611"/>
                    <a:stretch>
                      <a:fillRect/>
                    </a:stretch>
                  </p:blipFill>
                  <p:spPr>
                    <a:xfrm>
                      <a:off x="1242196" y="6040236"/>
                      <a:ext cx="48397" cy="804952"/>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329" name="Ink 328">
                      <a:extLst>
                        <a:ext uri="{FF2B5EF4-FFF2-40B4-BE49-F238E27FC236}">
                          <a16:creationId xmlns:a16="http://schemas.microsoft.com/office/drawing/2014/main" id="{4B7AF6BF-0237-4E13-B524-1E4C5C20DEF0}"/>
                        </a:ext>
                      </a:extLst>
                    </p14:cNvPr>
                    <p14:cNvContentPartPr/>
                    <p14:nvPr/>
                  </p14:nvContentPartPr>
                  <p14:xfrm>
                    <a:off x="2422173" y="6013846"/>
                    <a:ext cx="69840" cy="931680"/>
                  </p14:xfrm>
                </p:contentPart>
              </mc:Choice>
              <mc:Fallback xmlns="">
                <p:pic>
                  <p:nvPicPr>
                    <p:cNvPr id="329" name="Ink 328">
                      <a:extLst>
                        <a:ext uri="{FF2B5EF4-FFF2-40B4-BE49-F238E27FC236}">
                          <a16:creationId xmlns:a16="http://schemas.microsoft.com/office/drawing/2014/main" id="{4B7AF6BF-0237-4E13-B524-1E4C5C20DEF0}"/>
                        </a:ext>
                      </a:extLst>
                    </p:cNvPr>
                    <p:cNvPicPr/>
                    <p:nvPr/>
                  </p:nvPicPr>
                  <p:blipFill>
                    <a:blip r:embed="rId613"/>
                    <a:stretch>
                      <a:fillRect/>
                    </a:stretch>
                  </p:blipFill>
                  <p:spPr>
                    <a:xfrm>
                      <a:off x="2413173" y="6004846"/>
                      <a:ext cx="87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330" name="Ink 329">
                      <a:extLst>
                        <a:ext uri="{FF2B5EF4-FFF2-40B4-BE49-F238E27FC236}">
                          <a16:creationId xmlns:a16="http://schemas.microsoft.com/office/drawing/2014/main" id="{AAD8C2A4-057B-42DB-958C-5B6D58F827AA}"/>
                        </a:ext>
                      </a:extLst>
                    </p14:cNvPr>
                    <p14:cNvContentPartPr/>
                    <p14:nvPr/>
                  </p14:nvContentPartPr>
                  <p14:xfrm>
                    <a:off x="1286013" y="6953086"/>
                    <a:ext cx="1186200" cy="215640"/>
                  </p14:xfrm>
                </p:contentPart>
              </mc:Choice>
              <mc:Fallback xmlns="">
                <p:pic>
                  <p:nvPicPr>
                    <p:cNvPr id="330" name="Ink 329">
                      <a:extLst>
                        <a:ext uri="{FF2B5EF4-FFF2-40B4-BE49-F238E27FC236}">
                          <a16:creationId xmlns:a16="http://schemas.microsoft.com/office/drawing/2014/main" id="{AAD8C2A4-057B-42DB-958C-5B6D58F827AA}"/>
                        </a:ext>
                      </a:extLst>
                    </p:cNvPr>
                    <p:cNvPicPr/>
                    <p:nvPr/>
                  </p:nvPicPr>
                  <p:blipFill>
                    <a:blip r:embed="rId615"/>
                    <a:stretch>
                      <a:fillRect/>
                    </a:stretch>
                  </p:blipFill>
                  <p:spPr>
                    <a:xfrm>
                      <a:off x="1277013" y="6944086"/>
                      <a:ext cx="1203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337" name="Ink 336">
                      <a:extLst>
                        <a:ext uri="{FF2B5EF4-FFF2-40B4-BE49-F238E27FC236}">
                          <a16:creationId xmlns:a16="http://schemas.microsoft.com/office/drawing/2014/main" id="{61484CFA-A9EE-402B-81DF-615309CADB3C}"/>
                        </a:ext>
                      </a:extLst>
                    </p14:cNvPr>
                    <p14:cNvContentPartPr/>
                    <p14:nvPr/>
                  </p14:nvContentPartPr>
                  <p14:xfrm>
                    <a:off x="1075053" y="7249006"/>
                    <a:ext cx="164880" cy="199800"/>
                  </p14:xfrm>
                </p:contentPart>
              </mc:Choice>
              <mc:Fallback xmlns="">
                <p:pic>
                  <p:nvPicPr>
                    <p:cNvPr id="337" name="Ink 336">
                      <a:extLst>
                        <a:ext uri="{FF2B5EF4-FFF2-40B4-BE49-F238E27FC236}">
                          <a16:creationId xmlns:a16="http://schemas.microsoft.com/office/drawing/2014/main" id="{61484CFA-A9EE-402B-81DF-615309CADB3C}"/>
                        </a:ext>
                      </a:extLst>
                    </p:cNvPr>
                    <p:cNvPicPr/>
                    <p:nvPr/>
                  </p:nvPicPr>
                  <p:blipFill>
                    <a:blip r:embed="rId617"/>
                    <a:stretch>
                      <a:fillRect/>
                    </a:stretch>
                  </p:blipFill>
                  <p:spPr>
                    <a:xfrm>
                      <a:off x="1066053" y="7240006"/>
                      <a:ext cx="182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338" name="Ink 337">
                      <a:extLst>
                        <a:ext uri="{FF2B5EF4-FFF2-40B4-BE49-F238E27FC236}">
                          <a16:creationId xmlns:a16="http://schemas.microsoft.com/office/drawing/2014/main" id="{D1555136-69CE-4B55-9C9F-2FF9E34F8725}"/>
                        </a:ext>
                      </a:extLst>
                    </p14:cNvPr>
                    <p14:cNvContentPartPr/>
                    <p14:nvPr/>
                  </p14:nvContentPartPr>
                  <p14:xfrm>
                    <a:off x="1266213" y="7302646"/>
                    <a:ext cx="178200" cy="132840"/>
                  </p14:xfrm>
                </p:contentPart>
              </mc:Choice>
              <mc:Fallback xmlns="">
                <p:pic>
                  <p:nvPicPr>
                    <p:cNvPr id="338" name="Ink 337">
                      <a:extLst>
                        <a:ext uri="{FF2B5EF4-FFF2-40B4-BE49-F238E27FC236}">
                          <a16:creationId xmlns:a16="http://schemas.microsoft.com/office/drawing/2014/main" id="{D1555136-69CE-4B55-9C9F-2FF9E34F8725}"/>
                        </a:ext>
                      </a:extLst>
                    </p:cNvPr>
                    <p:cNvPicPr/>
                    <p:nvPr/>
                  </p:nvPicPr>
                  <p:blipFill>
                    <a:blip r:embed="rId619"/>
                    <a:stretch>
                      <a:fillRect/>
                    </a:stretch>
                  </p:blipFill>
                  <p:spPr>
                    <a:xfrm>
                      <a:off x="1257213" y="7293646"/>
                      <a:ext cx="195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339" name="Ink 338">
                      <a:extLst>
                        <a:ext uri="{FF2B5EF4-FFF2-40B4-BE49-F238E27FC236}">
                          <a16:creationId xmlns:a16="http://schemas.microsoft.com/office/drawing/2014/main" id="{2953BC30-8EB0-48F7-9CC4-1914C2D2C4A8}"/>
                        </a:ext>
                      </a:extLst>
                    </p14:cNvPr>
                    <p14:cNvContentPartPr/>
                    <p14:nvPr/>
                  </p14:nvContentPartPr>
                  <p14:xfrm>
                    <a:off x="1347933" y="7365646"/>
                    <a:ext cx="78120" cy="88920"/>
                  </p14:xfrm>
                </p:contentPart>
              </mc:Choice>
              <mc:Fallback xmlns="">
                <p:pic>
                  <p:nvPicPr>
                    <p:cNvPr id="339" name="Ink 338">
                      <a:extLst>
                        <a:ext uri="{FF2B5EF4-FFF2-40B4-BE49-F238E27FC236}">
                          <a16:creationId xmlns:a16="http://schemas.microsoft.com/office/drawing/2014/main" id="{2953BC30-8EB0-48F7-9CC4-1914C2D2C4A8}"/>
                        </a:ext>
                      </a:extLst>
                    </p:cNvPr>
                    <p:cNvPicPr/>
                    <p:nvPr/>
                  </p:nvPicPr>
                  <p:blipFill>
                    <a:blip r:embed="rId621"/>
                    <a:stretch>
                      <a:fillRect/>
                    </a:stretch>
                  </p:blipFill>
                  <p:spPr>
                    <a:xfrm>
                      <a:off x="1338933" y="7356646"/>
                      <a:ext cx="95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340" name="Ink 339">
                      <a:extLst>
                        <a:ext uri="{FF2B5EF4-FFF2-40B4-BE49-F238E27FC236}">
                          <a16:creationId xmlns:a16="http://schemas.microsoft.com/office/drawing/2014/main" id="{48EB07E7-EBD5-4EBF-BB99-13334C720F5B}"/>
                        </a:ext>
                      </a:extLst>
                    </p14:cNvPr>
                    <p14:cNvContentPartPr/>
                    <p14:nvPr/>
                  </p14:nvContentPartPr>
                  <p14:xfrm>
                    <a:off x="1485813" y="7312006"/>
                    <a:ext cx="149040" cy="140760"/>
                  </p14:xfrm>
                </p:contentPart>
              </mc:Choice>
              <mc:Fallback xmlns="">
                <p:pic>
                  <p:nvPicPr>
                    <p:cNvPr id="340" name="Ink 339">
                      <a:extLst>
                        <a:ext uri="{FF2B5EF4-FFF2-40B4-BE49-F238E27FC236}">
                          <a16:creationId xmlns:a16="http://schemas.microsoft.com/office/drawing/2014/main" id="{48EB07E7-EBD5-4EBF-BB99-13334C720F5B}"/>
                        </a:ext>
                      </a:extLst>
                    </p:cNvPr>
                    <p:cNvPicPr/>
                    <p:nvPr/>
                  </p:nvPicPr>
                  <p:blipFill>
                    <a:blip r:embed="rId623"/>
                    <a:stretch>
                      <a:fillRect/>
                    </a:stretch>
                  </p:blipFill>
                  <p:spPr>
                    <a:xfrm>
                      <a:off x="1476813" y="7303006"/>
                      <a:ext cx="166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341" name="Ink 340">
                      <a:extLst>
                        <a:ext uri="{FF2B5EF4-FFF2-40B4-BE49-F238E27FC236}">
                          <a16:creationId xmlns:a16="http://schemas.microsoft.com/office/drawing/2014/main" id="{A17149DE-2C22-4A7C-AFF9-276991C866A3}"/>
                        </a:ext>
                      </a:extLst>
                    </p14:cNvPr>
                    <p14:cNvContentPartPr/>
                    <p14:nvPr/>
                  </p14:nvContentPartPr>
                  <p14:xfrm>
                    <a:off x="1798653" y="7273846"/>
                    <a:ext cx="129600" cy="186840"/>
                  </p14:xfrm>
                </p:contentPart>
              </mc:Choice>
              <mc:Fallback xmlns="">
                <p:pic>
                  <p:nvPicPr>
                    <p:cNvPr id="341" name="Ink 340">
                      <a:extLst>
                        <a:ext uri="{FF2B5EF4-FFF2-40B4-BE49-F238E27FC236}">
                          <a16:creationId xmlns:a16="http://schemas.microsoft.com/office/drawing/2014/main" id="{A17149DE-2C22-4A7C-AFF9-276991C866A3}"/>
                        </a:ext>
                      </a:extLst>
                    </p:cNvPr>
                    <p:cNvPicPr/>
                    <p:nvPr/>
                  </p:nvPicPr>
                  <p:blipFill>
                    <a:blip r:embed="rId625"/>
                    <a:stretch>
                      <a:fillRect/>
                    </a:stretch>
                  </p:blipFill>
                  <p:spPr>
                    <a:xfrm>
                      <a:off x="1789653" y="7264846"/>
                      <a:ext cx="147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342" name="Ink 341">
                      <a:extLst>
                        <a:ext uri="{FF2B5EF4-FFF2-40B4-BE49-F238E27FC236}">
                          <a16:creationId xmlns:a16="http://schemas.microsoft.com/office/drawing/2014/main" id="{2BE387F1-FF88-4E9C-85DC-45F2ADDE88B9}"/>
                        </a:ext>
                      </a:extLst>
                    </p14:cNvPr>
                    <p14:cNvContentPartPr/>
                    <p14:nvPr/>
                  </p14:nvContentPartPr>
                  <p14:xfrm>
                    <a:off x="1941213" y="7335406"/>
                    <a:ext cx="198000" cy="123480"/>
                  </p14:xfrm>
                </p:contentPart>
              </mc:Choice>
              <mc:Fallback xmlns="">
                <p:pic>
                  <p:nvPicPr>
                    <p:cNvPr id="342" name="Ink 341">
                      <a:extLst>
                        <a:ext uri="{FF2B5EF4-FFF2-40B4-BE49-F238E27FC236}">
                          <a16:creationId xmlns:a16="http://schemas.microsoft.com/office/drawing/2014/main" id="{2BE387F1-FF88-4E9C-85DC-45F2ADDE88B9}"/>
                        </a:ext>
                      </a:extLst>
                    </p:cNvPr>
                    <p:cNvPicPr/>
                    <p:nvPr/>
                  </p:nvPicPr>
                  <p:blipFill>
                    <a:blip r:embed="rId627"/>
                    <a:stretch>
                      <a:fillRect/>
                    </a:stretch>
                  </p:blipFill>
                  <p:spPr>
                    <a:xfrm>
                      <a:off x="1932229" y="7326406"/>
                      <a:ext cx="215608"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343" name="Ink 342">
                      <a:extLst>
                        <a:ext uri="{FF2B5EF4-FFF2-40B4-BE49-F238E27FC236}">
                          <a16:creationId xmlns:a16="http://schemas.microsoft.com/office/drawing/2014/main" id="{B96C4390-9997-4446-9355-6039B4D4131B}"/>
                        </a:ext>
                      </a:extLst>
                    </p14:cNvPr>
                    <p14:cNvContentPartPr/>
                    <p14:nvPr/>
                  </p14:nvContentPartPr>
                  <p14:xfrm>
                    <a:off x="2111853" y="7351966"/>
                    <a:ext cx="64800" cy="87120"/>
                  </p14:xfrm>
                </p:contentPart>
              </mc:Choice>
              <mc:Fallback xmlns="">
                <p:pic>
                  <p:nvPicPr>
                    <p:cNvPr id="343" name="Ink 342">
                      <a:extLst>
                        <a:ext uri="{FF2B5EF4-FFF2-40B4-BE49-F238E27FC236}">
                          <a16:creationId xmlns:a16="http://schemas.microsoft.com/office/drawing/2014/main" id="{B96C4390-9997-4446-9355-6039B4D4131B}"/>
                        </a:ext>
                      </a:extLst>
                    </p:cNvPr>
                    <p:cNvPicPr/>
                    <p:nvPr/>
                  </p:nvPicPr>
                  <p:blipFill>
                    <a:blip r:embed="rId629"/>
                    <a:stretch>
                      <a:fillRect/>
                    </a:stretch>
                  </p:blipFill>
                  <p:spPr>
                    <a:xfrm>
                      <a:off x="2102853" y="7342966"/>
                      <a:ext cx="82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344" name="Ink 343">
                      <a:extLst>
                        <a:ext uri="{FF2B5EF4-FFF2-40B4-BE49-F238E27FC236}">
                          <a16:creationId xmlns:a16="http://schemas.microsoft.com/office/drawing/2014/main" id="{593B41FA-EFD8-4E52-A923-02717C16E95C}"/>
                        </a:ext>
                      </a:extLst>
                    </p14:cNvPr>
                    <p14:cNvContentPartPr/>
                    <p14:nvPr/>
                  </p14:nvContentPartPr>
                  <p14:xfrm>
                    <a:off x="2218773" y="7345846"/>
                    <a:ext cx="71280" cy="99000"/>
                  </p14:xfrm>
                </p:contentPart>
              </mc:Choice>
              <mc:Fallback xmlns="">
                <p:pic>
                  <p:nvPicPr>
                    <p:cNvPr id="344" name="Ink 343">
                      <a:extLst>
                        <a:ext uri="{FF2B5EF4-FFF2-40B4-BE49-F238E27FC236}">
                          <a16:creationId xmlns:a16="http://schemas.microsoft.com/office/drawing/2014/main" id="{593B41FA-EFD8-4E52-A923-02717C16E95C}"/>
                        </a:ext>
                      </a:extLst>
                    </p:cNvPr>
                    <p:cNvPicPr/>
                    <p:nvPr/>
                  </p:nvPicPr>
                  <p:blipFill>
                    <a:blip r:embed="rId631"/>
                    <a:stretch>
                      <a:fillRect/>
                    </a:stretch>
                  </p:blipFill>
                  <p:spPr>
                    <a:xfrm>
                      <a:off x="2209773" y="7336846"/>
                      <a:ext cx="88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345" name="Ink 344">
                      <a:extLst>
                        <a:ext uri="{FF2B5EF4-FFF2-40B4-BE49-F238E27FC236}">
                          <a16:creationId xmlns:a16="http://schemas.microsoft.com/office/drawing/2014/main" id="{FA4F6FC6-E917-4AE4-9FBF-A22C30BA6665}"/>
                        </a:ext>
                      </a:extLst>
                    </p14:cNvPr>
                    <p14:cNvContentPartPr/>
                    <p14:nvPr/>
                  </p14:nvContentPartPr>
                  <p14:xfrm>
                    <a:off x="2292213" y="7318486"/>
                    <a:ext cx="20520" cy="120240"/>
                  </p14:xfrm>
                </p:contentPart>
              </mc:Choice>
              <mc:Fallback xmlns="">
                <p:pic>
                  <p:nvPicPr>
                    <p:cNvPr id="345" name="Ink 344">
                      <a:extLst>
                        <a:ext uri="{FF2B5EF4-FFF2-40B4-BE49-F238E27FC236}">
                          <a16:creationId xmlns:a16="http://schemas.microsoft.com/office/drawing/2014/main" id="{FA4F6FC6-E917-4AE4-9FBF-A22C30BA6665}"/>
                        </a:ext>
                      </a:extLst>
                    </p:cNvPr>
                    <p:cNvPicPr/>
                    <p:nvPr/>
                  </p:nvPicPr>
                  <p:blipFill>
                    <a:blip r:embed="rId633"/>
                    <a:stretch>
                      <a:fillRect/>
                    </a:stretch>
                  </p:blipFill>
                  <p:spPr>
                    <a:xfrm>
                      <a:off x="2283213" y="7309486"/>
                      <a:ext cx="38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346" name="Ink 345">
                      <a:extLst>
                        <a:ext uri="{FF2B5EF4-FFF2-40B4-BE49-F238E27FC236}">
                          <a16:creationId xmlns:a16="http://schemas.microsoft.com/office/drawing/2014/main" id="{E2348D20-9090-447B-9632-E9A6F82AA2B1}"/>
                        </a:ext>
                      </a:extLst>
                    </p14:cNvPr>
                    <p14:cNvContentPartPr/>
                    <p14:nvPr/>
                  </p14:nvContentPartPr>
                  <p14:xfrm>
                    <a:off x="2358813" y="7323166"/>
                    <a:ext cx="146880" cy="118080"/>
                  </p14:xfrm>
                </p:contentPart>
              </mc:Choice>
              <mc:Fallback xmlns="">
                <p:pic>
                  <p:nvPicPr>
                    <p:cNvPr id="346" name="Ink 345">
                      <a:extLst>
                        <a:ext uri="{FF2B5EF4-FFF2-40B4-BE49-F238E27FC236}">
                          <a16:creationId xmlns:a16="http://schemas.microsoft.com/office/drawing/2014/main" id="{E2348D20-9090-447B-9632-E9A6F82AA2B1}"/>
                        </a:ext>
                      </a:extLst>
                    </p:cNvPr>
                    <p:cNvPicPr/>
                    <p:nvPr/>
                  </p:nvPicPr>
                  <p:blipFill>
                    <a:blip r:embed="rId635"/>
                    <a:stretch>
                      <a:fillRect/>
                    </a:stretch>
                  </p:blipFill>
                  <p:spPr>
                    <a:xfrm>
                      <a:off x="2349813" y="7314166"/>
                      <a:ext cx="1645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347" name="Ink 346">
                      <a:extLst>
                        <a:ext uri="{FF2B5EF4-FFF2-40B4-BE49-F238E27FC236}">
                          <a16:creationId xmlns:a16="http://schemas.microsoft.com/office/drawing/2014/main" id="{D7E0C486-D664-4E3D-992E-A0EFC8742DDD}"/>
                        </a:ext>
                      </a:extLst>
                    </p14:cNvPr>
                    <p14:cNvContentPartPr/>
                    <p14:nvPr/>
                  </p14:nvContentPartPr>
                  <p14:xfrm>
                    <a:off x="2540613" y="7290766"/>
                    <a:ext cx="133560" cy="141480"/>
                  </p14:xfrm>
                </p:contentPart>
              </mc:Choice>
              <mc:Fallback xmlns="">
                <p:pic>
                  <p:nvPicPr>
                    <p:cNvPr id="347" name="Ink 346">
                      <a:extLst>
                        <a:ext uri="{FF2B5EF4-FFF2-40B4-BE49-F238E27FC236}">
                          <a16:creationId xmlns:a16="http://schemas.microsoft.com/office/drawing/2014/main" id="{D7E0C486-D664-4E3D-992E-A0EFC8742DDD}"/>
                        </a:ext>
                      </a:extLst>
                    </p:cNvPr>
                    <p:cNvPicPr/>
                    <p:nvPr/>
                  </p:nvPicPr>
                  <p:blipFill>
                    <a:blip r:embed="rId637"/>
                    <a:stretch>
                      <a:fillRect/>
                    </a:stretch>
                  </p:blipFill>
                  <p:spPr>
                    <a:xfrm>
                      <a:off x="2531613" y="7281766"/>
                      <a:ext cx="151200" cy="159120"/>
                    </a:xfrm>
                    <a:prstGeom prst="rect">
                      <a:avLst/>
                    </a:prstGeom>
                  </p:spPr>
                </p:pic>
              </mc:Fallback>
            </mc:AlternateContent>
            <p:grpSp>
              <p:nvGrpSpPr>
                <p:cNvPr id="21" name="Group 20">
                  <a:extLst>
                    <a:ext uri="{FF2B5EF4-FFF2-40B4-BE49-F238E27FC236}">
                      <a16:creationId xmlns:a16="http://schemas.microsoft.com/office/drawing/2014/main" id="{5635A423-F76F-402A-8E01-7F47A9A93904}"/>
                    </a:ext>
                  </a:extLst>
                </p:cNvPr>
                <p:cNvGrpSpPr/>
                <p:nvPr/>
              </p:nvGrpSpPr>
              <p:grpSpPr>
                <a:xfrm>
                  <a:off x="1436853" y="6300766"/>
                  <a:ext cx="797760" cy="639720"/>
                  <a:chOff x="1436853" y="6300766"/>
                  <a:chExt cx="797760" cy="639720"/>
                </a:xfrm>
              </p:grpSpPr>
              <mc:AlternateContent xmlns:mc="http://schemas.openxmlformats.org/markup-compatibility/2006" xmlns:p14="http://schemas.microsoft.com/office/powerpoint/2010/main">
                <mc:Choice Requires="p14">
                  <p:contentPart p14:bwMode="auto" r:id="rId766">
                    <p14:nvContentPartPr>
                      <p14:cNvPr id="325" name="Ink 324">
                        <a:extLst>
                          <a:ext uri="{FF2B5EF4-FFF2-40B4-BE49-F238E27FC236}">
                            <a16:creationId xmlns:a16="http://schemas.microsoft.com/office/drawing/2014/main" id="{710C3F85-7D17-4C08-A362-F066A0D43037}"/>
                          </a:ext>
                        </a:extLst>
                      </p14:cNvPr>
                      <p14:cNvContentPartPr/>
                      <p14:nvPr/>
                    </p14:nvContentPartPr>
                    <p14:xfrm>
                      <a:off x="1436853" y="6347206"/>
                      <a:ext cx="47520" cy="552960"/>
                    </p14:xfrm>
                  </p:contentPart>
                </mc:Choice>
                <mc:Fallback xmlns="">
                  <p:pic>
                    <p:nvPicPr>
                      <p:cNvPr id="325" name="Ink 324">
                        <a:extLst>
                          <a:ext uri="{FF2B5EF4-FFF2-40B4-BE49-F238E27FC236}">
                            <a16:creationId xmlns:a16="http://schemas.microsoft.com/office/drawing/2014/main" id="{710C3F85-7D17-4C08-A362-F066A0D43037}"/>
                          </a:ext>
                        </a:extLst>
                      </p:cNvPr>
                      <p:cNvPicPr/>
                      <p:nvPr/>
                    </p:nvPicPr>
                    <p:blipFill>
                      <a:blip r:embed="rId639"/>
                      <a:stretch>
                        <a:fillRect/>
                      </a:stretch>
                    </p:blipFill>
                    <p:spPr>
                      <a:xfrm>
                        <a:off x="1427784" y="6338206"/>
                        <a:ext cx="65295"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331" name="Ink 330">
                        <a:extLst>
                          <a:ext uri="{FF2B5EF4-FFF2-40B4-BE49-F238E27FC236}">
                            <a16:creationId xmlns:a16="http://schemas.microsoft.com/office/drawing/2014/main" id="{7C3DC292-4545-4DC7-A825-3B67C4179AA8}"/>
                          </a:ext>
                        </a:extLst>
                      </p14:cNvPr>
                      <p14:cNvContentPartPr/>
                      <p14:nvPr/>
                    </p14:nvContentPartPr>
                    <p14:xfrm>
                      <a:off x="1436853" y="6300766"/>
                      <a:ext cx="797760" cy="639720"/>
                    </p14:xfrm>
                  </p:contentPart>
                </mc:Choice>
                <mc:Fallback xmlns="">
                  <p:pic>
                    <p:nvPicPr>
                      <p:cNvPr id="331" name="Ink 330">
                        <a:extLst>
                          <a:ext uri="{FF2B5EF4-FFF2-40B4-BE49-F238E27FC236}">
                            <a16:creationId xmlns:a16="http://schemas.microsoft.com/office/drawing/2014/main" id="{7C3DC292-4545-4DC7-A825-3B67C4179AA8}"/>
                          </a:ext>
                        </a:extLst>
                      </p:cNvPr>
                      <p:cNvPicPr/>
                      <p:nvPr/>
                    </p:nvPicPr>
                    <p:blipFill>
                      <a:blip r:embed="rId641"/>
                      <a:stretch>
                        <a:fillRect/>
                      </a:stretch>
                    </p:blipFill>
                    <p:spPr>
                      <a:xfrm>
                        <a:off x="1427857" y="6291766"/>
                        <a:ext cx="815392"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332" name="Ink 331">
                        <a:extLst>
                          <a:ext uri="{FF2B5EF4-FFF2-40B4-BE49-F238E27FC236}">
                            <a16:creationId xmlns:a16="http://schemas.microsoft.com/office/drawing/2014/main" id="{A2F69FBF-B860-4F62-B4A6-B44A232883F1}"/>
                          </a:ext>
                        </a:extLst>
                      </p14:cNvPr>
                      <p14:cNvContentPartPr/>
                      <p14:nvPr/>
                    </p14:nvContentPartPr>
                    <p14:xfrm>
                      <a:off x="1461693" y="6491206"/>
                      <a:ext cx="717480" cy="49680"/>
                    </p14:xfrm>
                  </p:contentPart>
                </mc:Choice>
                <mc:Fallback xmlns="">
                  <p:pic>
                    <p:nvPicPr>
                      <p:cNvPr id="332" name="Ink 331">
                        <a:extLst>
                          <a:ext uri="{FF2B5EF4-FFF2-40B4-BE49-F238E27FC236}">
                            <a16:creationId xmlns:a16="http://schemas.microsoft.com/office/drawing/2014/main" id="{A2F69FBF-B860-4F62-B4A6-B44A232883F1}"/>
                          </a:ext>
                        </a:extLst>
                      </p:cNvPr>
                      <p:cNvPicPr/>
                      <p:nvPr/>
                    </p:nvPicPr>
                    <p:blipFill>
                      <a:blip r:embed="rId643"/>
                      <a:stretch>
                        <a:fillRect/>
                      </a:stretch>
                    </p:blipFill>
                    <p:spPr>
                      <a:xfrm>
                        <a:off x="1452693" y="6482206"/>
                        <a:ext cx="735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333" name="Ink 332">
                        <a:extLst>
                          <a:ext uri="{FF2B5EF4-FFF2-40B4-BE49-F238E27FC236}">
                            <a16:creationId xmlns:a16="http://schemas.microsoft.com/office/drawing/2014/main" id="{D134D0E1-A645-4432-8F2D-FB2606EC83E0}"/>
                          </a:ext>
                        </a:extLst>
                      </p14:cNvPr>
                      <p14:cNvContentPartPr/>
                      <p14:nvPr/>
                    </p14:nvContentPartPr>
                    <p14:xfrm>
                      <a:off x="1496973" y="6708286"/>
                      <a:ext cx="679680" cy="28080"/>
                    </p14:xfrm>
                  </p:contentPart>
                </mc:Choice>
                <mc:Fallback xmlns="">
                  <p:pic>
                    <p:nvPicPr>
                      <p:cNvPr id="333" name="Ink 332">
                        <a:extLst>
                          <a:ext uri="{FF2B5EF4-FFF2-40B4-BE49-F238E27FC236}">
                            <a16:creationId xmlns:a16="http://schemas.microsoft.com/office/drawing/2014/main" id="{D134D0E1-A645-4432-8F2D-FB2606EC83E0}"/>
                          </a:ext>
                        </a:extLst>
                      </p:cNvPr>
                      <p:cNvPicPr/>
                      <p:nvPr/>
                    </p:nvPicPr>
                    <p:blipFill>
                      <a:blip r:embed="rId645"/>
                      <a:stretch>
                        <a:fillRect/>
                      </a:stretch>
                    </p:blipFill>
                    <p:spPr>
                      <a:xfrm>
                        <a:off x="1487973" y="6699169"/>
                        <a:ext cx="697320" cy="45949"/>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334" name="Ink 333">
                        <a:extLst>
                          <a:ext uri="{FF2B5EF4-FFF2-40B4-BE49-F238E27FC236}">
                            <a16:creationId xmlns:a16="http://schemas.microsoft.com/office/drawing/2014/main" id="{AB595ADB-6827-4309-8133-7E2B7D317D20}"/>
                          </a:ext>
                        </a:extLst>
                      </p14:cNvPr>
                      <p14:cNvContentPartPr/>
                      <p14:nvPr/>
                    </p14:nvContentPartPr>
                    <p14:xfrm>
                      <a:off x="1674813" y="6332806"/>
                      <a:ext cx="64800" cy="594720"/>
                    </p14:xfrm>
                  </p:contentPart>
                </mc:Choice>
                <mc:Fallback xmlns="">
                  <p:pic>
                    <p:nvPicPr>
                      <p:cNvPr id="334" name="Ink 333">
                        <a:extLst>
                          <a:ext uri="{FF2B5EF4-FFF2-40B4-BE49-F238E27FC236}">
                            <a16:creationId xmlns:a16="http://schemas.microsoft.com/office/drawing/2014/main" id="{AB595ADB-6827-4309-8133-7E2B7D317D20}"/>
                          </a:ext>
                        </a:extLst>
                      </p:cNvPr>
                      <p:cNvPicPr/>
                      <p:nvPr/>
                    </p:nvPicPr>
                    <p:blipFill>
                      <a:blip r:embed="rId647"/>
                      <a:stretch>
                        <a:fillRect/>
                      </a:stretch>
                    </p:blipFill>
                    <p:spPr>
                      <a:xfrm>
                        <a:off x="1665863" y="6323806"/>
                        <a:ext cx="82343"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335" name="Ink 334">
                        <a:extLst>
                          <a:ext uri="{FF2B5EF4-FFF2-40B4-BE49-F238E27FC236}">
                            <a16:creationId xmlns:a16="http://schemas.microsoft.com/office/drawing/2014/main" id="{4BFA6E28-B69D-4751-991C-D39A820F0DDD}"/>
                          </a:ext>
                        </a:extLst>
                      </p14:cNvPr>
                      <p14:cNvContentPartPr/>
                      <p14:nvPr/>
                    </p14:nvContentPartPr>
                    <p14:xfrm>
                      <a:off x="1947693" y="6319486"/>
                      <a:ext cx="39240" cy="604080"/>
                    </p14:xfrm>
                  </p:contentPart>
                </mc:Choice>
                <mc:Fallback xmlns="">
                  <p:pic>
                    <p:nvPicPr>
                      <p:cNvPr id="335" name="Ink 334">
                        <a:extLst>
                          <a:ext uri="{FF2B5EF4-FFF2-40B4-BE49-F238E27FC236}">
                            <a16:creationId xmlns:a16="http://schemas.microsoft.com/office/drawing/2014/main" id="{4BFA6E28-B69D-4751-991C-D39A820F0DDD}"/>
                          </a:ext>
                        </a:extLst>
                      </p:cNvPr>
                      <p:cNvPicPr/>
                      <p:nvPr/>
                    </p:nvPicPr>
                    <p:blipFill>
                      <a:blip r:embed="rId649"/>
                      <a:stretch>
                        <a:fillRect/>
                      </a:stretch>
                    </p:blipFill>
                    <p:spPr>
                      <a:xfrm>
                        <a:off x="1938693" y="6310486"/>
                        <a:ext cx="5688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349" name="Ink 348">
                        <a:extLst>
                          <a:ext uri="{FF2B5EF4-FFF2-40B4-BE49-F238E27FC236}">
                            <a16:creationId xmlns:a16="http://schemas.microsoft.com/office/drawing/2014/main" id="{AE3E0B1E-A35A-48FF-A544-41E662EF36F1}"/>
                          </a:ext>
                        </a:extLst>
                      </p14:cNvPr>
                      <p14:cNvContentPartPr/>
                      <p14:nvPr/>
                    </p14:nvContentPartPr>
                    <p14:xfrm>
                      <a:off x="1537873" y="6411518"/>
                      <a:ext cx="65520" cy="39960"/>
                    </p14:xfrm>
                  </p:contentPart>
                </mc:Choice>
                <mc:Fallback xmlns="">
                  <p:pic>
                    <p:nvPicPr>
                      <p:cNvPr id="349" name="Ink 348">
                        <a:extLst>
                          <a:ext uri="{FF2B5EF4-FFF2-40B4-BE49-F238E27FC236}">
                            <a16:creationId xmlns:a16="http://schemas.microsoft.com/office/drawing/2014/main" id="{AE3E0B1E-A35A-48FF-A544-41E662EF36F1}"/>
                          </a:ext>
                        </a:extLst>
                      </p:cNvPr>
                      <p:cNvPicPr/>
                      <p:nvPr/>
                    </p:nvPicPr>
                    <p:blipFill>
                      <a:blip r:embed="rId651"/>
                      <a:stretch>
                        <a:fillRect/>
                      </a:stretch>
                    </p:blipFill>
                    <p:spPr>
                      <a:xfrm>
                        <a:off x="1528873" y="6402518"/>
                        <a:ext cx="83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350" name="Ink 349">
                        <a:extLst>
                          <a:ext uri="{FF2B5EF4-FFF2-40B4-BE49-F238E27FC236}">
                            <a16:creationId xmlns:a16="http://schemas.microsoft.com/office/drawing/2014/main" id="{1BFC28E5-662B-4CAB-8379-65FE3F5C7600}"/>
                          </a:ext>
                        </a:extLst>
                      </p14:cNvPr>
                      <p14:cNvContentPartPr/>
                      <p14:nvPr/>
                    </p14:nvContentPartPr>
                    <p14:xfrm>
                      <a:off x="1784113" y="6391718"/>
                      <a:ext cx="55800" cy="47520"/>
                    </p14:xfrm>
                  </p:contentPart>
                </mc:Choice>
                <mc:Fallback xmlns="">
                  <p:pic>
                    <p:nvPicPr>
                      <p:cNvPr id="350" name="Ink 349">
                        <a:extLst>
                          <a:ext uri="{FF2B5EF4-FFF2-40B4-BE49-F238E27FC236}">
                            <a16:creationId xmlns:a16="http://schemas.microsoft.com/office/drawing/2014/main" id="{1BFC28E5-662B-4CAB-8379-65FE3F5C7600}"/>
                          </a:ext>
                        </a:extLst>
                      </p:cNvPr>
                      <p:cNvPicPr/>
                      <p:nvPr/>
                    </p:nvPicPr>
                    <p:blipFill>
                      <a:blip r:embed="rId653"/>
                      <a:stretch>
                        <a:fillRect/>
                      </a:stretch>
                    </p:blipFill>
                    <p:spPr>
                      <a:xfrm>
                        <a:off x="1775113" y="6382718"/>
                        <a:ext cx="73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351" name="Ink 350">
                        <a:extLst>
                          <a:ext uri="{FF2B5EF4-FFF2-40B4-BE49-F238E27FC236}">
                            <a16:creationId xmlns:a16="http://schemas.microsoft.com/office/drawing/2014/main" id="{629E82FC-1654-41B2-AFE0-4C1935331AE6}"/>
                          </a:ext>
                        </a:extLst>
                      </p14:cNvPr>
                      <p14:cNvContentPartPr/>
                      <p14:nvPr/>
                    </p14:nvContentPartPr>
                    <p14:xfrm>
                      <a:off x="2024233" y="6386318"/>
                      <a:ext cx="52920" cy="38160"/>
                    </p14:xfrm>
                  </p:contentPart>
                </mc:Choice>
                <mc:Fallback xmlns="">
                  <p:pic>
                    <p:nvPicPr>
                      <p:cNvPr id="351" name="Ink 350">
                        <a:extLst>
                          <a:ext uri="{FF2B5EF4-FFF2-40B4-BE49-F238E27FC236}">
                            <a16:creationId xmlns:a16="http://schemas.microsoft.com/office/drawing/2014/main" id="{629E82FC-1654-41B2-AFE0-4C1935331AE6}"/>
                          </a:ext>
                        </a:extLst>
                      </p:cNvPr>
                      <p:cNvPicPr/>
                      <p:nvPr/>
                    </p:nvPicPr>
                    <p:blipFill>
                      <a:blip r:embed="rId655"/>
                      <a:stretch>
                        <a:fillRect/>
                      </a:stretch>
                    </p:blipFill>
                    <p:spPr>
                      <a:xfrm>
                        <a:off x="2015233" y="6377232"/>
                        <a:ext cx="70560" cy="55968"/>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353" name="Ink 352">
                        <a:extLst>
                          <a:ext uri="{FF2B5EF4-FFF2-40B4-BE49-F238E27FC236}">
                            <a16:creationId xmlns:a16="http://schemas.microsoft.com/office/drawing/2014/main" id="{D3727DA0-0453-44D0-AA52-645E62D132E2}"/>
                          </a:ext>
                        </a:extLst>
                      </p14:cNvPr>
                      <p14:cNvContentPartPr/>
                      <p14:nvPr/>
                    </p14:nvContentPartPr>
                    <p14:xfrm>
                      <a:off x="1568113" y="6597638"/>
                      <a:ext cx="56520" cy="54360"/>
                    </p14:xfrm>
                  </p:contentPart>
                </mc:Choice>
                <mc:Fallback xmlns="">
                  <p:pic>
                    <p:nvPicPr>
                      <p:cNvPr id="353" name="Ink 352">
                        <a:extLst>
                          <a:ext uri="{FF2B5EF4-FFF2-40B4-BE49-F238E27FC236}">
                            <a16:creationId xmlns:a16="http://schemas.microsoft.com/office/drawing/2014/main" id="{D3727DA0-0453-44D0-AA52-645E62D132E2}"/>
                          </a:ext>
                        </a:extLst>
                      </p:cNvPr>
                      <p:cNvPicPr/>
                      <p:nvPr/>
                    </p:nvPicPr>
                    <p:blipFill>
                      <a:blip r:embed="rId657"/>
                      <a:stretch>
                        <a:fillRect/>
                      </a:stretch>
                    </p:blipFill>
                    <p:spPr>
                      <a:xfrm>
                        <a:off x="1559113" y="6588638"/>
                        <a:ext cx="74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354" name="Ink 353">
                        <a:extLst>
                          <a:ext uri="{FF2B5EF4-FFF2-40B4-BE49-F238E27FC236}">
                            <a16:creationId xmlns:a16="http://schemas.microsoft.com/office/drawing/2014/main" id="{6022E34F-4964-4001-8F76-62A1C0835136}"/>
                          </a:ext>
                        </a:extLst>
                      </p14:cNvPr>
                      <p14:cNvContentPartPr/>
                      <p14:nvPr/>
                    </p14:nvContentPartPr>
                    <p14:xfrm>
                      <a:off x="1794913" y="6590438"/>
                      <a:ext cx="76680" cy="52200"/>
                    </p14:xfrm>
                  </p:contentPart>
                </mc:Choice>
                <mc:Fallback xmlns="">
                  <p:pic>
                    <p:nvPicPr>
                      <p:cNvPr id="354" name="Ink 353">
                        <a:extLst>
                          <a:ext uri="{FF2B5EF4-FFF2-40B4-BE49-F238E27FC236}">
                            <a16:creationId xmlns:a16="http://schemas.microsoft.com/office/drawing/2014/main" id="{6022E34F-4964-4001-8F76-62A1C0835136}"/>
                          </a:ext>
                        </a:extLst>
                      </p:cNvPr>
                      <p:cNvPicPr/>
                      <p:nvPr/>
                    </p:nvPicPr>
                    <p:blipFill>
                      <a:blip r:embed="rId659"/>
                      <a:stretch>
                        <a:fillRect/>
                      </a:stretch>
                    </p:blipFill>
                    <p:spPr>
                      <a:xfrm>
                        <a:off x="1785913" y="6581375"/>
                        <a:ext cx="94320" cy="69963"/>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355" name="Ink 354">
                        <a:extLst>
                          <a:ext uri="{FF2B5EF4-FFF2-40B4-BE49-F238E27FC236}">
                            <a16:creationId xmlns:a16="http://schemas.microsoft.com/office/drawing/2014/main" id="{C8DEB98B-1A4D-481D-B7B2-DD159328C9EB}"/>
                          </a:ext>
                        </a:extLst>
                      </p14:cNvPr>
                      <p14:cNvContentPartPr/>
                      <p14:nvPr/>
                    </p14:nvContentPartPr>
                    <p14:xfrm>
                      <a:off x="2031793" y="6584678"/>
                      <a:ext cx="63000" cy="54720"/>
                    </p14:xfrm>
                  </p:contentPart>
                </mc:Choice>
                <mc:Fallback xmlns="">
                  <p:pic>
                    <p:nvPicPr>
                      <p:cNvPr id="355" name="Ink 354">
                        <a:extLst>
                          <a:ext uri="{FF2B5EF4-FFF2-40B4-BE49-F238E27FC236}">
                            <a16:creationId xmlns:a16="http://schemas.microsoft.com/office/drawing/2014/main" id="{C8DEB98B-1A4D-481D-B7B2-DD159328C9EB}"/>
                          </a:ext>
                        </a:extLst>
                      </p:cNvPr>
                      <p:cNvPicPr/>
                      <p:nvPr/>
                    </p:nvPicPr>
                    <p:blipFill>
                      <a:blip r:embed="rId661"/>
                      <a:stretch>
                        <a:fillRect/>
                      </a:stretch>
                    </p:blipFill>
                    <p:spPr>
                      <a:xfrm>
                        <a:off x="2022793" y="6575618"/>
                        <a:ext cx="8064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357" name="Ink 356">
                        <a:extLst>
                          <a:ext uri="{FF2B5EF4-FFF2-40B4-BE49-F238E27FC236}">
                            <a16:creationId xmlns:a16="http://schemas.microsoft.com/office/drawing/2014/main" id="{65C14A42-970B-419C-836B-FADD2BD00079}"/>
                          </a:ext>
                        </a:extLst>
                      </p14:cNvPr>
                      <p14:cNvContentPartPr/>
                      <p14:nvPr/>
                    </p14:nvContentPartPr>
                    <p14:xfrm>
                      <a:off x="1581433" y="6788798"/>
                      <a:ext cx="55440" cy="65160"/>
                    </p14:xfrm>
                  </p:contentPart>
                </mc:Choice>
                <mc:Fallback xmlns="">
                  <p:pic>
                    <p:nvPicPr>
                      <p:cNvPr id="357" name="Ink 356">
                        <a:extLst>
                          <a:ext uri="{FF2B5EF4-FFF2-40B4-BE49-F238E27FC236}">
                            <a16:creationId xmlns:a16="http://schemas.microsoft.com/office/drawing/2014/main" id="{65C14A42-970B-419C-836B-FADD2BD00079}"/>
                          </a:ext>
                        </a:extLst>
                      </p:cNvPr>
                      <p:cNvPicPr/>
                      <p:nvPr/>
                    </p:nvPicPr>
                    <p:blipFill>
                      <a:blip r:embed="rId663"/>
                      <a:stretch>
                        <a:fillRect/>
                      </a:stretch>
                    </p:blipFill>
                    <p:spPr>
                      <a:xfrm>
                        <a:off x="1572433" y="6779798"/>
                        <a:ext cx="73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358" name="Ink 357">
                        <a:extLst>
                          <a:ext uri="{FF2B5EF4-FFF2-40B4-BE49-F238E27FC236}">
                            <a16:creationId xmlns:a16="http://schemas.microsoft.com/office/drawing/2014/main" id="{66887265-8ACD-4978-AA15-30484C29FF18}"/>
                          </a:ext>
                        </a:extLst>
                      </p14:cNvPr>
                      <p14:cNvContentPartPr/>
                      <p14:nvPr/>
                    </p14:nvContentPartPr>
                    <p14:xfrm>
                      <a:off x="1807873" y="6792398"/>
                      <a:ext cx="67320" cy="54000"/>
                    </p14:xfrm>
                  </p:contentPart>
                </mc:Choice>
                <mc:Fallback xmlns="">
                  <p:pic>
                    <p:nvPicPr>
                      <p:cNvPr id="358" name="Ink 357">
                        <a:extLst>
                          <a:ext uri="{FF2B5EF4-FFF2-40B4-BE49-F238E27FC236}">
                            <a16:creationId xmlns:a16="http://schemas.microsoft.com/office/drawing/2014/main" id="{66887265-8ACD-4978-AA15-30484C29FF18}"/>
                          </a:ext>
                        </a:extLst>
                      </p:cNvPr>
                      <p:cNvPicPr/>
                      <p:nvPr/>
                    </p:nvPicPr>
                    <p:blipFill>
                      <a:blip r:embed="rId665"/>
                      <a:stretch>
                        <a:fillRect/>
                      </a:stretch>
                    </p:blipFill>
                    <p:spPr>
                      <a:xfrm>
                        <a:off x="1798873" y="6783398"/>
                        <a:ext cx="84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359" name="Ink 358">
                        <a:extLst>
                          <a:ext uri="{FF2B5EF4-FFF2-40B4-BE49-F238E27FC236}">
                            <a16:creationId xmlns:a16="http://schemas.microsoft.com/office/drawing/2014/main" id="{86DE016D-64C4-4F63-A8EC-F5B4F0DF21AA}"/>
                          </a:ext>
                        </a:extLst>
                      </p14:cNvPr>
                      <p14:cNvContentPartPr/>
                      <p14:nvPr/>
                    </p14:nvContentPartPr>
                    <p14:xfrm>
                      <a:off x="2061313" y="6783398"/>
                      <a:ext cx="43200" cy="67320"/>
                    </p14:xfrm>
                  </p:contentPart>
                </mc:Choice>
                <mc:Fallback xmlns="">
                  <p:pic>
                    <p:nvPicPr>
                      <p:cNvPr id="359" name="Ink 358">
                        <a:extLst>
                          <a:ext uri="{FF2B5EF4-FFF2-40B4-BE49-F238E27FC236}">
                            <a16:creationId xmlns:a16="http://schemas.microsoft.com/office/drawing/2014/main" id="{86DE016D-64C4-4F63-A8EC-F5B4F0DF21AA}"/>
                          </a:ext>
                        </a:extLst>
                      </p:cNvPr>
                      <p:cNvPicPr/>
                      <p:nvPr/>
                    </p:nvPicPr>
                    <p:blipFill>
                      <a:blip r:embed="rId667"/>
                      <a:stretch>
                        <a:fillRect/>
                      </a:stretch>
                    </p:blipFill>
                    <p:spPr>
                      <a:xfrm>
                        <a:off x="2052313" y="6774446"/>
                        <a:ext cx="60840" cy="84866"/>
                      </a:xfrm>
                      <a:prstGeom prst="rect">
                        <a:avLst/>
                      </a:prstGeom>
                    </p:spPr>
                  </p:pic>
                </mc:Fallback>
              </mc:AlternateContent>
            </p:grpSp>
          </p:grpSp>
          <p:grpSp>
            <p:nvGrpSpPr>
              <p:cNvPr id="33" name="Group 32">
                <a:extLst>
                  <a:ext uri="{FF2B5EF4-FFF2-40B4-BE49-F238E27FC236}">
                    <a16:creationId xmlns:a16="http://schemas.microsoft.com/office/drawing/2014/main" id="{DB012E95-E8FE-4371-B2AF-A477DC6E8D4F}"/>
                  </a:ext>
                </a:extLst>
              </p:cNvPr>
              <p:cNvGrpSpPr/>
              <p:nvPr/>
            </p:nvGrpSpPr>
            <p:grpSpPr>
              <a:xfrm>
                <a:off x="688604" y="3844307"/>
                <a:ext cx="2341800" cy="1415880"/>
                <a:chOff x="688604" y="3844307"/>
                <a:chExt cx="2341800" cy="1415880"/>
              </a:xfrm>
            </p:grpSpPr>
            <mc:AlternateContent xmlns:mc="http://schemas.openxmlformats.org/markup-compatibility/2006" xmlns:p14="http://schemas.microsoft.com/office/powerpoint/2010/main">
              <mc:Choice Requires="p14">
                <p:contentPart p14:bwMode="auto" r:id="rId781">
                  <p14:nvContentPartPr>
                    <p14:cNvPr id="5" name="Ink 4">
                      <a:extLst>
                        <a:ext uri="{FF2B5EF4-FFF2-40B4-BE49-F238E27FC236}">
                          <a16:creationId xmlns:a16="http://schemas.microsoft.com/office/drawing/2014/main" id="{272C4A8B-B49F-43E5-AB32-CD00DBA94136}"/>
                        </a:ext>
                      </a:extLst>
                    </p14:cNvPr>
                    <p14:cNvContentPartPr/>
                    <p14:nvPr/>
                  </p14:nvContentPartPr>
                  <p14:xfrm>
                    <a:off x="710924" y="3844307"/>
                    <a:ext cx="2319480" cy="1415880"/>
                  </p14:xfrm>
                </p:contentPart>
              </mc:Choice>
              <mc:Fallback xmlns="">
                <p:pic>
                  <p:nvPicPr>
                    <p:cNvPr id="5" name="Ink 4">
                      <a:extLst>
                        <a:ext uri="{FF2B5EF4-FFF2-40B4-BE49-F238E27FC236}">
                          <a16:creationId xmlns:a16="http://schemas.microsoft.com/office/drawing/2014/main" id="{272C4A8B-B49F-43E5-AB32-CD00DBA94136}"/>
                        </a:ext>
                      </a:extLst>
                    </p:cNvPr>
                    <p:cNvPicPr/>
                    <p:nvPr/>
                  </p:nvPicPr>
                  <p:blipFill>
                    <a:blip r:embed="rId782"/>
                    <a:stretch>
                      <a:fillRect/>
                    </a:stretch>
                  </p:blipFill>
                  <p:spPr>
                    <a:xfrm>
                      <a:off x="702284" y="3835667"/>
                      <a:ext cx="233712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6" name="Ink 5">
                      <a:extLst>
                        <a:ext uri="{FF2B5EF4-FFF2-40B4-BE49-F238E27FC236}">
                          <a16:creationId xmlns:a16="http://schemas.microsoft.com/office/drawing/2014/main" id="{4407386B-D338-4DF8-8394-FB59100DC8C0}"/>
                        </a:ext>
                      </a:extLst>
                    </p14:cNvPr>
                    <p14:cNvContentPartPr/>
                    <p14:nvPr/>
                  </p14:nvContentPartPr>
                  <p14:xfrm>
                    <a:off x="688604" y="3848267"/>
                    <a:ext cx="2201400" cy="166680"/>
                  </p14:xfrm>
                </p:contentPart>
              </mc:Choice>
              <mc:Fallback xmlns="">
                <p:pic>
                  <p:nvPicPr>
                    <p:cNvPr id="6" name="Ink 5">
                      <a:extLst>
                        <a:ext uri="{FF2B5EF4-FFF2-40B4-BE49-F238E27FC236}">
                          <a16:creationId xmlns:a16="http://schemas.microsoft.com/office/drawing/2014/main" id="{4407386B-D338-4DF8-8394-FB59100DC8C0}"/>
                        </a:ext>
                      </a:extLst>
                    </p:cNvPr>
                    <p:cNvPicPr/>
                    <p:nvPr/>
                  </p:nvPicPr>
                  <p:blipFill>
                    <a:blip r:embed="rId784"/>
                    <a:stretch>
                      <a:fillRect/>
                    </a:stretch>
                  </p:blipFill>
                  <p:spPr>
                    <a:xfrm>
                      <a:off x="679604" y="3839267"/>
                      <a:ext cx="221904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5">
                <p14:nvContentPartPr>
                  <p14:cNvPr id="2" name="Ink 1">
                    <a:extLst>
                      <a:ext uri="{FF2B5EF4-FFF2-40B4-BE49-F238E27FC236}">
                        <a16:creationId xmlns:a16="http://schemas.microsoft.com/office/drawing/2014/main" id="{A8D874AB-7C57-4A07-A12B-185CEC5D2390}"/>
                      </a:ext>
                    </a:extLst>
                  </p14:cNvPr>
                  <p14:cNvContentPartPr/>
                  <p14:nvPr/>
                </p14:nvContentPartPr>
                <p14:xfrm>
                  <a:off x="1667444" y="3176147"/>
                  <a:ext cx="31680" cy="786600"/>
                </p14:xfrm>
              </p:contentPart>
            </mc:Choice>
            <mc:Fallback xmlns="">
              <p:pic>
                <p:nvPicPr>
                  <p:cNvPr id="2" name="Ink 1">
                    <a:extLst>
                      <a:ext uri="{FF2B5EF4-FFF2-40B4-BE49-F238E27FC236}">
                        <a16:creationId xmlns:a16="http://schemas.microsoft.com/office/drawing/2014/main" id="{A8D874AB-7C57-4A07-A12B-185CEC5D2390}"/>
                      </a:ext>
                    </a:extLst>
                  </p:cNvPr>
                  <p:cNvPicPr/>
                  <p:nvPr/>
                </p:nvPicPr>
                <p:blipFill>
                  <a:blip r:embed="rId786"/>
                  <a:stretch>
                    <a:fillRect/>
                  </a:stretch>
                </p:blipFill>
                <p:spPr>
                  <a:xfrm>
                    <a:off x="1658804" y="3167507"/>
                    <a:ext cx="4932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3" name="Ink 2">
                    <a:extLst>
                      <a:ext uri="{FF2B5EF4-FFF2-40B4-BE49-F238E27FC236}">
                        <a16:creationId xmlns:a16="http://schemas.microsoft.com/office/drawing/2014/main" id="{7E0BDC53-FA04-43EF-AD84-43750EDF62AD}"/>
                      </a:ext>
                    </a:extLst>
                  </p14:cNvPr>
                  <p14:cNvContentPartPr/>
                  <p14:nvPr/>
                </p14:nvContentPartPr>
                <p14:xfrm>
                  <a:off x="1772204" y="5243627"/>
                  <a:ext cx="6480" cy="429120"/>
                </p14:xfrm>
              </p:contentPart>
            </mc:Choice>
            <mc:Fallback xmlns="">
              <p:pic>
                <p:nvPicPr>
                  <p:cNvPr id="3" name="Ink 2">
                    <a:extLst>
                      <a:ext uri="{FF2B5EF4-FFF2-40B4-BE49-F238E27FC236}">
                        <a16:creationId xmlns:a16="http://schemas.microsoft.com/office/drawing/2014/main" id="{7E0BDC53-FA04-43EF-AD84-43750EDF62AD}"/>
                      </a:ext>
                    </a:extLst>
                  </p:cNvPr>
                  <p:cNvPicPr/>
                  <p:nvPr/>
                </p:nvPicPr>
                <p:blipFill>
                  <a:blip r:embed="rId788"/>
                  <a:stretch>
                    <a:fillRect/>
                  </a:stretch>
                </p:blipFill>
                <p:spPr>
                  <a:xfrm>
                    <a:off x="1763564" y="5234627"/>
                    <a:ext cx="24120" cy="44676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789">
            <p14:nvContentPartPr>
              <p14:cNvPr id="7" name="Ink 6">
                <a:extLst>
                  <a:ext uri="{FF2B5EF4-FFF2-40B4-BE49-F238E27FC236}">
                    <a16:creationId xmlns:a16="http://schemas.microsoft.com/office/drawing/2014/main" id="{11DAC1E3-DAAC-4F44-8349-CC950EFD0B70}"/>
                  </a:ext>
                </a:extLst>
              </p14:cNvPr>
              <p14:cNvContentPartPr/>
              <p14:nvPr/>
            </p14:nvContentPartPr>
            <p14:xfrm>
              <a:off x="4270737" y="4195843"/>
              <a:ext cx="10200" cy="499200"/>
            </p14:xfrm>
          </p:contentPart>
        </mc:Choice>
        <mc:Fallback xmlns="">
          <p:pic>
            <p:nvPicPr>
              <p:cNvPr id="7" name="Ink 6">
                <a:extLst>
                  <a:ext uri="{FF2B5EF4-FFF2-40B4-BE49-F238E27FC236}">
                    <a16:creationId xmlns:a16="http://schemas.microsoft.com/office/drawing/2014/main" id="{11DAC1E3-DAAC-4F44-8349-CC950EFD0B70}"/>
                  </a:ext>
                </a:extLst>
              </p:cNvPr>
              <p:cNvPicPr/>
              <p:nvPr/>
            </p:nvPicPr>
            <p:blipFill>
              <a:blip r:embed="rId790"/>
              <a:stretch>
                <a:fillRect/>
              </a:stretch>
            </p:blipFill>
            <p:spPr>
              <a:xfrm>
                <a:off x="4261630" y="4186845"/>
                <a:ext cx="28050" cy="516836"/>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12" name="Ink 11">
                <a:extLst>
                  <a:ext uri="{FF2B5EF4-FFF2-40B4-BE49-F238E27FC236}">
                    <a16:creationId xmlns:a16="http://schemas.microsoft.com/office/drawing/2014/main" id="{F49D6E97-FAD6-4347-B151-2076F04BC1AF}"/>
                  </a:ext>
                </a:extLst>
              </p14:cNvPr>
              <p14:cNvContentPartPr/>
              <p14:nvPr/>
            </p14:nvContentPartPr>
            <p14:xfrm>
              <a:off x="2772837" y="2645143"/>
              <a:ext cx="64800" cy="2070300"/>
            </p14:xfrm>
          </p:contentPart>
        </mc:Choice>
        <mc:Fallback xmlns="">
          <p:pic>
            <p:nvPicPr>
              <p:cNvPr id="12" name="Ink 11">
                <a:extLst>
                  <a:ext uri="{FF2B5EF4-FFF2-40B4-BE49-F238E27FC236}">
                    <a16:creationId xmlns:a16="http://schemas.microsoft.com/office/drawing/2014/main" id="{F49D6E97-FAD6-4347-B151-2076F04BC1AF}"/>
                  </a:ext>
                </a:extLst>
              </p:cNvPr>
              <p:cNvPicPr/>
              <p:nvPr/>
            </p:nvPicPr>
            <p:blipFill>
              <a:blip r:embed="rId792"/>
              <a:stretch>
                <a:fillRect/>
              </a:stretch>
            </p:blipFill>
            <p:spPr>
              <a:xfrm>
                <a:off x="2763837" y="2636143"/>
                <a:ext cx="82440" cy="2087939"/>
              </a:xfrm>
              <a:prstGeom prst="rect">
                <a:avLst/>
              </a:prstGeom>
            </p:spPr>
          </p:pic>
        </mc:Fallback>
      </mc:AlternateContent>
      <p:grpSp>
        <p:nvGrpSpPr>
          <p:cNvPr id="15" name="Group 14">
            <a:extLst>
              <a:ext uri="{FF2B5EF4-FFF2-40B4-BE49-F238E27FC236}">
                <a16:creationId xmlns:a16="http://schemas.microsoft.com/office/drawing/2014/main" id="{1A80946B-B9B9-424B-A3E0-BB590E454A2E}"/>
              </a:ext>
            </a:extLst>
          </p:cNvPr>
          <p:cNvGrpSpPr/>
          <p:nvPr/>
        </p:nvGrpSpPr>
        <p:grpSpPr>
          <a:xfrm>
            <a:off x="576818" y="3096151"/>
            <a:ext cx="1951500" cy="1179900"/>
            <a:chOff x="4009323" y="1483994"/>
            <a:chExt cx="2341800" cy="1415880"/>
          </a:xfrm>
        </p:grpSpPr>
        <p:grpSp>
          <p:nvGrpSpPr>
            <p:cNvPr id="380" name="Group 379">
              <a:extLst>
                <a:ext uri="{FF2B5EF4-FFF2-40B4-BE49-F238E27FC236}">
                  <a16:creationId xmlns:a16="http://schemas.microsoft.com/office/drawing/2014/main" id="{D6CDB61E-51A2-434E-8E5B-29CCA4827004}"/>
                </a:ext>
              </a:extLst>
            </p:cNvPr>
            <p:cNvGrpSpPr/>
            <p:nvPr/>
          </p:nvGrpSpPr>
          <p:grpSpPr>
            <a:xfrm>
              <a:off x="4660873" y="2364347"/>
              <a:ext cx="1043280" cy="233640"/>
              <a:chOff x="2495530" y="5336133"/>
              <a:chExt cx="1043280" cy="233640"/>
            </a:xfrm>
          </p:grpSpPr>
          <mc:AlternateContent xmlns:mc="http://schemas.openxmlformats.org/markup-compatibility/2006" xmlns:p14="http://schemas.microsoft.com/office/powerpoint/2010/main">
            <mc:Choice Requires="p14">
              <p:contentPart p14:bwMode="auto" r:id="rId793">
                <p14:nvContentPartPr>
                  <p14:cNvPr id="381" name="Ink 380">
                    <a:extLst>
                      <a:ext uri="{FF2B5EF4-FFF2-40B4-BE49-F238E27FC236}">
                        <a16:creationId xmlns:a16="http://schemas.microsoft.com/office/drawing/2014/main" id="{D6055097-9AE0-4CB1-91D2-840F96B14F59}"/>
                      </a:ext>
                    </a:extLst>
                  </p14:cNvPr>
                  <p14:cNvContentPartPr/>
                  <p14:nvPr/>
                </p14:nvContentPartPr>
                <p14:xfrm>
                  <a:off x="2601010" y="5366013"/>
                  <a:ext cx="32760" cy="203760"/>
                </p14:xfrm>
              </p:contentPart>
            </mc:Choice>
            <mc:Fallback xmlns="">
              <p:pic>
                <p:nvPicPr>
                  <p:cNvPr id="5" name="Ink 4">
                    <a:extLst>
                      <a:ext uri="{FF2B5EF4-FFF2-40B4-BE49-F238E27FC236}">
                        <a16:creationId xmlns:a16="http://schemas.microsoft.com/office/drawing/2014/main" id="{790322C3-77BE-4C64-B0CD-C31D2CFE27D1}"/>
                      </a:ext>
                    </a:extLst>
                  </p:cNvPr>
                  <p:cNvPicPr/>
                  <p:nvPr/>
                </p:nvPicPr>
                <p:blipFill>
                  <a:blip r:embed="rId46"/>
                  <a:stretch>
                    <a:fillRect/>
                  </a:stretch>
                </p:blipFill>
                <p:spPr>
                  <a:xfrm>
                    <a:off x="2592010" y="5357013"/>
                    <a:ext cx="50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382" name="Ink 381">
                    <a:extLst>
                      <a:ext uri="{FF2B5EF4-FFF2-40B4-BE49-F238E27FC236}">
                        <a16:creationId xmlns:a16="http://schemas.microsoft.com/office/drawing/2014/main" id="{F9841F4E-A75D-4A19-B471-D05992CFFA93}"/>
                      </a:ext>
                    </a:extLst>
                  </p14:cNvPr>
                  <p14:cNvContentPartPr/>
                  <p14:nvPr/>
                </p14:nvContentPartPr>
                <p14:xfrm>
                  <a:off x="2495530" y="5336133"/>
                  <a:ext cx="231120" cy="58320"/>
                </p14:xfrm>
              </p:contentPart>
            </mc:Choice>
            <mc:Fallback xmlns="">
              <p:pic>
                <p:nvPicPr>
                  <p:cNvPr id="8" name="Ink 7">
                    <a:extLst>
                      <a:ext uri="{FF2B5EF4-FFF2-40B4-BE49-F238E27FC236}">
                        <a16:creationId xmlns:a16="http://schemas.microsoft.com/office/drawing/2014/main" id="{9DC0ED87-B28D-4909-B091-EF73A955D351}"/>
                      </a:ext>
                    </a:extLst>
                  </p:cNvPr>
                  <p:cNvPicPr/>
                  <p:nvPr/>
                </p:nvPicPr>
                <p:blipFill>
                  <a:blip r:embed="rId48"/>
                  <a:stretch>
                    <a:fillRect/>
                  </a:stretch>
                </p:blipFill>
                <p:spPr>
                  <a:xfrm>
                    <a:off x="2486530" y="5327133"/>
                    <a:ext cx="248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383" name="Ink 382">
                    <a:extLst>
                      <a:ext uri="{FF2B5EF4-FFF2-40B4-BE49-F238E27FC236}">
                        <a16:creationId xmlns:a16="http://schemas.microsoft.com/office/drawing/2014/main" id="{F1513E47-10D7-46CB-BA80-54E868729129}"/>
                      </a:ext>
                    </a:extLst>
                  </p14:cNvPr>
                  <p14:cNvContentPartPr/>
                  <p14:nvPr/>
                </p14:nvContentPartPr>
                <p14:xfrm>
                  <a:off x="2731690" y="5463213"/>
                  <a:ext cx="104760" cy="30960"/>
                </p14:xfrm>
              </p:contentPart>
            </mc:Choice>
            <mc:Fallback xmlns="">
              <p:pic>
                <p:nvPicPr>
                  <p:cNvPr id="11" name="Ink 10">
                    <a:extLst>
                      <a:ext uri="{FF2B5EF4-FFF2-40B4-BE49-F238E27FC236}">
                        <a16:creationId xmlns:a16="http://schemas.microsoft.com/office/drawing/2014/main" id="{2725E158-5468-4DE0-AA5F-18700995D793}"/>
                      </a:ext>
                    </a:extLst>
                  </p:cNvPr>
                  <p:cNvPicPr/>
                  <p:nvPr/>
                </p:nvPicPr>
                <p:blipFill>
                  <a:blip r:embed="rId50"/>
                  <a:stretch>
                    <a:fillRect/>
                  </a:stretch>
                </p:blipFill>
                <p:spPr>
                  <a:xfrm>
                    <a:off x="2722690" y="5454213"/>
                    <a:ext cx="122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384" name="Ink 383">
                    <a:extLst>
                      <a:ext uri="{FF2B5EF4-FFF2-40B4-BE49-F238E27FC236}">
                        <a16:creationId xmlns:a16="http://schemas.microsoft.com/office/drawing/2014/main" id="{73BE2E46-676B-4349-B8EE-D7478AA98E17}"/>
                      </a:ext>
                    </a:extLst>
                  </p14:cNvPr>
                  <p14:cNvContentPartPr/>
                  <p14:nvPr/>
                </p14:nvContentPartPr>
                <p14:xfrm>
                  <a:off x="2908450" y="5336133"/>
                  <a:ext cx="165600" cy="215280"/>
                </p14:xfrm>
              </p:contentPart>
            </mc:Choice>
            <mc:Fallback xmlns="">
              <p:pic>
                <p:nvPicPr>
                  <p:cNvPr id="12" name="Ink 11">
                    <a:extLst>
                      <a:ext uri="{FF2B5EF4-FFF2-40B4-BE49-F238E27FC236}">
                        <a16:creationId xmlns:a16="http://schemas.microsoft.com/office/drawing/2014/main" id="{F7F7CF89-84FE-4E4A-B504-39A61049A8EB}"/>
                      </a:ext>
                    </a:extLst>
                  </p:cNvPr>
                  <p:cNvPicPr/>
                  <p:nvPr/>
                </p:nvPicPr>
                <p:blipFill>
                  <a:blip r:embed="rId52"/>
                  <a:stretch>
                    <a:fillRect/>
                  </a:stretch>
                </p:blipFill>
                <p:spPr>
                  <a:xfrm>
                    <a:off x="2899450" y="5327118"/>
                    <a:ext cx="183240" cy="23295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385" name="Ink 384">
                    <a:extLst>
                      <a:ext uri="{FF2B5EF4-FFF2-40B4-BE49-F238E27FC236}">
                        <a16:creationId xmlns:a16="http://schemas.microsoft.com/office/drawing/2014/main" id="{B1872A21-9F4E-453A-93A7-2FB9D10723BC}"/>
                      </a:ext>
                    </a:extLst>
                  </p14:cNvPr>
                  <p14:cNvContentPartPr/>
                  <p14:nvPr/>
                </p14:nvContentPartPr>
                <p14:xfrm>
                  <a:off x="3137770" y="5342613"/>
                  <a:ext cx="146520" cy="166680"/>
                </p14:xfrm>
              </p:contentPart>
            </mc:Choice>
            <mc:Fallback xmlns="">
              <p:pic>
                <p:nvPicPr>
                  <p:cNvPr id="14" name="Ink 13">
                    <a:extLst>
                      <a:ext uri="{FF2B5EF4-FFF2-40B4-BE49-F238E27FC236}">
                        <a16:creationId xmlns:a16="http://schemas.microsoft.com/office/drawing/2014/main" id="{0E1121FD-F11C-484E-9BBA-74B637273FA0}"/>
                      </a:ext>
                    </a:extLst>
                  </p:cNvPr>
                  <p:cNvPicPr/>
                  <p:nvPr/>
                </p:nvPicPr>
                <p:blipFill>
                  <a:blip r:embed="rId54"/>
                  <a:stretch>
                    <a:fillRect/>
                  </a:stretch>
                </p:blipFill>
                <p:spPr>
                  <a:xfrm>
                    <a:off x="3128770" y="5333613"/>
                    <a:ext cx="164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386" name="Ink 385">
                    <a:extLst>
                      <a:ext uri="{FF2B5EF4-FFF2-40B4-BE49-F238E27FC236}">
                        <a16:creationId xmlns:a16="http://schemas.microsoft.com/office/drawing/2014/main" id="{C416348F-21EB-46DF-94BE-A9C6636A05B0}"/>
                      </a:ext>
                    </a:extLst>
                  </p14:cNvPr>
                  <p14:cNvContentPartPr/>
                  <p14:nvPr/>
                </p14:nvContentPartPr>
                <p14:xfrm>
                  <a:off x="3175570" y="5430813"/>
                  <a:ext cx="91440" cy="84960"/>
                </p14:xfrm>
              </p:contentPart>
            </mc:Choice>
            <mc:Fallback xmlns="">
              <p:pic>
                <p:nvPicPr>
                  <p:cNvPr id="31" name="Ink 30">
                    <a:extLst>
                      <a:ext uri="{FF2B5EF4-FFF2-40B4-BE49-F238E27FC236}">
                        <a16:creationId xmlns:a16="http://schemas.microsoft.com/office/drawing/2014/main" id="{3A02CCEF-4E61-4FA9-81BE-0A1B89932FE4}"/>
                      </a:ext>
                    </a:extLst>
                  </p:cNvPr>
                  <p:cNvPicPr/>
                  <p:nvPr/>
                </p:nvPicPr>
                <p:blipFill>
                  <a:blip r:embed="rId56"/>
                  <a:stretch>
                    <a:fillRect/>
                  </a:stretch>
                </p:blipFill>
                <p:spPr>
                  <a:xfrm>
                    <a:off x="3166570" y="5421813"/>
                    <a:ext cx="109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387" name="Ink 386">
                    <a:extLst>
                      <a:ext uri="{FF2B5EF4-FFF2-40B4-BE49-F238E27FC236}">
                        <a16:creationId xmlns:a16="http://schemas.microsoft.com/office/drawing/2014/main" id="{A9840843-C7D9-4FA7-BAE5-14F58A318C67}"/>
                      </a:ext>
                    </a:extLst>
                  </p14:cNvPr>
                  <p14:cNvContentPartPr/>
                  <p14:nvPr/>
                </p14:nvContentPartPr>
                <p14:xfrm>
                  <a:off x="3327130" y="5336853"/>
                  <a:ext cx="211680" cy="191160"/>
                </p14:xfrm>
              </p:contentPart>
            </mc:Choice>
            <mc:Fallback xmlns="">
              <p:pic>
                <p:nvPicPr>
                  <p:cNvPr id="32" name="Ink 31">
                    <a:extLst>
                      <a:ext uri="{FF2B5EF4-FFF2-40B4-BE49-F238E27FC236}">
                        <a16:creationId xmlns:a16="http://schemas.microsoft.com/office/drawing/2014/main" id="{4942AE29-279A-4028-A204-9D77A273A9D8}"/>
                      </a:ext>
                    </a:extLst>
                  </p:cNvPr>
                  <p:cNvPicPr/>
                  <p:nvPr/>
                </p:nvPicPr>
                <p:blipFill>
                  <a:blip r:embed="rId58"/>
                  <a:stretch>
                    <a:fillRect/>
                  </a:stretch>
                </p:blipFill>
                <p:spPr>
                  <a:xfrm>
                    <a:off x="3318130" y="5327853"/>
                    <a:ext cx="229320" cy="208800"/>
                  </a:xfrm>
                  <a:prstGeom prst="rect">
                    <a:avLst/>
                  </a:prstGeom>
                </p:spPr>
              </p:pic>
            </mc:Fallback>
          </mc:AlternateContent>
        </p:grpSp>
        <p:grpSp>
          <p:nvGrpSpPr>
            <p:cNvPr id="388" name="Group 387">
              <a:extLst>
                <a:ext uri="{FF2B5EF4-FFF2-40B4-BE49-F238E27FC236}">
                  <a16:creationId xmlns:a16="http://schemas.microsoft.com/office/drawing/2014/main" id="{FB84036D-F361-4469-AC2A-BAC208322F64}"/>
                </a:ext>
              </a:extLst>
            </p:cNvPr>
            <p:cNvGrpSpPr/>
            <p:nvPr/>
          </p:nvGrpSpPr>
          <p:grpSpPr>
            <a:xfrm>
              <a:off x="4290433" y="1713327"/>
              <a:ext cx="1774440" cy="383760"/>
              <a:chOff x="1482908" y="3814475"/>
              <a:chExt cx="1774440" cy="383760"/>
            </a:xfrm>
            <a:noFill/>
          </p:grpSpPr>
          <p:grpSp>
            <p:nvGrpSpPr>
              <p:cNvPr id="389" name="Group 388">
                <a:extLst>
                  <a:ext uri="{FF2B5EF4-FFF2-40B4-BE49-F238E27FC236}">
                    <a16:creationId xmlns:a16="http://schemas.microsoft.com/office/drawing/2014/main" id="{A6A6DA86-2FAB-4051-B027-597E9284AC03}"/>
                  </a:ext>
                </a:extLst>
              </p:cNvPr>
              <p:cNvGrpSpPr/>
              <p:nvPr/>
            </p:nvGrpSpPr>
            <p:grpSpPr>
              <a:xfrm>
                <a:off x="1482908" y="3932195"/>
                <a:ext cx="509400" cy="221400"/>
                <a:chOff x="2342530" y="4535853"/>
                <a:chExt cx="509400" cy="221400"/>
              </a:xfrm>
              <a:grpFill/>
            </p:grpSpPr>
            <mc:AlternateContent xmlns:mc="http://schemas.openxmlformats.org/markup-compatibility/2006" xmlns:p14="http://schemas.microsoft.com/office/powerpoint/2010/main">
              <mc:Choice Requires="p14">
                <p:contentPart p14:bwMode="auto" r:id="rId800">
                  <p14:nvContentPartPr>
                    <p14:cNvPr id="415" name="Ink 414">
                      <a:extLst>
                        <a:ext uri="{FF2B5EF4-FFF2-40B4-BE49-F238E27FC236}">
                          <a16:creationId xmlns:a16="http://schemas.microsoft.com/office/drawing/2014/main" id="{BA11CB46-FAFD-41C5-AC62-4513BFA4ABA1}"/>
                        </a:ext>
                      </a:extLst>
                    </p14:cNvPr>
                    <p14:cNvContentPartPr/>
                    <p14:nvPr/>
                  </p14:nvContentPartPr>
                  <p14:xfrm>
                    <a:off x="2457010" y="4585173"/>
                    <a:ext cx="14040" cy="155880"/>
                  </p14:xfrm>
                </p:contentPart>
              </mc:Choice>
              <mc:Fallback xmlns="">
                <p:pic>
                  <p:nvPicPr>
                    <p:cNvPr id="34" name="Ink 33">
                      <a:extLst>
                        <a:ext uri="{FF2B5EF4-FFF2-40B4-BE49-F238E27FC236}">
                          <a16:creationId xmlns:a16="http://schemas.microsoft.com/office/drawing/2014/main" id="{7CA51104-C673-478E-8CB9-0544122484EC}"/>
                        </a:ext>
                      </a:extLst>
                    </p:cNvPr>
                    <p:cNvPicPr/>
                    <p:nvPr/>
                  </p:nvPicPr>
                  <p:blipFill>
                    <a:blip r:embed="rId60"/>
                    <a:stretch>
                      <a:fillRect/>
                    </a:stretch>
                  </p:blipFill>
                  <p:spPr>
                    <a:xfrm>
                      <a:off x="2448010" y="4576173"/>
                      <a:ext cx="316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416" name="Ink 415">
                      <a:extLst>
                        <a:ext uri="{FF2B5EF4-FFF2-40B4-BE49-F238E27FC236}">
                          <a16:creationId xmlns:a16="http://schemas.microsoft.com/office/drawing/2014/main" id="{860472E8-7634-40B5-93DD-7865D833512E}"/>
                        </a:ext>
                      </a:extLst>
                    </p14:cNvPr>
                    <p14:cNvContentPartPr/>
                    <p14:nvPr/>
                  </p14:nvContentPartPr>
                  <p14:xfrm>
                    <a:off x="2342530" y="4539453"/>
                    <a:ext cx="209520" cy="62640"/>
                  </p14:xfrm>
                </p:contentPart>
              </mc:Choice>
              <mc:Fallback xmlns="">
                <p:pic>
                  <p:nvPicPr>
                    <p:cNvPr id="35" name="Ink 34">
                      <a:extLst>
                        <a:ext uri="{FF2B5EF4-FFF2-40B4-BE49-F238E27FC236}">
                          <a16:creationId xmlns:a16="http://schemas.microsoft.com/office/drawing/2014/main" id="{ADEA345A-8A13-497A-A1C7-CB2CCF382C9A}"/>
                        </a:ext>
                      </a:extLst>
                    </p:cNvPr>
                    <p:cNvPicPr/>
                    <p:nvPr/>
                  </p:nvPicPr>
                  <p:blipFill>
                    <a:blip r:embed="rId62"/>
                    <a:stretch>
                      <a:fillRect/>
                    </a:stretch>
                  </p:blipFill>
                  <p:spPr>
                    <a:xfrm>
                      <a:off x="2333530" y="4530813"/>
                      <a:ext cx="227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417" name="Ink 416">
                      <a:extLst>
                        <a:ext uri="{FF2B5EF4-FFF2-40B4-BE49-F238E27FC236}">
                          <a16:creationId xmlns:a16="http://schemas.microsoft.com/office/drawing/2014/main" id="{BA70C9B3-B32E-4D28-B739-CE84E9AABC7C}"/>
                        </a:ext>
                      </a:extLst>
                    </p14:cNvPr>
                    <p14:cNvContentPartPr/>
                    <p14:nvPr/>
                  </p14:nvContentPartPr>
                  <p14:xfrm>
                    <a:off x="2585530" y="4568973"/>
                    <a:ext cx="23400" cy="136080"/>
                  </p14:xfrm>
                </p:contentPart>
              </mc:Choice>
              <mc:Fallback xmlns="">
                <p:pic>
                  <p:nvPicPr>
                    <p:cNvPr id="36" name="Ink 35">
                      <a:extLst>
                        <a:ext uri="{FF2B5EF4-FFF2-40B4-BE49-F238E27FC236}">
                          <a16:creationId xmlns:a16="http://schemas.microsoft.com/office/drawing/2014/main" id="{B896CEBB-38E2-41B9-B952-0DF2099306B1}"/>
                        </a:ext>
                      </a:extLst>
                    </p:cNvPr>
                    <p:cNvPicPr/>
                    <p:nvPr/>
                  </p:nvPicPr>
                  <p:blipFill>
                    <a:blip r:embed="rId64"/>
                    <a:stretch>
                      <a:fillRect/>
                    </a:stretch>
                  </p:blipFill>
                  <p:spPr>
                    <a:xfrm>
                      <a:off x="2576890" y="4559973"/>
                      <a:ext cx="41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418" name="Ink 417">
                      <a:extLst>
                        <a:ext uri="{FF2B5EF4-FFF2-40B4-BE49-F238E27FC236}">
                          <a16:creationId xmlns:a16="http://schemas.microsoft.com/office/drawing/2014/main" id="{DDCA5DF2-9FC0-4E94-8982-5AF3F7C0138B}"/>
                        </a:ext>
                      </a:extLst>
                    </p14:cNvPr>
                    <p14:cNvContentPartPr/>
                    <p14:nvPr/>
                  </p14:nvContentPartPr>
                  <p14:xfrm>
                    <a:off x="2598850" y="4540893"/>
                    <a:ext cx="105840" cy="189360"/>
                  </p14:xfrm>
                </p:contentPart>
              </mc:Choice>
              <mc:Fallback xmlns="">
                <p:pic>
                  <p:nvPicPr>
                    <p:cNvPr id="37" name="Ink 36">
                      <a:extLst>
                        <a:ext uri="{FF2B5EF4-FFF2-40B4-BE49-F238E27FC236}">
                          <a16:creationId xmlns:a16="http://schemas.microsoft.com/office/drawing/2014/main" id="{6C19FA2C-4D04-488D-B1C7-FEC021693433}"/>
                        </a:ext>
                      </a:extLst>
                    </p:cNvPr>
                    <p:cNvPicPr/>
                    <p:nvPr/>
                  </p:nvPicPr>
                  <p:blipFill>
                    <a:blip r:embed="rId66"/>
                    <a:stretch>
                      <a:fillRect/>
                    </a:stretch>
                  </p:blipFill>
                  <p:spPr>
                    <a:xfrm>
                      <a:off x="2589850" y="4532253"/>
                      <a:ext cx="123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419" name="Ink 418">
                      <a:extLst>
                        <a:ext uri="{FF2B5EF4-FFF2-40B4-BE49-F238E27FC236}">
                          <a16:creationId xmlns:a16="http://schemas.microsoft.com/office/drawing/2014/main" id="{463FCC33-5331-4B9D-A23E-26E17B7E7A81}"/>
                        </a:ext>
                      </a:extLst>
                    </p14:cNvPr>
                    <p14:cNvContentPartPr/>
                    <p14:nvPr/>
                  </p14:nvContentPartPr>
                  <p14:xfrm>
                    <a:off x="2722330" y="4535853"/>
                    <a:ext cx="129600" cy="221400"/>
                  </p14:xfrm>
                </p:contentPart>
              </mc:Choice>
              <mc:Fallback xmlns="">
                <p:pic>
                  <p:nvPicPr>
                    <p:cNvPr id="38" name="Ink 37">
                      <a:extLst>
                        <a:ext uri="{FF2B5EF4-FFF2-40B4-BE49-F238E27FC236}">
                          <a16:creationId xmlns:a16="http://schemas.microsoft.com/office/drawing/2014/main" id="{B9FE5D92-7D9A-447C-9527-F5F0E9303D4F}"/>
                        </a:ext>
                      </a:extLst>
                    </p:cNvPr>
                    <p:cNvPicPr/>
                    <p:nvPr/>
                  </p:nvPicPr>
                  <p:blipFill>
                    <a:blip r:embed="rId68"/>
                    <a:stretch>
                      <a:fillRect/>
                    </a:stretch>
                  </p:blipFill>
                  <p:spPr>
                    <a:xfrm>
                      <a:off x="2713690" y="4526853"/>
                      <a:ext cx="147240" cy="239040"/>
                    </a:xfrm>
                    <a:prstGeom prst="rect">
                      <a:avLst/>
                    </a:prstGeom>
                  </p:spPr>
                </p:pic>
              </mc:Fallback>
            </mc:AlternateContent>
          </p:grpSp>
          <p:grpSp>
            <p:nvGrpSpPr>
              <p:cNvPr id="390" name="Group 389">
                <a:extLst>
                  <a:ext uri="{FF2B5EF4-FFF2-40B4-BE49-F238E27FC236}">
                    <a16:creationId xmlns:a16="http://schemas.microsoft.com/office/drawing/2014/main" id="{1176E367-FEBF-4C1F-BF9F-4168838C35F6}"/>
                  </a:ext>
                </a:extLst>
              </p:cNvPr>
              <p:cNvGrpSpPr/>
              <p:nvPr/>
            </p:nvGrpSpPr>
            <p:grpSpPr>
              <a:xfrm>
                <a:off x="2162588" y="3814475"/>
                <a:ext cx="1094760" cy="383760"/>
                <a:chOff x="3022210" y="4418133"/>
                <a:chExt cx="1094760" cy="383760"/>
              </a:xfrm>
              <a:grpFill/>
            </p:grpSpPr>
            <mc:AlternateContent xmlns:mc="http://schemas.openxmlformats.org/markup-compatibility/2006" xmlns:p14="http://schemas.microsoft.com/office/powerpoint/2010/main">
              <mc:Choice Requires="p14">
                <p:contentPart p14:bwMode="auto" r:id="rId805">
                  <p14:nvContentPartPr>
                    <p14:cNvPr id="391" name="Ink 390">
                      <a:extLst>
                        <a:ext uri="{FF2B5EF4-FFF2-40B4-BE49-F238E27FC236}">
                          <a16:creationId xmlns:a16="http://schemas.microsoft.com/office/drawing/2014/main" id="{1416A938-E834-4254-98BA-6B5CF73FBD3D}"/>
                        </a:ext>
                      </a:extLst>
                    </p14:cNvPr>
                    <p14:cNvContentPartPr/>
                    <p14:nvPr/>
                  </p14:nvContentPartPr>
                  <p14:xfrm>
                    <a:off x="3050290" y="4553133"/>
                    <a:ext cx="7920" cy="143640"/>
                  </p14:xfrm>
                </p:contentPart>
              </mc:Choice>
              <mc:Fallback xmlns="">
                <p:pic>
                  <p:nvPicPr>
                    <p:cNvPr id="40" name="Ink 39">
                      <a:extLst>
                        <a:ext uri="{FF2B5EF4-FFF2-40B4-BE49-F238E27FC236}">
                          <a16:creationId xmlns:a16="http://schemas.microsoft.com/office/drawing/2014/main" id="{806EFDC2-738E-43DD-8201-C2A95CD1A9AF}"/>
                        </a:ext>
                      </a:extLst>
                    </p:cNvPr>
                    <p:cNvPicPr/>
                    <p:nvPr/>
                  </p:nvPicPr>
                  <p:blipFill>
                    <a:blip r:embed="rId70"/>
                    <a:stretch>
                      <a:fillRect/>
                    </a:stretch>
                  </p:blipFill>
                  <p:spPr>
                    <a:xfrm>
                      <a:off x="3041650" y="4544133"/>
                      <a:ext cx="2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392" name="Ink 391">
                      <a:extLst>
                        <a:ext uri="{FF2B5EF4-FFF2-40B4-BE49-F238E27FC236}">
                          <a16:creationId xmlns:a16="http://schemas.microsoft.com/office/drawing/2014/main" id="{0973256D-A2E9-4550-992B-A38223C5AF8B}"/>
                        </a:ext>
                      </a:extLst>
                    </p14:cNvPr>
                    <p14:cNvContentPartPr/>
                    <p14:nvPr/>
                  </p14:nvContentPartPr>
                  <p14:xfrm>
                    <a:off x="3071170" y="4482213"/>
                    <a:ext cx="144360" cy="60840"/>
                  </p14:xfrm>
                </p:contentPart>
              </mc:Choice>
              <mc:Fallback xmlns="">
                <p:pic>
                  <p:nvPicPr>
                    <p:cNvPr id="41" name="Ink 40">
                      <a:extLst>
                        <a:ext uri="{FF2B5EF4-FFF2-40B4-BE49-F238E27FC236}">
                          <a16:creationId xmlns:a16="http://schemas.microsoft.com/office/drawing/2014/main" id="{576A30BC-39F3-4DA0-90E1-83D4F4E4A207}"/>
                        </a:ext>
                      </a:extLst>
                    </p:cNvPr>
                    <p:cNvPicPr/>
                    <p:nvPr/>
                  </p:nvPicPr>
                  <p:blipFill>
                    <a:blip r:embed="rId72"/>
                    <a:stretch>
                      <a:fillRect/>
                    </a:stretch>
                  </p:blipFill>
                  <p:spPr>
                    <a:xfrm>
                      <a:off x="3062530" y="4473573"/>
                      <a:ext cx="1620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393" name="Ink 392">
                      <a:extLst>
                        <a:ext uri="{FF2B5EF4-FFF2-40B4-BE49-F238E27FC236}">
                          <a16:creationId xmlns:a16="http://schemas.microsoft.com/office/drawing/2014/main" id="{8736C3A8-7D6B-4D09-ACBE-CDBA0D521A20}"/>
                        </a:ext>
                      </a:extLst>
                    </p14:cNvPr>
                    <p14:cNvContentPartPr/>
                    <p14:nvPr/>
                  </p14:nvContentPartPr>
                  <p14:xfrm>
                    <a:off x="3022210" y="4610373"/>
                    <a:ext cx="136800" cy="59040"/>
                  </p14:xfrm>
                </p:contentPart>
              </mc:Choice>
              <mc:Fallback xmlns="">
                <p:pic>
                  <p:nvPicPr>
                    <p:cNvPr id="42" name="Ink 41">
                      <a:extLst>
                        <a:ext uri="{FF2B5EF4-FFF2-40B4-BE49-F238E27FC236}">
                          <a16:creationId xmlns:a16="http://schemas.microsoft.com/office/drawing/2014/main" id="{7ABF59A2-6027-47C6-BF02-26E7A424CFD3}"/>
                        </a:ext>
                      </a:extLst>
                    </p:cNvPr>
                    <p:cNvPicPr/>
                    <p:nvPr/>
                  </p:nvPicPr>
                  <p:blipFill>
                    <a:blip r:embed="rId74"/>
                    <a:stretch>
                      <a:fillRect/>
                    </a:stretch>
                  </p:blipFill>
                  <p:spPr>
                    <a:xfrm>
                      <a:off x="3013210" y="4601733"/>
                      <a:ext cx="154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394" name="Ink 393">
                      <a:extLst>
                        <a:ext uri="{FF2B5EF4-FFF2-40B4-BE49-F238E27FC236}">
                          <a16:creationId xmlns:a16="http://schemas.microsoft.com/office/drawing/2014/main" id="{DD800991-4A5A-4C66-BC94-284C85943B07}"/>
                        </a:ext>
                      </a:extLst>
                    </p14:cNvPr>
                    <p14:cNvContentPartPr/>
                    <p14:nvPr/>
                  </p14:nvContentPartPr>
                  <p14:xfrm>
                    <a:off x="3024010" y="4687773"/>
                    <a:ext cx="138960" cy="47520"/>
                  </p14:xfrm>
                </p:contentPart>
              </mc:Choice>
              <mc:Fallback xmlns="">
                <p:pic>
                  <p:nvPicPr>
                    <p:cNvPr id="43" name="Ink 42">
                      <a:extLst>
                        <a:ext uri="{FF2B5EF4-FFF2-40B4-BE49-F238E27FC236}">
                          <a16:creationId xmlns:a16="http://schemas.microsoft.com/office/drawing/2014/main" id="{A8FF4419-0F27-48C9-AED4-69E7F2477C4E}"/>
                        </a:ext>
                      </a:extLst>
                    </p:cNvPr>
                    <p:cNvPicPr/>
                    <p:nvPr/>
                  </p:nvPicPr>
                  <p:blipFill>
                    <a:blip r:embed="rId76"/>
                    <a:stretch>
                      <a:fillRect/>
                    </a:stretch>
                  </p:blipFill>
                  <p:spPr>
                    <a:xfrm>
                      <a:off x="3015010" y="4679133"/>
                      <a:ext cx="15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395" name="Ink 394">
                      <a:extLst>
                        <a:ext uri="{FF2B5EF4-FFF2-40B4-BE49-F238E27FC236}">
                          <a16:creationId xmlns:a16="http://schemas.microsoft.com/office/drawing/2014/main" id="{DC14C976-A4A3-45BD-8C6F-799DC83CFB84}"/>
                        </a:ext>
                      </a:extLst>
                    </p14:cNvPr>
                    <p14:cNvContentPartPr/>
                    <p14:nvPr/>
                  </p14:nvContentPartPr>
                  <p14:xfrm>
                    <a:off x="3202210" y="4587333"/>
                    <a:ext cx="104760" cy="131040"/>
                  </p14:xfrm>
                </p:contentPart>
              </mc:Choice>
              <mc:Fallback xmlns="">
                <p:pic>
                  <p:nvPicPr>
                    <p:cNvPr id="44" name="Ink 43">
                      <a:extLst>
                        <a:ext uri="{FF2B5EF4-FFF2-40B4-BE49-F238E27FC236}">
                          <a16:creationId xmlns:a16="http://schemas.microsoft.com/office/drawing/2014/main" id="{20430E77-16D4-43B3-968D-9E26207484EE}"/>
                        </a:ext>
                      </a:extLst>
                    </p:cNvPr>
                    <p:cNvPicPr/>
                    <p:nvPr/>
                  </p:nvPicPr>
                  <p:blipFill>
                    <a:blip r:embed="rId78"/>
                    <a:stretch>
                      <a:fillRect/>
                    </a:stretch>
                  </p:blipFill>
                  <p:spPr>
                    <a:xfrm>
                      <a:off x="3193570" y="4578333"/>
                      <a:ext cx="122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404" name="Ink 403">
                      <a:extLst>
                        <a:ext uri="{FF2B5EF4-FFF2-40B4-BE49-F238E27FC236}">
                          <a16:creationId xmlns:a16="http://schemas.microsoft.com/office/drawing/2014/main" id="{6E653345-0763-4A51-BCBD-DA2307DE6142}"/>
                        </a:ext>
                      </a:extLst>
                    </p14:cNvPr>
                    <p14:cNvContentPartPr/>
                    <p14:nvPr/>
                  </p14:nvContentPartPr>
                  <p14:xfrm>
                    <a:off x="3338290" y="4441533"/>
                    <a:ext cx="88200" cy="253800"/>
                  </p14:xfrm>
                </p:contentPart>
              </mc:Choice>
              <mc:Fallback xmlns="">
                <p:pic>
                  <p:nvPicPr>
                    <p:cNvPr id="45" name="Ink 44">
                      <a:extLst>
                        <a:ext uri="{FF2B5EF4-FFF2-40B4-BE49-F238E27FC236}">
                          <a16:creationId xmlns:a16="http://schemas.microsoft.com/office/drawing/2014/main" id="{5D280911-5F03-48E1-8B5E-9C6AFE34B7DD}"/>
                        </a:ext>
                      </a:extLst>
                    </p:cNvPr>
                    <p:cNvPicPr/>
                    <p:nvPr/>
                  </p:nvPicPr>
                  <p:blipFill>
                    <a:blip r:embed="rId80"/>
                    <a:stretch>
                      <a:fillRect/>
                    </a:stretch>
                  </p:blipFill>
                  <p:spPr>
                    <a:xfrm>
                      <a:off x="3329650" y="4432893"/>
                      <a:ext cx="105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407" name="Ink 406">
                      <a:extLst>
                        <a:ext uri="{FF2B5EF4-FFF2-40B4-BE49-F238E27FC236}">
                          <a16:creationId xmlns:a16="http://schemas.microsoft.com/office/drawing/2014/main" id="{F59E6224-569C-4C25-98B8-5E7FD9AA3610}"/>
                        </a:ext>
                      </a:extLst>
                    </p14:cNvPr>
                    <p14:cNvContentPartPr/>
                    <p14:nvPr/>
                  </p14:nvContentPartPr>
                  <p14:xfrm>
                    <a:off x="3495970" y="4651053"/>
                    <a:ext cx="19440" cy="150840"/>
                  </p14:xfrm>
                </p:contentPart>
              </mc:Choice>
              <mc:Fallback xmlns="">
                <p:pic>
                  <p:nvPicPr>
                    <p:cNvPr id="47" name="Ink 46">
                      <a:extLst>
                        <a:ext uri="{FF2B5EF4-FFF2-40B4-BE49-F238E27FC236}">
                          <a16:creationId xmlns:a16="http://schemas.microsoft.com/office/drawing/2014/main" id="{C962544B-E08F-480D-A52E-B40006369C0E}"/>
                        </a:ext>
                      </a:extLst>
                    </p:cNvPr>
                    <p:cNvPicPr/>
                    <p:nvPr/>
                  </p:nvPicPr>
                  <p:blipFill>
                    <a:blip r:embed="rId82"/>
                    <a:stretch>
                      <a:fillRect/>
                    </a:stretch>
                  </p:blipFill>
                  <p:spPr>
                    <a:xfrm>
                      <a:off x="3487330" y="4642413"/>
                      <a:ext cx="37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408" name="Ink 407">
                      <a:extLst>
                        <a:ext uri="{FF2B5EF4-FFF2-40B4-BE49-F238E27FC236}">
                          <a16:creationId xmlns:a16="http://schemas.microsoft.com/office/drawing/2014/main" id="{9434586A-D42B-43F8-9F75-3FD14F518A85}"/>
                        </a:ext>
                      </a:extLst>
                    </p14:cNvPr>
                    <p14:cNvContentPartPr/>
                    <p14:nvPr/>
                  </p14:nvContentPartPr>
                  <p14:xfrm>
                    <a:off x="3511450" y="4532973"/>
                    <a:ext cx="81720" cy="158760"/>
                  </p14:xfrm>
                </p:contentPart>
              </mc:Choice>
              <mc:Fallback xmlns="">
                <p:pic>
                  <p:nvPicPr>
                    <p:cNvPr id="48" name="Ink 47">
                      <a:extLst>
                        <a:ext uri="{FF2B5EF4-FFF2-40B4-BE49-F238E27FC236}">
                          <a16:creationId xmlns:a16="http://schemas.microsoft.com/office/drawing/2014/main" id="{2004932E-EE5F-4757-AE5C-A6BE6610CBF3}"/>
                        </a:ext>
                      </a:extLst>
                    </p:cNvPr>
                    <p:cNvPicPr/>
                    <p:nvPr/>
                  </p:nvPicPr>
                  <p:blipFill>
                    <a:blip r:embed="rId84"/>
                    <a:stretch>
                      <a:fillRect/>
                    </a:stretch>
                  </p:blipFill>
                  <p:spPr>
                    <a:xfrm>
                      <a:off x="3502450" y="4523973"/>
                      <a:ext cx="99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409" name="Ink 408">
                      <a:extLst>
                        <a:ext uri="{FF2B5EF4-FFF2-40B4-BE49-F238E27FC236}">
                          <a16:creationId xmlns:a16="http://schemas.microsoft.com/office/drawing/2014/main" id="{C02DB94C-F051-49D9-B871-28FB09DC56FF}"/>
                        </a:ext>
                      </a:extLst>
                    </p14:cNvPr>
                    <p14:cNvContentPartPr/>
                    <p14:nvPr/>
                  </p14:nvContentPartPr>
                  <p14:xfrm>
                    <a:off x="3592810" y="4561773"/>
                    <a:ext cx="115920" cy="113400"/>
                  </p14:xfrm>
                </p:contentPart>
              </mc:Choice>
              <mc:Fallback xmlns="">
                <p:pic>
                  <p:nvPicPr>
                    <p:cNvPr id="49" name="Ink 48">
                      <a:extLst>
                        <a:ext uri="{FF2B5EF4-FFF2-40B4-BE49-F238E27FC236}">
                          <a16:creationId xmlns:a16="http://schemas.microsoft.com/office/drawing/2014/main" id="{248B843D-1244-47F1-966E-ABF7E1975696}"/>
                        </a:ext>
                      </a:extLst>
                    </p:cNvPr>
                    <p:cNvPicPr/>
                    <p:nvPr/>
                  </p:nvPicPr>
                  <p:blipFill>
                    <a:blip r:embed="rId86"/>
                    <a:stretch>
                      <a:fillRect/>
                    </a:stretch>
                  </p:blipFill>
                  <p:spPr>
                    <a:xfrm>
                      <a:off x="3583810" y="4552773"/>
                      <a:ext cx="133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410" name="Ink 409">
                      <a:extLst>
                        <a:ext uri="{FF2B5EF4-FFF2-40B4-BE49-F238E27FC236}">
                          <a16:creationId xmlns:a16="http://schemas.microsoft.com/office/drawing/2014/main" id="{88AB920A-07F8-4E3C-A8A9-14509B661176}"/>
                        </a:ext>
                      </a:extLst>
                    </p14:cNvPr>
                    <p14:cNvContentPartPr/>
                    <p14:nvPr/>
                  </p14:nvContentPartPr>
                  <p14:xfrm>
                    <a:off x="3778570" y="4566453"/>
                    <a:ext cx="5760" cy="96120"/>
                  </p14:xfrm>
                </p:contentPart>
              </mc:Choice>
              <mc:Fallback xmlns="">
                <p:pic>
                  <p:nvPicPr>
                    <p:cNvPr id="50" name="Ink 49">
                      <a:extLst>
                        <a:ext uri="{FF2B5EF4-FFF2-40B4-BE49-F238E27FC236}">
                          <a16:creationId xmlns:a16="http://schemas.microsoft.com/office/drawing/2014/main" id="{431DED93-90B2-4634-A9A4-E408BF7C61D2}"/>
                        </a:ext>
                      </a:extLst>
                    </p:cNvPr>
                    <p:cNvPicPr/>
                    <p:nvPr/>
                  </p:nvPicPr>
                  <p:blipFill>
                    <a:blip r:embed="rId88"/>
                    <a:stretch>
                      <a:fillRect/>
                    </a:stretch>
                  </p:blipFill>
                  <p:spPr>
                    <a:xfrm>
                      <a:off x="3769930" y="4557453"/>
                      <a:ext cx="23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411" name="Ink 410">
                      <a:extLst>
                        <a:ext uri="{FF2B5EF4-FFF2-40B4-BE49-F238E27FC236}">
                          <a16:creationId xmlns:a16="http://schemas.microsoft.com/office/drawing/2014/main" id="{A1E7E5ED-288A-4D45-B0D4-7969586D0243}"/>
                        </a:ext>
                      </a:extLst>
                    </p14:cNvPr>
                    <p14:cNvContentPartPr/>
                    <p14:nvPr/>
                  </p14:nvContentPartPr>
                  <p14:xfrm>
                    <a:off x="3742570" y="4451613"/>
                    <a:ext cx="13680" cy="13680"/>
                  </p14:xfrm>
                </p:contentPart>
              </mc:Choice>
              <mc:Fallback xmlns="">
                <p:pic>
                  <p:nvPicPr>
                    <p:cNvPr id="51" name="Ink 50">
                      <a:extLst>
                        <a:ext uri="{FF2B5EF4-FFF2-40B4-BE49-F238E27FC236}">
                          <a16:creationId xmlns:a16="http://schemas.microsoft.com/office/drawing/2014/main" id="{5ABE5DB3-2FCA-4D12-A2D9-6853BE5B3AAD}"/>
                        </a:ext>
                      </a:extLst>
                    </p:cNvPr>
                    <p:cNvPicPr/>
                    <p:nvPr/>
                  </p:nvPicPr>
                  <p:blipFill>
                    <a:blip r:embed="rId90"/>
                    <a:stretch>
                      <a:fillRect/>
                    </a:stretch>
                  </p:blipFill>
                  <p:spPr>
                    <a:xfrm>
                      <a:off x="3733930" y="4442973"/>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412" name="Ink 411">
                      <a:extLst>
                        <a:ext uri="{FF2B5EF4-FFF2-40B4-BE49-F238E27FC236}">
                          <a16:creationId xmlns:a16="http://schemas.microsoft.com/office/drawing/2014/main" id="{8599154E-93E0-4B49-8ACE-143C0868458D}"/>
                        </a:ext>
                      </a:extLst>
                    </p14:cNvPr>
                    <p14:cNvContentPartPr/>
                    <p14:nvPr/>
                  </p14:nvContentPartPr>
                  <p14:xfrm>
                    <a:off x="3854170" y="4532613"/>
                    <a:ext cx="82440" cy="116640"/>
                  </p14:xfrm>
                </p:contentPart>
              </mc:Choice>
              <mc:Fallback xmlns="">
                <p:pic>
                  <p:nvPicPr>
                    <p:cNvPr id="52" name="Ink 51">
                      <a:extLst>
                        <a:ext uri="{FF2B5EF4-FFF2-40B4-BE49-F238E27FC236}">
                          <a16:creationId xmlns:a16="http://schemas.microsoft.com/office/drawing/2014/main" id="{58DFB7A2-4E90-48E7-AD7B-39F199C4972B}"/>
                        </a:ext>
                      </a:extLst>
                    </p:cNvPr>
                    <p:cNvPicPr/>
                    <p:nvPr/>
                  </p:nvPicPr>
                  <p:blipFill>
                    <a:blip r:embed="rId92"/>
                    <a:stretch>
                      <a:fillRect/>
                    </a:stretch>
                  </p:blipFill>
                  <p:spPr>
                    <a:xfrm>
                      <a:off x="3845530" y="4523613"/>
                      <a:ext cx="100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413" name="Ink 412">
                      <a:extLst>
                        <a:ext uri="{FF2B5EF4-FFF2-40B4-BE49-F238E27FC236}">
                          <a16:creationId xmlns:a16="http://schemas.microsoft.com/office/drawing/2014/main" id="{15BAF342-D0D2-45CD-BB8C-3672E9E611B9}"/>
                        </a:ext>
                      </a:extLst>
                    </p14:cNvPr>
                    <p14:cNvContentPartPr/>
                    <p14:nvPr/>
                  </p14:nvContentPartPr>
                  <p14:xfrm>
                    <a:off x="3998530" y="4418133"/>
                    <a:ext cx="95040" cy="241560"/>
                  </p14:xfrm>
                </p:contentPart>
              </mc:Choice>
              <mc:Fallback xmlns="">
                <p:pic>
                  <p:nvPicPr>
                    <p:cNvPr id="53" name="Ink 52">
                      <a:extLst>
                        <a:ext uri="{FF2B5EF4-FFF2-40B4-BE49-F238E27FC236}">
                          <a16:creationId xmlns:a16="http://schemas.microsoft.com/office/drawing/2014/main" id="{D040C85D-0518-4AAC-88CA-62D74E3471A2}"/>
                        </a:ext>
                      </a:extLst>
                    </p:cNvPr>
                    <p:cNvPicPr/>
                    <p:nvPr/>
                  </p:nvPicPr>
                  <p:blipFill>
                    <a:blip r:embed="rId94"/>
                    <a:stretch>
                      <a:fillRect/>
                    </a:stretch>
                  </p:blipFill>
                  <p:spPr>
                    <a:xfrm>
                      <a:off x="3989890" y="4409133"/>
                      <a:ext cx="1126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14" name="Ink 413">
                      <a:extLst>
                        <a:ext uri="{FF2B5EF4-FFF2-40B4-BE49-F238E27FC236}">
                          <a16:creationId xmlns:a16="http://schemas.microsoft.com/office/drawing/2014/main" id="{77A137AF-C60D-47A5-81CB-F8A0E3878261}"/>
                        </a:ext>
                      </a:extLst>
                    </p14:cNvPr>
                    <p14:cNvContentPartPr/>
                    <p14:nvPr/>
                  </p14:nvContentPartPr>
                  <p14:xfrm>
                    <a:off x="3930490" y="4522893"/>
                    <a:ext cx="186480" cy="16920"/>
                  </p14:xfrm>
                </p:contentPart>
              </mc:Choice>
              <mc:Fallback xmlns="">
                <p:pic>
                  <p:nvPicPr>
                    <p:cNvPr id="54" name="Ink 53">
                      <a:extLst>
                        <a:ext uri="{FF2B5EF4-FFF2-40B4-BE49-F238E27FC236}">
                          <a16:creationId xmlns:a16="http://schemas.microsoft.com/office/drawing/2014/main" id="{902EB9EE-588E-47C2-AA7F-287EE0A913AB}"/>
                        </a:ext>
                      </a:extLst>
                    </p:cNvPr>
                    <p:cNvPicPr/>
                    <p:nvPr/>
                  </p:nvPicPr>
                  <p:blipFill>
                    <a:blip r:embed="rId96"/>
                    <a:stretch>
                      <a:fillRect/>
                    </a:stretch>
                  </p:blipFill>
                  <p:spPr>
                    <a:xfrm>
                      <a:off x="3921490" y="4513893"/>
                      <a:ext cx="204120" cy="34560"/>
                    </a:xfrm>
                    <a:prstGeom prst="rect">
                      <a:avLst/>
                    </a:prstGeom>
                  </p:spPr>
                </p:pic>
              </mc:Fallback>
            </mc:AlternateContent>
          </p:grpSp>
        </p:grpSp>
        <p:grpSp>
          <p:nvGrpSpPr>
            <p:cNvPr id="420" name="Group 419">
              <a:extLst>
                <a:ext uri="{FF2B5EF4-FFF2-40B4-BE49-F238E27FC236}">
                  <a16:creationId xmlns:a16="http://schemas.microsoft.com/office/drawing/2014/main" id="{C796EE7B-0C05-488A-B3F3-ABFFCEA58F19}"/>
                </a:ext>
              </a:extLst>
            </p:cNvPr>
            <p:cNvGrpSpPr/>
            <p:nvPr/>
          </p:nvGrpSpPr>
          <p:grpSpPr>
            <a:xfrm>
              <a:off x="4009323" y="1483994"/>
              <a:ext cx="2341800" cy="1415880"/>
              <a:chOff x="688604" y="3844307"/>
              <a:chExt cx="2341800" cy="1415880"/>
            </a:xfrm>
          </p:grpSpPr>
          <mc:AlternateContent xmlns:mc="http://schemas.openxmlformats.org/markup-compatibility/2006" xmlns:p14="http://schemas.microsoft.com/office/powerpoint/2010/main">
            <mc:Choice Requires="p14">
              <p:contentPart p14:bwMode="auto" r:id="rId819">
                <p14:nvContentPartPr>
                  <p14:cNvPr id="421" name="Ink 420">
                    <a:extLst>
                      <a:ext uri="{FF2B5EF4-FFF2-40B4-BE49-F238E27FC236}">
                        <a16:creationId xmlns:a16="http://schemas.microsoft.com/office/drawing/2014/main" id="{0D5C76BB-5704-434D-B63F-2DDAA43B2C12}"/>
                      </a:ext>
                    </a:extLst>
                  </p14:cNvPr>
                  <p14:cNvContentPartPr/>
                  <p14:nvPr/>
                </p14:nvContentPartPr>
                <p14:xfrm>
                  <a:off x="710924" y="3844307"/>
                  <a:ext cx="2319480" cy="1415880"/>
                </p14:xfrm>
              </p:contentPart>
            </mc:Choice>
            <mc:Fallback xmlns="">
              <p:pic>
                <p:nvPicPr>
                  <p:cNvPr id="5" name="Ink 4">
                    <a:extLst>
                      <a:ext uri="{FF2B5EF4-FFF2-40B4-BE49-F238E27FC236}">
                        <a16:creationId xmlns:a16="http://schemas.microsoft.com/office/drawing/2014/main" id="{272C4A8B-B49F-43E5-AB32-CD00DBA94136}"/>
                      </a:ext>
                    </a:extLst>
                  </p:cNvPr>
                  <p:cNvPicPr/>
                  <p:nvPr/>
                </p:nvPicPr>
                <p:blipFill>
                  <a:blip r:embed="rId782"/>
                  <a:stretch>
                    <a:fillRect/>
                  </a:stretch>
                </p:blipFill>
                <p:spPr>
                  <a:xfrm>
                    <a:off x="702284" y="3835667"/>
                    <a:ext cx="233712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22" name="Ink 421">
                    <a:extLst>
                      <a:ext uri="{FF2B5EF4-FFF2-40B4-BE49-F238E27FC236}">
                        <a16:creationId xmlns:a16="http://schemas.microsoft.com/office/drawing/2014/main" id="{8D961AD6-7E2E-44E4-A14F-4115A5FA4E78}"/>
                      </a:ext>
                    </a:extLst>
                  </p14:cNvPr>
                  <p14:cNvContentPartPr/>
                  <p14:nvPr/>
                </p14:nvContentPartPr>
                <p14:xfrm>
                  <a:off x="688604" y="3848267"/>
                  <a:ext cx="2201400" cy="166680"/>
                </p14:xfrm>
              </p:contentPart>
            </mc:Choice>
            <mc:Fallback xmlns="">
              <p:pic>
                <p:nvPicPr>
                  <p:cNvPr id="6" name="Ink 5">
                    <a:extLst>
                      <a:ext uri="{FF2B5EF4-FFF2-40B4-BE49-F238E27FC236}">
                        <a16:creationId xmlns:a16="http://schemas.microsoft.com/office/drawing/2014/main" id="{4407386B-D338-4DF8-8394-FB59100DC8C0}"/>
                      </a:ext>
                    </a:extLst>
                  </p:cNvPr>
                  <p:cNvPicPr/>
                  <p:nvPr/>
                </p:nvPicPr>
                <p:blipFill>
                  <a:blip r:embed="rId784"/>
                  <a:stretch>
                    <a:fillRect/>
                  </a:stretch>
                </p:blipFill>
                <p:spPr>
                  <a:xfrm>
                    <a:off x="679604" y="3839267"/>
                    <a:ext cx="2219040" cy="1843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821">
            <p14:nvContentPartPr>
              <p14:cNvPr id="16" name="Ink 15">
                <a:extLst>
                  <a:ext uri="{FF2B5EF4-FFF2-40B4-BE49-F238E27FC236}">
                    <a16:creationId xmlns:a16="http://schemas.microsoft.com/office/drawing/2014/main" id="{C4079D09-DF27-4249-ABC0-7B0852AC7183}"/>
                  </a:ext>
                </a:extLst>
              </p14:cNvPr>
              <p14:cNvContentPartPr/>
              <p14:nvPr/>
            </p14:nvContentPartPr>
            <p14:xfrm>
              <a:off x="2123211" y="4218722"/>
              <a:ext cx="327300" cy="543600"/>
            </p14:xfrm>
          </p:contentPart>
        </mc:Choice>
        <mc:Fallback xmlns="">
          <p:pic>
            <p:nvPicPr>
              <p:cNvPr id="16" name="Ink 15">
                <a:extLst>
                  <a:ext uri="{FF2B5EF4-FFF2-40B4-BE49-F238E27FC236}">
                    <a16:creationId xmlns:a16="http://schemas.microsoft.com/office/drawing/2014/main" id="{C4079D09-DF27-4249-ABC0-7B0852AC7183}"/>
                  </a:ext>
                </a:extLst>
              </p:cNvPr>
              <p:cNvPicPr/>
              <p:nvPr/>
            </p:nvPicPr>
            <p:blipFill>
              <a:blip r:embed="rId822"/>
              <a:stretch>
                <a:fillRect/>
              </a:stretch>
            </p:blipFill>
            <p:spPr>
              <a:xfrm>
                <a:off x="2114209" y="4209722"/>
                <a:ext cx="344943"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18" name="Ink 17">
                <a:extLst>
                  <a:ext uri="{FF2B5EF4-FFF2-40B4-BE49-F238E27FC236}">
                    <a16:creationId xmlns:a16="http://schemas.microsoft.com/office/drawing/2014/main" id="{F41E6698-2D6C-4B38-990F-DD2E778A9A6A}"/>
                  </a:ext>
                </a:extLst>
              </p14:cNvPr>
              <p14:cNvContentPartPr/>
              <p14:nvPr/>
            </p14:nvContentPartPr>
            <p14:xfrm>
              <a:off x="3178288" y="4218722"/>
              <a:ext cx="193223" cy="522647"/>
            </p14:xfrm>
          </p:contentPart>
        </mc:Choice>
        <mc:Fallback xmlns="">
          <p:pic>
            <p:nvPicPr>
              <p:cNvPr id="18" name="Ink 17">
                <a:extLst>
                  <a:ext uri="{FF2B5EF4-FFF2-40B4-BE49-F238E27FC236}">
                    <a16:creationId xmlns:a16="http://schemas.microsoft.com/office/drawing/2014/main" id="{F41E6698-2D6C-4B38-990F-DD2E778A9A6A}"/>
                  </a:ext>
                </a:extLst>
              </p:cNvPr>
              <p:cNvPicPr/>
              <p:nvPr/>
            </p:nvPicPr>
            <p:blipFill>
              <a:blip r:embed="rId824"/>
              <a:stretch>
                <a:fillRect/>
              </a:stretch>
            </p:blipFill>
            <p:spPr>
              <a:xfrm>
                <a:off x="3169293" y="4209729"/>
                <a:ext cx="210854" cy="540272"/>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20" name="Ink 19">
                <a:extLst>
                  <a:ext uri="{FF2B5EF4-FFF2-40B4-BE49-F238E27FC236}">
                    <a16:creationId xmlns:a16="http://schemas.microsoft.com/office/drawing/2014/main" id="{751C313D-7D93-46B0-9492-9519E3CCCFC4}"/>
                  </a:ext>
                </a:extLst>
              </p14:cNvPr>
              <p14:cNvContentPartPr/>
              <p14:nvPr/>
            </p14:nvContentPartPr>
            <p14:xfrm>
              <a:off x="3069111" y="2548022"/>
              <a:ext cx="342000" cy="609900"/>
            </p14:xfrm>
          </p:contentPart>
        </mc:Choice>
        <mc:Fallback xmlns="">
          <p:pic>
            <p:nvPicPr>
              <p:cNvPr id="20" name="Ink 19">
                <a:extLst>
                  <a:ext uri="{FF2B5EF4-FFF2-40B4-BE49-F238E27FC236}">
                    <a16:creationId xmlns:a16="http://schemas.microsoft.com/office/drawing/2014/main" id="{751C313D-7D93-46B0-9492-9519E3CCCFC4}"/>
                  </a:ext>
                </a:extLst>
              </p:cNvPr>
              <p:cNvPicPr/>
              <p:nvPr/>
            </p:nvPicPr>
            <p:blipFill>
              <a:blip r:embed="rId826"/>
              <a:stretch>
                <a:fillRect/>
              </a:stretch>
            </p:blipFill>
            <p:spPr>
              <a:xfrm>
                <a:off x="3060111" y="2539021"/>
                <a:ext cx="359640" cy="627542"/>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28" name="Ink 27">
                <a:extLst>
                  <a:ext uri="{FF2B5EF4-FFF2-40B4-BE49-F238E27FC236}">
                    <a16:creationId xmlns:a16="http://schemas.microsoft.com/office/drawing/2014/main" id="{BF9E57AB-6DA6-4C07-BEF4-0966616C2D27}"/>
                  </a:ext>
                </a:extLst>
              </p14:cNvPr>
              <p14:cNvContentPartPr/>
              <p14:nvPr/>
            </p14:nvContentPartPr>
            <p14:xfrm>
              <a:off x="2189211" y="2558522"/>
              <a:ext cx="261600" cy="543000"/>
            </p14:xfrm>
          </p:contentPart>
        </mc:Choice>
        <mc:Fallback xmlns="">
          <p:pic>
            <p:nvPicPr>
              <p:cNvPr id="28" name="Ink 27">
                <a:extLst>
                  <a:ext uri="{FF2B5EF4-FFF2-40B4-BE49-F238E27FC236}">
                    <a16:creationId xmlns:a16="http://schemas.microsoft.com/office/drawing/2014/main" id="{BF9E57AB-6DA6-4C07-BEF4-0966616C2D27}"/>
                  </a:ext>
                </a:extLst>
              </p:cNvPr>
              <p:cNvPicPr/>
              <p:nvPr/>
            </p:nvPicPr>
            <p:blipFill>
              <a:blip r:embed="rId828"/>
              <a:stretch>
                <a:fillRect/>
              </a:stretch>
            </p:blipFill>
            <p:spPr>
              <a:xfrm>
                <a:off x="2180215" y="2549520"/>
                <a:ext cx="279232" cy="560644"/>
              </a:xfrm>
              <a:prstGeom prst="rect">
                <a:avLst/>
              </a:prstGeom>
            </p:spPr>
          </p:pic>
        </mc:Fallback>
      </mc:AlternateContent>
      <p:grpSp>
        <p:nvGrpSpPr>
          <p:cNvPr id="423" name="Group 422">
            <a:extLst>
              <a:ext uri="{FF2B5EF4-FFF2-40B4-BE49-F238E27FC236}">
                <a16:creationId xmlns:a16="http://schemas.microsoft.com/office/drawing/2014/main" id="{BED292B8-6BCC-4BA5-B93B-6CB917F02B55}"/>
              </a:ext>
            </a:extLst>
          </p:cNvPr>
          <p:cNvGrpSpPr/>
          <p:nvPr/>
        </p:nvGrpSpPr>
        <p:grpSpPr>
          <a:xfrm>
            <a:off x="-1682825" y="1649732"/>
            <a:ext cx="1617600" cy="951900"/>
            <a:chOff x="2391666" y="1741907"/>
            <a:chExt cx="1941120" cy="1142280"/>
          </a:xfrm>
        </p:grpSpPr>
        <mc:AlternateContent xmlns:mc="http://schemas.openxmlformats.org/markup-compatibility/2006" xmlns:p14="http://schemas.microsoft.com/office/powerpoint/2010/main">
          <mc:Choice Requires="p14">
            <p:contentPart p14:bwMode="auto" r:id="rId829">
              <p14:nvContentPartPr>
                <p14:cNvPr id="433" name="Ink 432">
                  <a:extLst>
                    <a:ext uri="{FF2B5EF4-FFF2-40B4-BE49-F238E27FC236}">
                      <a16:creationId xmlns:a16="http://schemas.microsoft.com/office/drawing/2014/main" id="{02AEA9B0-9F0D-48AC-8360-C4010BF58507}"/>
                    </a:ext>
                  </a:extLst>
                </p14:cNvPr>
                <p14:cNvContentPartPr/>
                <p14:nvPr/>
              </p14:nvContentPartPr>
              <p14:xfrm>
                <a:off x="2412546" y="2086067"/>
                <a:ext cx="360" cy="360"/>
              </p14:xfrm>
            </p:contentPart>
          </mc:Choice>
          <mc:Fallback xmlns="">
            <p:pic>
              <p:nvPicPr>
                <p:cNvPr id="124" name="Ink 123">
                  <a:extLst>
                    <a:ext uri="{FF2B5EF4-FFF2-40B4-BE49-F238E27FC236}">
                      <a16:creationId xmlns:a16="http://schemas.microsoft.com/office/drawing/2014/main" id="{7D0CFE61-6C7F-49C3-9FB9-48845B644BE8}"/>
                    </a:ext>
                  </a:extLst>
                </p:cNvPr>
                <p:cNvPicPr/>
                <p:nvPr/>
              </p:nvPicPr>
              <p:blipFill>
                <a:blip r:embed="rId710"/>
                <a:stretch>
                  <a:fillRect/>
                </a:stretch>
              </p:blipFill>
              <p:spPr>
                <a:xfrm>
                  <a:off x="2403546" y="2077067"/>
                  <a:ext cx="18000" cy="18000"/>
                </a:xfrm>
                <a:prstGeom prst="rect">
                  <a:avLst/>
                </a:prstGeom>
              </p:spPr>
            </p:pic>
          </mc:Fallback>
        </mc:AlternateContent>
        <p:grpSp>
          <p:nvGrpSpPr>
            <p:cNvPr id="437" name="Group 436">
              <a:extLst>
                <a:ext uri="{FF2B5EF4-FFF2-40B4-BE49-F238E27FC236}">
                  <a16:creationId xmlns:a16="http://schemas.microsoft.com/office/drawing/2014/main" id="{CFD1224F-9EEB-46E1-A599-2DC417913495}"/>
                </a:ext>
              </a:extLst>
            </p:cNvPr>
            <p:cNvGrpSpPr/>
            <p:nvPr/>
          </p:nvGrpSpPr>
          <p:grpSpPr>
            <a:xfrm>
              <a:off x="2391666" y="1741907"/>
              <a:ext cx="1941120" cy="1142280"/>
              <a:chOff x="2216170" y="2418693"/>
              <a:chExt cx="1941120" cy="1142280"/>
            </a:xfrm>
          </p:grpSpPr>
          <mc:AlternateContent xmlns:mc="http://schemas.openxmlformats.org/markup-compatibility/2006" xmlns:p14="http://schemas.microsoft.com/office/powerpoint/2010/main">
            <mc:Choice Requires="p14">
              <p:contentPart p14:bwMode="auto" r:id="rId830">
                <p14:nvContentPartPr>
                  <p14:cNvPr id="438" name="Ink 437">
                    <a:extLst>
                      <a:ext uri="{FF2B5EF4-FFF2-40B4-BE49-F238E27FC236}">
                        <a16:creationId xmlns:a16="http://schemas.microsoft.com/office/drawing/2014/main" id="{9A3E71AE-7498-4861-9456-F4620B92EFD8}"/>
                      </a:ext>
                    </a:extLst>
                  </p14:cNvPr>
                  <p14:cNvContentPartPr/>
                  <p14:nvPr/>
                </p14:nvContentPartPr>
                <p14:xfrm>
                  <a:off x="2216170" y="2418693"/>
                  <a:ext cx="1941120" cy="1142280"/>
                </p14:xfrm>
              </p:contentPart>
            </mc:Choice>
            <mc:Fallback xmlns="">
              <p:pic>
                <p:nvPicPr>
                  <p:cNvPr id="166" name="Ink 165">
                    <a:extLst>
                      <a:ext uri="{FF2B5EF4-FFF2-40B4-BE49-F238E27FC236}">
                        <a16:creationId xmlns:a16="http://schemas.microsoft.com/office/drawing/2014/main" id="{BE99649F-F2CC-4516-8853-196A256E4B54}"/>
                      </a:ext>
                    </a:extLst>
                  </p:cNvPr>
                  <p:cNvPicPr/>
                  <p:nvPr/>
                </p:nvPicPr>
                <p:blipFill>
                  <a:blip r:embed="rId6"/>
                  <a:stretch>
                    <a:fillRect/>
                  </a:stretch>
                </p:blipFill>
                <p:spPr>
                  <a:xfrm>
                    <a:off x="2207172" y="2409693"/>
                    <a:ext cx="1958757"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439" name="Ink 438">
                    <a:extLst>
                      <a:ext uri="{FF2B5EF4-FFF2-40B4-BE49-F238E27FC236}">
                        <a16:creationId xmlns:a16="http://schemas.microsoft.com/office/drawing/2014/main" id="{9C934906-0764-4FDB-B883-D8CF359068B3}"/>
                      </a:ext>
                    </a:extLst>
                  </p14:cNvPr>
                  <p14:cNvContentPartPr/>
                  <p14:nvPr/>
                </p14:nvContentPartPr>
                <p14:xfrm>
                  <a:off x="2707210" y="2911533"/>
                  <a:ext cx="2160" cy="360"/>
                </p14:xfrm>
              </p:contentPart>
            </mc:Choice>
            <mc:Fallback xmlns="">
              <p:pic>
                <p:nvPicPr>
                  <p:cNvPr id="132" name="Ink 131">
                    <a:extLst>
                      <a:ext uri="{FF2B5EF4-FFF2-40B4-BE49-F238E27FC236}">
                        <a16:creationId xmlns:a16="http://schemas.microsoft.com/office/drawing/2014/main" id="{9E408DBC-342A-4726-BA52-7F5BF90608C6}"/>
                      </a:ext>
                    </a:extLst>
                  </p:cNvPr>
                  <p:cNvPicPr/>
                  <p:nvPr/>
                </p:nvPicPr>
                <p:blipFill>
                  <a:blip r:embed="rId149"/>
                  <a:stretch>
                    <a:fillRect/>
                  </a:stretch>
                </p:blipFill>
                <p:spPr>
                  <a:xfrm>
                    <a:off x="2698570" y="2902533"/>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440" name="Ink 439">
                    <a:extLst>
                      <a:ext uri="{FF2B5EF4-FFF2-40B4-BE49-F238E27FC236}">
                        <a16:creationId xmlns:a16="http://schemas.microsoft.com/office/drawing/2014/main" id="{C1104AE6-0625-441E-826E-D7B9855CB734}"/>
                      </a:ext>
                    </a:extLst>
                  </p14:cNvPr>
                  <p14:cNvContentPartPr/>
                  <p14:nvPr/>
                </p14:nvContentPartPr>
                <p14:xfrm>
                  <a:off x="2674450" y="2859693"/>
                  <a:ext cx="162360" cy="293760"/>
                </p14:xfrm>
              </p:contentPart>
            </mc:Choice>
            <mc:Fallback xmlns="">
              <p:pic>
                <p:nvPicPr>
                  <p:cNvPr id="133" name="Ink 132">
                    <a:extLst>
                      <a:ext uri="{FF2B5EF4-FFF2-40B4-BE49-F238E27FC236}">
                        <a16:creationId xmlns:a16="http://schemas.microsoft.com/office/drawing/2014/main" id="{90B21FBD-5AD4-4105-AFB1-20B58BAFA405}"/>
                      </a:ext>
                    </a:extLst>
                  </p:cNvPr>
                  <p:cNvPicPr/>
                  <p:nvPr/>
                </p:nvPicPr>
                <p:blipFill>
                  <a:blip r:embed="rId151"/>
                  <a:stretch>
                    <a:fillRect/>
                  </a:stretch>
                </p:blipFill>
                <p:spPr>
                  <a:xfrm>
                    <a:off x="2665450" y="2851053"/>
                    <a:ext cx="180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442" name="Ink 441">
                    <a:extLst>
                      <a:ext uri="{FF2B5EF4-FFF2-40B4-BE49-F238E27FC236}">
                        <a16:creationId xmlns:a16="http://schemas.microsoft.com/office/drawing/2014/main" id="{CE73AFC7-70DA-49A9-82EF-E8BBB4899BF3}"/>
                      </a:ext>
                    </a:extLst>
                  </p14:cNvPr>
                  <p14:cNvContentPartPr/>
                  <p14:nvPr/>
                </p14:nvContentPartPr>
                <p14:xfrm>
                  <a:off x="2657890" y="3014133"/>
                  <a:ext cx="182520" cy="64440"/>
                </p14:xfrm>
              </p:contentPart>
            </mc:Choice>
            <mc:Fallback xmlns="">
              <p:pic>
                <p:nvPicPr>
                  <p:cNvPr id="134" name="Ink 133">
                    <a:extLst>
                      <a:ext uri="{FF2B5EF4-FFF2-40B4-BE49-F238E27FC236}">
                        <a16:creationId xmlns:a16="http://schemas.microsoft.com/office/drawing/2014/main" id="{BC625CDB-1695-4585-8400-EAC11810A437}"/>
                      </a:ext>
                    </a:extLst>
                  </p:cNvPr>
                  <p:cNvPicPr/>
                  <p:nvPr/>
                </p:nvPicPr>
                <p:blipFill>
                  <a:blip r:embed="rId153"/>
                  <a:stretch>
                    <a:fillRect/>
                  </a:stretch>
                </p:blipFill>
                <p:spPr>
                  <a:xfrm>
                    <a:off x="2648890" y="3005133"/>
                    <a:ext cx="200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44" name="Ink 443">
                    <a:extLst>
                      <a:ext uri="{FF2B5EF4-FFF2-40B4-BE49-F238E27FC236}">
                        <a16:creationId xmlns:a16="http://schemas.microsoft.com/office/drawing/2014/main" id="{35CE734F-0C81-4581-96FD-AF054ED5AC6C}"/>
                      </a:ext>
                    </a:extLst>
                  </p14:cNvPr>
                  <p14:cNvContentPartPr/>
                  <p14:nvPr/>
                </p14:nvContentPartPr>
                <p14:xfrm>
                  <a:off x="2879650" y="2959773"/>
                  <a:ext cx="209160" cy="233280"/>
                </p14:xfrm>
              </p:contentPart>
            </mc:Choice>
            <mc:Fallback xmlns="">
              <p:pic>
                <p:nvPicPr>
                  <p:cNvPr id="135" name="Ink 134">
                    <a:extLst>
                      <a:ext uri="{FF2B5EF4-FFF2-40B4-BE49-F238E27FC236}">
                        <a16:creationId xmlns:a16="http://schemas.microsoft.com/office/drawing/2014/main" id="{5BD8E1E1-DA9C-4918-905D-7BD05226FFC7}"/>
                      </a:ext>
                    </a:extLst>
                  </p:cNvPr>
                  <p:cNvPicPr/>
                  <p:nvPr/>
                </p:nvPicPr>
                <p:blipFill>
                  <a:blip r:embed="rId155"/>
                  <a:stretch>
                    <a:fillRect/>
                  </a:stretch>
                </p:blipFill>
                <p:spPr>
                  <a:xfrm>
                    <a:off x="2870650" y="2950773"/>
                    <a:ext cx="226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445" name="Ink 444">
                    <a:extLst>
                      <a:ext uri="{FF2B5EF4-FFF2-40B4-BE49-F238E27FC236}">
                        <a16:creationId xmlns:a16="http://schemas.microsoft.com/office/drawing/2014/main" id="{EE29B2F2-4EF4-4ED7-8E34-024D46571580}"/>
                      </a:ext>
                    </a:extLst>
                  </p14:cNvPr>
                  <p14:cNvContentPartPr/>
                  <p14:nvPr/>
                </p14:nvContentPartPr>
                <p14:xfrm>
                  <a:off x="3130210" y="2793453"/>
                  <a:ext cx="23400" cy="259920"/>
                </p14:xfrm>
              </p:contentPart>
            </mc:Choice>
            <mc:Fallback xmlns="">
              <p:pic>
                <p:nvPicPr>
                  <p:cNvPr id="136" name="Ink 135">
                    <a:extLst>
                      <a:ext uri="{FF2B5EF4-FFF2-40B4-BE49-F238E27FC236}">
                        <a16:creationId xmlns:a16="http://schemas.microsoft.com/office/drawing/2014/main" id="{49DCA4FA-A8AA-47EE-8A23-2632DD84CAAD}"/>
                      </a:ext>
                    </a:extLst>
                  </p:cNvPr>
                  <p:cNvPicPr/>
                  <p:nvPr/>
                </p:nvPicPr>
                <p:blipFill>
                  <a:blip r:embed="rId157"/>
                  <a:stretch>
                    <a:fillRect/>
                  </a:stretch>
                </p:blipFill>
                <p:spPr>
                  <a:xfrm>
                    <a:off x="3121210" y="2784453"/>
                    <a:ext cx="410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451" name="Ink 450">
                    <a:extLst>
                      <a:ext uri="{FF2B5EF4-FFF2-40B4-BE49-F238E27FC236}">
                        <a16:creationId xmlns:a16="http://schemas.microsoft.com/office/drawing/2014/main" id="{85513770-19CD-42FC-9071-4D5A554A29A0}"/>
                      </a:ext>
                    </a:extLst>
                  </p14:cNvPr>
                  <p14:cNvContentPartPr/>
                  <p14:nvPr/>
                </p14:nvContentPartPr>
                <p14:xfrm>
                  <a:off x="3202210" y="2980293"/>
                  <a:ext cx="6120" cy="78120"/>
                </p14:xfrm>
              </p:contentPart>
            </mc:Choice>
            <mc:Fallback xmlns="">
              <p:pic>
                <p:nvPicPr>
                  <p:cNvPr id="137" name="Ink 136">
                    <a:extLst>
                      <a:ext uri="{FF2B5EF4-FFF2-40B4-BE49-F238E27FC236}">
                        <a16:creationId xmlns:a16="http://schemas.microsoft.com/office/drawing/2014/main" id="{B1EC63CC-35A3-4CB6-8F40-A73E81CB9AE9}"/>
                      </a:ext>
                    </a:extLst>
                  </p:cNvPr>
                  <p:cNvPicPr/>
                  <p:nvPr/>
                </p:nvPicPr>
                <p:blipFill>
                  <a:blip r:embed="rId159"/>
                  <a:stretch>
                    <a:fillRect/>
                  </a:stretch>
                </p:blipFill>
                <p:spPr>
                  <a:xfrm>
                    <a:off x="3193570" y="2971293"/>
                    <a:ext cx="23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452" name="Ink 451">
                    <a:extLst>
                      <a:ext uri="{FF2B5EF4-FFF2-40B4-BE49-F238E27FC236}">
                        <a16:creationId xmlns:a16="http://schemas.microsoft.com/office/drawing/2014/main" id="{BE9ADC2B-ADEC-4229-B6C2-DA4B64BB65C0}"/>
                      </a:ext>
                    </a:extLst>
                  </p14:cNvPr>
                  <p14:cNvContentPartPr/>
                  <p14:nvPr/>
                </p14:nvContentPartPr>
                <p14:xfrm>
                  <a:off x="3187090" y="2860773"/>
                  <a:ext cx="4320" cy="9000"/>
                </p14:xfrm>
              </p:contentPart>
            </mc:Choice>
            <mc:Fallback xmlns="">
              <p:pic>
                <p:nvPicPr>
                  <p:cNvPr id="138" name="Ink 137">
                    <a:extLst>
                      <a:ext uri="{FF2B5EF4-FFF2-40B4-BE49-F238E27FC236}">
                        <a16:creationId xmlns:a16="http://schemas.microsoft.com/office/drawing/2014/main" id="{3BBD7903-F5BA-4671-AD4D-AF3DDF3418B1}"/>
                      </a:ext>
                    </a:extLst>
                  </p:cNvPr>
                  <p:cNvPicPr/>
                  <p:nvPr/>
                </p:nvPicPr>
                <p:blipFill>
                  <a:blip r:embed="rId161"/>
                  <a:stretch>
                    <a:fillRect/>
                  </a:stretch>
                </p:blipFill>
                <p:spPr>
                  <a:xfrm>
                    <a:off x="3178090" y="2851773"/>
                    <a:ext cx="21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453" name="Ink 452">
                    <a:extLst>
                      <a:ext uri="{FF2B5EF4-FFF2-40B4-BE49-F238E27FC236}">
                        <a16:creationId xmlns:a16="http://schemas.microsoft.com/office/drawing/2014/main" id="{42BB498C-24C4-4AA7-A8BD-2EECF4365DE0}"/>
                      </a:ext>
                    </a:extLst>
                  </p14:cNvPr>
                  <p14:cNvContentPartPr/>
                  <p14:nvPr/>
                </p14:nvContentPartPr>
                <p14:xfrm>
                  <a:off x="3278170" y="2933493"/>
                  <a:ext cx="79560" cy="154080"/>
                </p14:xfrm>
              </p:contentPart>
            </mc:Choice>
            <mc:Fallback xmlns="">
              <p:pic>
                <p:nvPicPr>
                  <p:cNvPr id="139" name="Ink 138">
                    <a:extLst>
                      <a:ext uri="{FF2B5EF4-FFF2-40B4-BE49-F238E27FC236}">
                        <a16:creationId xmlns:a16="http://schemas.microsoft.com/office/drawing/2014/main" id="{F747D562-60AD-4FF4-A020-F4037217EA36}"/>
                      </a:ext>
                    </a:extLst>
                  </p:cNvPr>
                  <p:cNvPicPr/>
                  <p:nvPr/>
                </p:nvPicPr>
                <p:blipFill>
                  <a:blip r:embed="rId163"/>
                  <a:stretch>
                    <a:fillRect/>
                  </a:stretch>
                </p:blipFill>
                <p:spPr>
                  <a:xfrm>
                    <a:off x="3269530" y="2924493"/>
                    <a:ext cx="97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454" name="Ink 453">
                    <a:extLst>
                      <a:ext uri="{FF2B5EF4-FFF2-40B4-BE49-F238E27FC236}">
                        <a16:creationId xmlns:a16="http://schemas.microsoft.com/office/drawing/2014/main" id="{93C05D36-074F-4266-BA8E-53A20C555508}"/>
                      </a:ext>
                    </a:extLst>
                  </p14:cNvPr>
                  <p14:cNvContentPartPr/>
                  <p14:nvPr/>
                </p14:nvContentPartPr>
                <p14:xfrm>
                  <a:off x="3369250" y="2946813"/>
                  <a:ext cx="131040" cy="132840"/>
                </p14:xfrm>
              </p:contentPart>
            </mc:Choice>
            <mc:Fallback xmlns="">
              <p:pic>
                <p:nvPicPr>
                  <p:cNvPr id="140" name="Ink 139">
                    <a:extLst>
                      <a:ext uri="{FF2B5EF4-FFF2-40B4-BE49-F238E27FC236}">
                        <a16:creationId xmlns:a16="http://schemas.microsoft.com/office/drawing/2014/main" id="{7455850B-C5DA-484A-ABD3-655F3DB02DDF}"/>
                      </a:ext>
                    </a:extLst>
                  </p:cNvPr>
                  <p:cNvPicPr/>
                  <p:nvPr/>
                </p:nvPicPr>
                <p:blipFill>
                  <a:blip r:embed="rId165"/>
                  <a:stretch>
                    <a:fillRect/>
                  </a:stretch>
                </p:blipFill>
                <p:spPr>
                  <a:xfrm>
                    <a:off x="3360250" y="2938173"/>
                    <a:ext cx="148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455" name="Ink 454">
                    <a:extLst>
                      <a:ext uri="{FF2B5EF4-FFF2-40B4-BE49-F238E27FC236}">
                        <a16:creationId xmlns:a16="http://schemas.microsoft.com/office/drawing/2014/main" id="{9A280983-AF35-4D98-AD47-1B151A63ABA4}"/>
                      </a:ext>
                    </a:extLst>
                  </p14:cNvPr>
                  <p14:cNvContentPartPr/>
                  <p14:nvPr/>
                </p14:nvContentPartPr>
                <p14:xfrm>
                  <a:off x="3531970" y="2804973"/>
                  <a:ext cx="93600" cy="275040"/>
                </p14:xfrm>
              </p:contentPart>
            </mc:Choice>
            <mc:Fallback xmlns="">
              <p:pic>
                <p:nvPicPr>
                  <p:cNvPr id="141" name="Ink 140">
                    <a:extLst>
                      <a:ext uri="{FF2B5EF4-FFF2-40B4-BE49-F238E27FC236}">
                        <a16:creationId xmlns:a16="http://schemas.microsoft.com/office/drawing/2014/main" id="{6B726B6D-3560-4D91-B6FB-9BDF5498ECC0}"/>
                      </a:ext>
                    </a:extLst>
                  </p:cNvPr>
                  <p:cNvPicPr/>
                  <p:nvPr/>
                </p:nvPicPr>
                <p:blipFill>
                  <a:blip r:embed="rId167"/>
                  <a:stretch>
                    <a:fillRect/>
                  </a:stretch>
                </p:blipFill>
                <p:spPr>
                  <a:xfrm>
                    <a:off x="3523330" y="2795973"/>
                    <a:ext cx="1112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485" name="Ink 484">
                    <a:extLst>
                      <a:ext uri="{FF2B5EF4-FFF2-40B4-BE49-F238E27FC236}">
                        <a16:creationId xmlns:a16="http://schemas.microsoft.com/office/drawing/2014/main" id="{D2BB3DC6-D9E4-4621-BD62-A060D629400F}"/>
                      </a:ext>
                    </a:extLst>
                  </p14:cNvPr>
                  <p14:cNvContentPartPr/>
                  <p14:nvPr/>
                </p14:nvContentPartPr>
                <p14:xfrm>
                  <a:off x="3454570" y="2939613"/>
                  <a:ext cx="201240" cy="135360"/>
                </p14:xfrm>
              </p:contentPart>
            </mc:Choice>
            <mc:Fallback xmlns="">
              <p:pic>
                <p:nvPicPr>
                  <p:cNvPr id="142" name="Ink 141">
                    <a:extLst>
                      <a:ext uri="{FF2B5EF4-FFF2-40B4-BE49-F238E27FC236}">
                        <a16:creationId xmlns:a16="http://schemas.microsoft.com/office/drawing/2014/main" id="{21F85C86-5970-4844-B653-5FB49E2A5034}"/>
                      </a:ext>
                    </a:extLst>
                  </p:cNvPr>
                  <p:cNvPicPr/>
                  <p:nvPr/>
                </p:nvPicPr>
                <p:blipFill>
                  <a:blip r:embed="rId169"/>
                  <a:stretch>
                    <a:fillRect/>
                  </a:stretch>
                </p:blipFill>
                <p:spPr>
                  <a:xfrm>
                    <a:off x="3445570" y="2930973"/>
                    <a:ext cx="218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486" name="Ink 485">
                    <a:extLst>
                      <a:ext uri="{FF2B5EF4-FFF2-40B4-BE49-F238E27FC236}">
                        <a16:creationId xmlns:a16="http://schemas.microsoft.com/office/drawing/2014/main" id="{2DF2BB37-F0C5-4449-8C51-3FB99E1C3270}"/>
                      </a:ext>
                    </a:extLst>
                  </p14:cNvPr>
                  <p14:cNvContentPartPr/>
                  <p14:nvPr/>
                </p14:nvContentPartPr>
                <p14:xfrm>
                  <a:off x="3609730" y="2840253"/>
                  <a:ext cx="19440" cy="15480"/>
                </p14:xfrm>
              </p:contentPart>
            </mc:Choice>
            <mc:Fallback xmlns="">
              <p:pic>
                <p:nvPicPr>
                  <p:cNvPr id="143" name="Ink 142">
                    <a:extLst>
                      <a:ext uri="{FF2B5EF4-FFF2-40B4-BE49-F238E27FC236}">
                        <a16:creationId xmlns:a16="http://schemas.microsoft.com/office/drawing/2014/main" id="{86971447-688A-4AAB-98D5-32A7678D295D}"/>
                      </a:ext>
                    </a:extLst>
                  </p:cNvPr>
                  <p:cNvPicPr/>
                  <p:nvPr/>
                </p:nvPicPr>
                <p:blipFill>
                  <a:blip r:embed="rId171"/>
                  <a:stretch>
                    <a:fillRect/>
                  </a:stretch>
                </p:blipFill>
                <p:spPr>
                  <a:xfrm>
                    <a:off x="3601090" y="2831613"/>
                    <a:ext cx="37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487" name="Ink 486">
                    <a:extLst>
                      <a:ext uri="{FF2B5EF4-FFF2-40B4-BE49-F238E27FC236}">
                        <a16:creationId xmlns:a16="http://schemas.microsoft.com/office/drawing/2014/main" id="{69D2251B-C84A-4FF7-85CF-81F296EBF149}"/>
                      </a:ext>
                    </a:extLst>
                  </p14:cNvPr>
                  <p14:cNvContentPartPr/>
                  <p14:nvPr/>
                </p14:nvContentPartPr>
                <p14:xfrm>
                  <a:off x="3680290" y="2925213"/>
                  <a:ext cx="214560" cy="155880"/>
                </p14:xfrm>
              </p:contentPart>
            </mc:Choice>
            <mc:Fallback xmlns="">
              <p:pic>
                <p:nvPicPr>
                  <p:cNvPr id="144" name="Ink 143">
                    <a:extLst>
                      <a:ext uri="{FF2B5EF4-FFF2-40B4-BE49-F238E27FC236}">
                        <a16:creationId xmlns:a16="http://schemas.microsoft.com/office/drawing/2014/main" id="{F2D4CDC9-6C97-4901-93CC-626E9DE3918F}"/>
                      </a:ext>
                    </a:extLst>
                  </p:cNvPr>
                  <p:cNvPicPr/>
                  <p:nvPr/>
                </p:nvPicPr>
                <p:blipFill>
                  <a:blip r:embed="rId173"/>
                  <a:stretch>
                    <a:fillRect/>
                  </a:stretch>
                </p:blipFill>
                <p:spPr>
                  <a:xfrm>
                    <a:off x="3671290" y="2916573"/>
                    <a:ext cx="232200" cy="1735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844">
            <p14:nvContentPartPr>
              <p14:cNvPr id="396" name="Ink 395">
                <a:extLst>
                  <a:ext uri="{FF2B5EF4-FFF2-40B4-BE49-F238E27FC236}">
                    <a16:creationId xmlns:a16="http://schemas.microsoft.com/office/drawing/2014/main" id="{F0C6D249-AC0F-40EE-A85C-DE7DC69D71D1}"/>
                  </a:ext>
                </a:extLst>
              </p14:cNvPr>
              <p14:cNvContentPartPr/>
              <p14:nvPr/>
            </p14:nvContentPartPr>
            <p14:xfrm>
              <a:off x="4437919" y="3810111"/>
              <a:ext cx="134100" cy="168900"/>
            </p14:xfrm>
          </p:contentPart>
        </mc:Choice>
        <mc:Fallback xmlns="">
          <p:pic>
            <p:nvPicPr>
              <p:cNvPr id="396" name="Ink 395">
                <a:extLst>
                  <a:ext uri="{FF2B5EF4-FFF2-40B4-BE49-F238E27FC236}">
                    <a16:creationId xmlns:a16="http://schemas.microsoft.com/office/drawing/2014/main" id="{F0C6D249-AC0F-40EE-A85C-DE7DC69D71D1}"/>
                  </a:ext>
                </a:extLst>
              </p:cNvPr>
              <p:cNvPicPr/>
              <p:nvPr/>
            </p:nvPicPr>
            <p:blipFill>
              <a:blip r:embed="rId845"/>
              <a:stretch>
                <a:fillRect/>
              </a:stretch>
            </p:blipFill>
            <p:spPr>
              <a:xfrm>
                <a:off x="4428931" y="3801108"/>
                <a:ext cx="151716" cy="186546"/>
              </a:xfrm>
              <a:prstGeom prst="rect">
                <a:avLst/>
              </a:prstGeom>
            </p:spPr>
          </p:pic>
        </mc:Fallback>
      </mc:AlternateContent>
      <p:sp>
        <p:nvSpPr>
          <p:cNvPr id="11" name="TextBox 10">
            <a:extLst>
              <a:ext uri="{FF2B5EF4-FFF2-40B4-BE49-F238E27FC236}">
                <a16:creationId xmlns:a16="http://schemas.microsoft.com/office/drawing/2014/main" id="{E30BEBEC-EEA3-5840-977A-A073B42C286F}"/>
              </a:ext>
            </a:extLst>
          </p:cNvPr>
          <p:cNvSpPr txBox="1"/>
          <p:nvPr/>
        </p:nvSpPr>
        <p:spPr>
          <a:xfrm>
            <a:off x="228975" y="2558523"/>
            <a:ext cx="2051844" cy="477118"/>
          </a:xfrm>
          <a:prstGeom prst="rect">
            <a:avLst/>
          </a:prstGeom>
          <a:noFill/>
        </p:spPr>
        <p:txBody>
          <a:bodyPr wrap="none" lIns="152400" tIns="121920" rIns="152400" bIns="121920" rtlCol="0">
            <a:spAutoFit/>
          </a:bodyPr>
          <a:lstStyle/>
          <a:p>
            <a:pPr>
              <a:lnSpc>
                <a:spcPct val="90000"/>
              </a:lnSpc>
              <a:spcAft>
                <a:spcPts val="1500"/>
              </a:spcAft>
            </a:pPr>
            <a:r>
              <a:rPr lang="es-MX" sz="1667" dirty="0">
                <a:gradFill>
                  <a:gsLst>
                    <a:gs pos="2917">
                      <a:schemeClr val="tx1"/>
                    </a:gs>
                    <a:gs pos="30000">
                      <a:schemeClr val="tx1"/>
                    </a:gs>
                  </a:gsLst>
                  <a:lin ang="5400000" scaled="0"/>
                </a:gradFill>
              </a:rPr>
              <a:t>Puerto predeterminado 1433</a:t>
            </a:r>
          </a:p>
        </p:txBody>
      </p:sp>
      <p:sp>
        <p:nvSpPr>
          <p:cNvPr id="397" name="TextBox 396">
            <a:extLst>
              <a:ext uri="{FF2B5EF4-FFF2-40B4-BE49-F238E27FC236}">
                <a16:creationId xmlns:a16="http://schemas.microsoft.com/office/drawing/2014/main" id="{45E9ECD6-1DB3-0C45-A0D9-B4A962CD8C2B}"/>
              </a:ext>
            </a:extLst>
          </p:cNvPr>
          <p:cNvSpPr txBox="1"/>
          <p:nvPr/>
        </p:nvSpPr>
        <p:spPr>
          <a:xfrm>
            <a:off x="3360379" y="2560429"/>
            <a:ext cx="2051844" cy="477118"/>
          </a:xfrm>
          <a:prstGeom prst="rect">
            <a:avLst/>
          </a:prstGeom>
          <a:noFill/>
        </p:spPr>
        <p:txBody>
          <a:bodyPr wrap="none" lIns="152400" tIns="121920" rIns="152400" bIns="121920" rtlCol="0">
            <a:spAutoFit/>
          </a:bodyPr>
          <a:lstStyle/>
          <a:p>
            <a:pPr>
              <a:lnSpc>
                <a:spcPct val="90000"/>
              </a:lnSpc>
              <a:spcAft>
                <a:spcPts val="1500"/>
              </a:spcAft>
            </a:pPr>
            <a:r>
              <a:rPr lang="es-MX" sz="1667" dirty="0">
                <a:gradFill>
                  <a:gsLst>
                    <a:gs pos="2917">
                      <a:schemeClr val="tx1"/>
                    </a:gs>
                    <a:gs pos="30000">
                      <a:schemeClr val="tx1"/>
                    </a:gs>
                  </a:gsLst>
                  <a:lin ang="5400000" scaled="0"/>
                </a:gradFill>
              </a:rPr>
              <a:t>Puerto predeterminado 5432</a:t>
            </a:r>
          </a:p>
        </p:txBody>
      </p:sp>
      <p:sp>
        <p:nvSpPr>
          <p:cNvPr id="14" name="TextBox 13">
            <a:extLst>
              <a:ext uri="{FF2B5EF4-FFF2-40B4-BE49-F238E27FC236}">
                <a16:creationId xmlns:a16="http://schemas.microsoft.com/office/drawing/2014/main" id="{B2290B3B-3DBB-4CFF-9DDF-EA89EAB3AAC0}"/>
              </a:ext>
            </a:extLst>
          </p:cNvPr>
          <p:cNvSpPr txBox="1"/>
          <p:nvPr/>
        </p:nvSpPr>
        <p:spPr>
          <a:xfrm>
            <a:off x="7394774" y="1613835"/>
            <a:ext cx="4407600" cy="3724096"/>
          </a:xfrm>
          <a:prstGeom prst="rect">
            <a:avLst/>
          </a:prstGeom>
          <a:noFill/>
        </p:spPr>
        <p:txBody>
          <a:bodyPr wrap="square" lIns="0" rIns="0" rtlCol="0">
            <a:spAutoFit/>
          </a:bodyPr>
          <a:lstStyle/>
          <a:p>
            <a:pPr marL="342900" indent="-342900" algn="l">
              <a:spcBef>
                <a:spcPts val="1200"/>
              </a:spcBef>
              <a:buFont typeface="+mj-lt"/>
              <a:buAutoNum type="arabicParenR"/>
            </a:pPr>
            <a:r>
              <a:rPr lang="es-MX" sz="2400" dirty="0"/>
              <a:t>Una parte importante del código de su aplicación existente permanece en T-SQL</a:t>
            </a:r>
          </a:p>
          <a:p>
            <a:pPr marL="342900" indent="-342900" algn="l">
              <a:spcBef>
                <a:spcPts val="1200"/>
              </a:spcBef>
              <a:buFont typeface="+mj-lt"/>
              <a:buAutoNum type="arabicParenR"/>
            </a:pPr>
            <a:r>
              <a:rPr lang="es-MX" sz="2400" dirty="0"/>
              <a:t>No es necesario cambiar los drivers del cliente</a:t>
            </a:r>
          </a:p>
          <a:p>
            <a:pPr marL="342900" indent="-342900" algn="l">
              <a:spcBef>
                <a:spcPts val="1200"/>
              </a:spcBef>
              <a:buFont typeface="+mj-lt"/>
              <a:buAutoNum type="arabicParenR"/>
            </a:pPr>
            <a:r>
              <a:rPr lang="es-MX" sz="2400" dirty="0"/>
              <a:t>Escribir código de aplicación nuevo con T-SQL o PL/PGSQL</a:t>
            </a:r>
          </a:p>
        </p:txBody>
      </p:sp>
    </p:spTree>
    <p:extLst>
      <p:ext uri="{BB962C8B-B14F-4D97-AF65-F5344CB8AC3E}">
        <p14:creationId xmlns:p14="http://schemas.microsoft.com/office/powerpoint/2010/main" val="80297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2.29167E-6 1.48148E-6 L -0.22942 -0.03333 " pathEditMode="relative" rAng="0" ptsTypes="AA">
                                      <p:cBhvr>
                                        <p:cTn id="10" dur="2000" fill="hold"/>
                                        <p:tgtEl>
                                          <p:spTgt spid="30"/>
                                        </p:tgtEl>
                                        <p:attrNameLst>
                                          <p:attrName>ppt_x</p:attrName>
                                          <p:attrName>ppt_y</p:attrName>
                                        </p:attrNameLst>
                                      </p:cBhvr>
                                      <p:rCtr x="-11471" y="-1667"/>
                                    </p:animMotion>
                                  </p:childTnLst>
                                </p:cTn>
                              </p:par>
                            </p:childTnLst>
                          </p:cTn>
                        </p:par>
                        <p:par>
                          <p:cTn id="11" fill="hold">
                            <p:stCondLst>
                              <p:cond delay="2500"/>
                            </p:stCondLst>
                            <p:childTnLst>
                              <p:par>
                                <p:cTn id="12" presetID="42" presetClass="path" presetSubtype="0" accel="50000" decel="50000" fill="hold" nodeType="afterEffect">
                                  <p:stCondLst>
                                    <p:cond delay="0"/>
                                  </p:stCondLst>
                                  <p:childTnLst>
                                    <p:animMotion origin="layout" path="M -1.04167E-6 1.48148E-6 L -0.12969 -0.00185 " pathEditMode="relative" rAng="0" ptsTypes="AA">
                                      <p:cBhvr>
                                        <p:cTn id="13" dur="2000" fill="hold"/>
                                        <p:tgtEl>
                                          <p:spTgt spid="22"/>
                                        </p:tgtEl>
                                        <p:attrNameLst>
                                          <p:attrName>ppt_x</p:attrName>
                                          <p:attrName>ppt_y</p:attrName>
                                        </p:attrNameLst>
                                      </p:cBhvr>
                                      <p:rCtr x="-6484" y="-93"/>
                                    </p:animMotion>
                                  </p:childTnLst>
                                </p:cTn>
                              </p:par>
                              <p:par>
                                <p:cTn id="14" presetID="1" presetClass="exit" presetSubtype="0" fill="hold"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nodeType="afterEffect">
                                  <p:stCondLst>
                                    <p:cond delay="0"/>
                                  </p:stCondLst>
                                  <p:childTnLst>
                                    <p:animMotion origin="layout" path="M 4.58333E-6 -3.7037E-6 L 0.30065 -0.00324 " pathEditMode="relative" rAng="0" ptsTypes="AA">
                                      <p:cBhvr>
                                        <p:cTn id="26" dur="2000" fill="hold"/>
                                        <p:tgtEl>
                                          <p:spTgt spid="423"/>
                                        </p:tgtEl>
                                        <p:attrNameLst>
                                          <p:attrName>ppt_x</p:attrName>
                                          <p:attrName>ppt_y</p:attrName>
                                        </p:attrNameLst>
                                      </p:cBhvr>
                                      <p:rCtr x="15026" y="-162"/>
                                    </p:animMotion>
                                  </p:childTnLst>
                                </p:cTn>
                              </p:par>
                            </p:childTnLst>
                          </p:cTn>
                        </p:par>
                        <p:par>
                          <p:cTn id="27" fill="hold">
                            <p:stCondLst>
                              <p:cond delay="6500"/>
                            </p:stCondLst>
                            <p:childTnLst>
                              <p:par>
                                <p:cTn id="28" presetID="22" presetClass="entr" presetSubtype="1"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up)">
                                      <p:cBhvr>
                                        <p:cTn id="30" dur="500"/>
                                        <p:tgtEl>
                                          <p:spTgt spid="2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par>
                          <p:cTn id="34" fill="hold">
                            <p:stCondLst>
                              <p:cond delay="70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97"/>
                                        </p:tgtEl>
                                        <p:attrNameLst>
                                          <p:attrName>style.visibility</p:attrName>
                                        </p:attrNameLst>
                                      </p:cBhvr>
                                      <p:to>
                                        <p:strVal val="visible"/>
                                      </p:to>
                                    </p:set>
                                    <p:animEffect transition="in" filter="dissolve">
                                      <p:cBhvr>
                                        <p:cTn id="40" dur="500"/>
                                        <p:tgtEl>
                                          <p:spTgt spid="3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97"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s-MX" dirty="0"/>
              <a:t>La explosión de datos requiere una estrategia de datos moderna</a:t>
            </a:r>
          </a:p>
        </p:txBody>
      </p:sp>
      <p:sp>
        <p:nvSpPr>
          <p:cNvPr id="2" name="Slide Number Placeholder 1">
            <a:extLst>
              <a:ext uri="{FF2B5EF4-FFF2-40B4-BE49-F238E27FC236}">
                <a16:creationId xmlns:a16="http://schemas.microsoft.com/office/drawing/2014/main" id="{418588FA-3BB9-3244-924E-E797D864D34C}"/>
              </a:ext>
            </a:extLst>
          </p:cNvPr>
          <p:cNvSpPr>
            <a:spLocks noGrp="1"/>
          </p:cNvSpPr>
          <p:nvPr>
            <p:ph type="sldNum" sz="quarter" idx="12"/>
          </p:nvPr>
        </p:nvSpPr>
        <p:spPr/>
        <p:txBody>
          <a:bodyPr/>
          <a:lstStyle/>
          <a:p>
            <a:fld id="{EB4B8DE2-A4E8-46E4-8BBF-D75455EFF32C}" type="slidenum">
              <a:rPr lang="en-US" smtClean="0"/>
              <a:pPr/>
              <a:t>2</a:t>
            </a:fld>
            <a:endParaRPr lang="en-US"/>
          </a:p>
        </p:txBody>
      </p:sp>
      <p:grpSp>
        <p:nvGrpSpPr>
          <p:cNvPr id="3" name="Group 2">
            <a:extLst>
              <a:ext uri="{FF2B5EF4-FFF2-40B4-BE49-F238E27FC236}">
                <a16:creationId xmlns:a16="http://schemas.microsoft.com/office/drawing/2014/main" id="{5E7218DC-6734-180F-70DD-28A9754BDE9A}"/>
              </a:ext>
            </a:extLst>
          </p:cNvPr>
          <p:cNvGrpSpPr/>
          <p:nvPr/>
        </p:nvGrpSpPr>
        <p:grpSpPr>
          <a:xfrm>
            <a:off x="1605989" y="1933699"/>
            <a:ext cx="2324668" cy="1293908"/>
            <a:chOff x="396484" y="2896755"/>
            <a:chExt cx="2789602" cy="1552690"/>
          </a:xfrm>
        </p:grpSpPr>
        <p:sp>
          <p:nvSpPr>
            <p:cNvPr id="5" name="TextBox 4">
              <a:extLst>
                <a:ext uri="{FF2B5EF4-FFF2-40B4-BE49-F238E27FC236}">
                  <a16:creationId xmlns:a16="http://schemas.microsoft.com/office/drawing/2014/main" id="{375AF094-A9E6-E18F-7B07-8816F87C45E5}"/>
                </a:ext>
              </a:extLst>
            </p:cNvPr>
            <p:cNvSpPr txBox="1"/>
            <p:nvPr/>
          </p:nvSpPr>
          <p:spPr>
            <a:xfrm>
              <a:off x="744468" y="3747715"/>
              <a:ext cx="2441618" cy="701730"/>
            </a:xfrm>
            <a:prstGeom prst="rect">
              <a:avLst/>
            </a:prstGeom>
            <a:noFill/>
          </p:spPr>
          <p:txBody>
            <a:bodyPr wrap="square" rtlCol="0">
              <a:spAutoFit/>
            </a:bodyPr>
            <a:lstStyle/>
            <a:p>
              <a:r>
                <a:rPr lang="es-ES" sz="1600" dirty="0"/>
                <a:t>creados en 2022 (fuente: IDC)</a:t>
              </a:r>
            </a:p>
          </p:txBody>
        </p:sp>
        <p:sp>
          <p:nvSpPr>
            <p:cNvPr id="6" name="TextBox 5">
              <a:extLst>
                <a:ext uri="{FF2B5EF4-FFF2-40B4-BE49-F238E27FC236}">
                  <a16:creationId xmlns:a16="http://schemas.microsoft.com/office/drawing/2014/main" id="{A55E7D4A-318F-0C69-0802-B2B90496EDBE}"/>
                </a:ext>
              </a:extLst>
            </p:cNvPr>
            <p:cNvSpPr txBox="1"/>
            <p:nvPr/>
          </p:nvSpPr>
          <p:spPr>
            <a:xfrm>
              <a:off x="396484" y="2896755"/>
              <a:ext cx="2789602" cy="849464"/>
            </a:xfrm>
            <a:prstGeom prst="rect">
              <a:avLst/>
            </a:prstGeom>
            <a:noFill/>
          </p:spPr>
          <p:txBody>
            <a:bodyPr wrap="square" rtlCol="0">
              <a:spAutoFit/>
            </a:bodyPr>
            <a:lstStyle/>
            <a:p>
              <a:pPr algn="r" defTabSz="380985">
                <a:defRPr/>
              </a:pPr>
              <a:r>
                <a:rPr lang="en-US" sz="4000" b="1" kern="0"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97ZB</a:t>
              </a:r>
              <a:r>
                <a:rPr lang="en-US" sz="1500" kern="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 </a:t>
              </a:r>
              <a:r>
                <a:rPr lang="en-US" sz="1500" kern="0" dirty="0">
                  <a:latin typeface="Amazon Ember" panose="020B0603020204020204" pitchFamily="34" charset="0"/>
                  <a:ea typeface="Amazon Ember" panose="020B0603020204020204" pitchFamily="34" charset="0"/>
                  <a:cs typeface="Amazon Ember" panose="020B0603020204020204" pitchFamily="34" charset="0"/>
                </a:rPr>
                <a:t>de </a:t>
              </a:r>
              <a:r>
                <a:rPr lang="en-US" sz="1500" kern="0" dirty="0" err="1">
                  <a:latin typeface="Amazon Ember" panose="020B0603020204020204" pitchFamily="34" charset="0"/>
                  <a:ea typeface="Amazon Ember" panose="020B0603020204020204" pitchFamily="34" charset="0"/>
                  <a:cs typeface="Amazon Ember" panose="020B0603020204020204" pitchFamily="34" charset="0"/>
                </a:rPr>
                <a:t>datos</a:t>
              </a:r>
              <a:endParaRPr lang="en-US" sz="1500" kern="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5A583FF-70D2-1EA2-53D9-DEC8F9244336}"/>
                </a:ext>
              </a:extLst>
            </p:cNvPr>
            <p:cNvCxnSpPr>
              <a:cxnSpLocks/>
            </p:cNvCxnSpPr>
            <p:nvPr/>
          </p:nvCxnSpPr>
          <p:spPr>
            <a:xfrm>
              <a:off x="859809" y="3688302"/>
              <a:ext cx="2210937" cy="0"/>
            </a:xfrm>
            <a:prstGeom prst="line">
              <a:avLst/>
            </a:prstGeom>
            <a:noFill/>
            <a:ln w="19050" cap="flat" cmpd="sng" algn="ctr">
              <a:solidFill>
                <a:srgbClr val="027FAA"/>
              </a:solidFill>
              <a:prstDash val="solid"/>
            </a:ln>
            <a:effectLst/>
          </p:spPr>
        </p:cxnSp>
      </p:grpSp>
      <p:sp>
        <p:nvSpPr>
          <p:cNvPr id="8" name="Right Arrow 7">
            <a:extLst>
              <a:ext uri="{FF2B5EF4-FFF2-40B4-BE49-F238E27FC236}">
                <a16:creationId xmlns:a16="http://schemas.microsoft.com/office/drawing/2014/main" id="{7862E82C-33EE-6B99-DFD0-81492EF4C2A9}"/>
              </a:ext>
            </a:extLst>
          </p:cNvPr>
          <p:cNvSpPr/>
          <p:nvPr/>
        </p:nvSpPr>
        <p:spPr>
          <a:xfrm rot="16200000">
            <a:off x="3853880" y="2571827"/>
            <a:ext cx="4484237" cy="2707031"/>
          </a:xfrm>
          <a:prstGeom prst="rightArrow">
            <a:avLst/>
          </a:prstGeom>
          <a:solidFill>
            <a:srgbClr val="027FAA"/>
          </a:solidFill>
          <a:ln w="6350">
            <a:solidFill>
              <a:srgbClr val="027FA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endParaRPr lang="en-US" sz="2400" dirty="0" err="1">
              <a:solidFill>
                <a:srgbClr val="232F3E"/>
              </a:solidFill>
              <a:latin typeface="Amazon Ember"/>
            </a:endParaRPr>
          </a:p>
        </p:txBody>
      </p:sp>
      <p:pic>
        <p:nvPicPr>
          <p:cNvPr id="9" name="Picture 8">
            <a:extLst>
              <a:ext uri="{FF2B5EF4-FFF2-40B4-BE49-F238E27FC236}">
                <a16:creationId xmlns:a16="http://schemas.microsoft.com/office/drawing/2014/main" id="{B7FA844F-FDC9-310E-0E0E-D3F68FA63D55}"/>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958378" y="5039578"/>
            <a:ext cx="263186" cy="376997"/>
          </a:xfrm>
          <a:prstGeom prst="rect">
            <a:avLst/>
          </a:prstGeom>
        </p:spPr>
      </p:pic>
      <p:pic>
        <p:nvPicPr>
          <p:cNvPr id="10" name="Picture 9">
            <a:extLst>
              <a:ext uri="{FF2B5EF4-FFF2-40B4-BE49-F238E27FC236}">
                <a16:creationId xmlns:a16="http://schemas.microsoft.com/office/drawing/2014/main" id="{FAD24641-241D-2A77-343D-7625FEDAAF87}"/>
              </a:ext>
            </a:extLst>
          </p:cNvPr>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866003" y="4496470"/>
            <a:ext cx="459989" cy="406633"/>
          </a:xfrm>
          <a:prstGeom prst="rect">
            <a:avLst/>
          </a:prstGeom>
        </p:spPr>
      </p:pic>
      <p:pic>
        <p:nvPicPr>
          <p:cNvPr id="11" name="Picture 10">
            <a:extLst>
              <a:ext uri="{FF2B5EF4-FFF2-40B4-BE49-F238E27FC236}">
                <a16:creationId xmlns:a16="http://schemas.microsoft.com/office/drawing/2014/main" id="{53D78DF9-553E-6ABD-5CB2-7D4BB07CA473}"/>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5900997" y="3910776"/>
            <a:ext cx="397461" cy="426473"/>
          </a:xfrm>
          <a:prstGeom prst="rect">
            <a:avLst/>
          </a:prstGeom>
        </p:spPr>
      </p:pic>
      <p:pic>
        <p:nvPicPr>
          <p:cNvPr id="12" name="Picture 11">
            <a:extLst>
              <a:ext uri="{FF2B5EF4-FFF2-40B4-BE49-F238E27FC236}">
                <a16:creationId xmlns:a16="http://schemas.microsoft.com/office/drawing/2014/main" id="{A7023AEE-F1FD-E7A8-6CED-096278E69723}"/>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5868481" y="3429000"/>
            <a:ext cx="455033" cy="340571"/>
          </a:xfrm>
          <a:prstGeom prst="rect">
            <a:avLst/>
          </a:prstGeom>
          <a:ln>
            <a:noFill/>
          </a:ln>
        </p:spPr>
      </p:pic>
      <p:sp>
        <p:nvSpPr>
          <p:cNvPr id="13" name="Freeform 430">
            <a:extLst>
              <a:ext uri="{FF2B5EF4-FFF2-40B4-BE49-F238E27FC236}">
                <a16:creationId xmlns:a16="http://schemas.microsoft.com/office/drawing/2014/main" id="{817C0F91-47A5-2253-97AB-D03524C09682}"/>
              </a:ext>
            </a:extLst>
          </p:cNvPr>
          <p:cNvSpPr/>
          <p:nvPr/>
        </p:nvSpPr>
        <p:spPr>
          <a:xfrm>
            <a:off x="5941381" y="3034557"/>
            <a:ext cx="309231" cy="293770"/>
          </a:xfrm>
          <a:custGeom>
            <a:avLst/>
            <a:gdLst>
              <a:gd name="connsiteX0" fmla="*/ 246784 w 921327"/>
              <a:gd name="connsiteY0" fmla="*/ 98714 h 888422"/>
              <a:gd name="connsiteX1" fmla="*/ 213880 w 921327"/>
              <a:gd name="connsiteY1" fmla="*/ 98714 h 888422"/>
              <a:gd name="connsiteX2" fmla="*/ 213880 w 921327"/>
              <a:gd name="connsiteY2" fmla="*/ 65809 h 888422"/>
              <a:gd name="connsiteX3" fmla="*/ 246784 w 921327"/>
              <a:gd name="connsiteY3" fmla="*/ 65809 h 888422"/>
              <a:gd name="connsiteX4" fmla="*/ 246784 w 921327"/>
              <a:gd name="connsiteY4" fmla="*/ 98714 h 888422"/>
              <a:gd name="connsiteX5" fmla="*/ 180975 w 921327"/>
              <a:gd name="connsiteY5" fmla="*/ 65809 h 888422"/>
              <a:gd name="connsiteX6" fmla="*/ 148070 w 921327"/>
              <a:gd name="connsiteY6" fmla="*/ 65809 h 888422"/>
              <a:gd name="connsiteX7" fmla="*/ 148070 w 921327"/>
              <a:gd name="connsiteY7" fmla="*/ 98714 h 888422"/>
              <a:gd name="connsiteX8" fmla="*/ 180975 w 921327"/>
              <a:gd name="connsiteY8" fmla="*/ 98714 h 888422"/>
              <a:gd name="connsiteX9" fmla="*/ 180975 w 921327"/>
              <a:gd name="connsiteY9" fmla="*/ 65809 h 888422"/>
              <a:gd name="connsiteX10" fmla="*/ 115166 w 921327"/>
              <a:gd name="connsiteY10" fmla="*/ 65809 h 888422"/>
              <a:gd name="connsiteX11" fmla="*/ 82261 w 921327"/>
              <a:gd name="connsiteY11" fmla="*/ 65809 h 888422"/>
              <a:gd name="connsiteX12" fmla="*/ 82261 w 921327"/>
              <a:gd name="connsiteY12" fmla="*/ 98714 h 888422"/>
              <a:gd name="connsiteX13" fmla="*/ 115166 w 921327"/>
              <a:gd name="connsiteY13" fmla="*/ 98714 h 888422"/>
              <a:gd name="connsiteX14" fmla="*/ 115166 w 921327"/>
              <a:gd name="connsiteY14" fmla="*/ 65809 h 888422"/>
              <a:gd name="connsiteX15" fmla="*/ 921327 w 921327"/>
              <a:gd name="connsiteY15" fmla="*/ 0 h 888422"/>
              <a:gd name="connsiteX16" fmla="*/ 921327 w 921327"/>
              <a:gd name="connsiteY16" fmla="*/ 888423 h 888422"/>
              <a:gd name="connsiteX17" fmla="*/ 773257 w 921327"/>
              <a:gd name="connsiteY17" fmla="*/ 888423 h 888422"/>
              <a:gd name="connsiteX18" fmla="*/ 559377 w 921327"/>
              <a:gd name="connsiteY18" fmla="*/ 888423 h 888422"/>
              <a:gd name="connsiteX19" fmla="*/ 0 w 921327"/>
              <a:gd name="connsiteY19" fmla="*/ 888423 h 888422"/>
              <a:gd name="connsiteX20" fmla="*/ 0 w 921327"/>
              <a:gd name="connsiteY20" fmla="*/ 0 h 888422"/>
              <a:gd name="connsiteX21" fmla="*/ 921327 w 921327"/>
              <a:gd name="connsiteY21" fmla="*/ 0 h 888422"/>
              <a:gd name="connsiteX22" fmla="*/ 888423 w 921327"/>
              <a:gd name="connsiteY22" fmla="*/ 164523 h 888422"/>
              <a:gd name="connsiteX23" fmla="*/ 32905 w 921327"/>
              <a:gd name="connsiteY23" fmla="*/ 164523 h 888422"/>
              <a:gd name="connsiteX24" fmla="*/ 32905 w 921327"/>
              <a:gd name="connsiteY24" fmla="*/ 855518 h 888422"/>
              <a:gd name="connsiteX25" fmla="*/ 888423 w 921327"/>
              <a:gd name="connsiteY25" fmla="*/ 855518 h 888422"/>
              <a:gd name="connsiteX26" fmla="*/ 888423 w 921327"/>
              <a:gd name="connsiteY26" fmla="*/ 164523 h 888422"/>
              <a:gd name="connsiteX27" fmla="*/ 888423 w 921327"/>
              <a:gd name="connsiteY27" fmla="*/ 32904 h 888422"/>
              <a:gd name="connsiteX28" fmla="*/ 32905 w 921327"/>
              <a:gd name="connsiteY28" fmla="*/ 32904 h 888422"/>
              <a:gd name="connsiteX29" fmla="*/ 32905 w 921327"/>
              <a:gd name="connsiteY29" fmla="*/ 131618 h 888422"/>
              <a:gd name="connsiteX30" fmla="*/ 888423 w 921327"/>
              <a:gd name="connsiteY30" fmla="*/ 131618 h 888422"/>
              <a:gd name="connsiteX31" fmla="*/ 888423 w 921327"/>
              <a:gd name="connsiteY31" fmla="*/ 32904 h 888422"/>
              <a:gd name="connsiteX32" fmla="*/ 381000 w 921327"/>
              <a:gd name="connsiteY32" fmla="*/ 246784 h 888422"/>
              <a:gd name="connsiteX33" fmla="*/ 101311 w 921327"/>
              <a:gd name="connsiteY33" fmla="*/ 246784 h 888422"/>
              <a:gd name="connsiteX34" fmla="*/ 101311 w 921327"/>
              <a:gd name="connsiteY34" fmla="*/ 279689 h 888422"/>
              <a:gd name="connsiteX35" fmla="*/ 381000 w 921327"/>
              <a:gd name="connsiteY35" fmla="*/ 279689 h 888422"/>
              <a:gd name="connsiteX36" fmla="*/ 381000 w 921327"/>
              <a:gd name="connsiteY36" fmla="*/ 246784 h 888422"/>
              <a:gd name="connsiteX37" fmla="*/ 381000 w 921327"/>
              <a:gd name="connsiteY37" fmla="*/ 337705 h 888422"/>
              <a:gd name="connsiteX38" fmla="*/ 101311 w 921327"/>
              <a:gd name="connsiteY38" fmla="*/ 337705 h 888422"/>
              <a:gd name="connsiteX39" fmla="*/ 101311 w 921327"/>
              <a:gd name="connsiteY39" fmla="*/ 370609 h 888422"/>
              <a:gd name="connsiteX40" fmla="*/ 381000 w 921327"/>
              <a:gd name="connsiteY40" fmla="*/ 370609 h 888422"/>
              <a:gd name="connsiteX41" fmla="*/ 381000 w 921327"/>
              <a:gd name="connsiteY41" fmla="*/ 337705 h 888422"/>
              <a:gd name="connsiteX42" fmla="*/ 381000 w 921327"/>
              <a:gd name="connsiteY42" fmla="*/ 425161 h 888422"/>
              <a:gd name="connsiteX43" fmla="*/ 101311 w 921327"/>
              <a:gd name="connsiteY43" fmla="*/ 425161 h 888422"/>
              <a:gd name="connsiteX44" fmla="*/ 101311 w 921327"/>
              <a:gd name="connsiteY44" fmla="*/ 458066 h 888422"/>
              <a:gd name="connsiteX45" fmla="*/ 381000 w 921327"/>
              <a:gd name="connsiteY45" fmla="*/ 458066 h 888422"/>
              <a:gd name="connsiteX46" fmla="*/ 381000 w 921327"/>
              <a:gd name="connsiteY46" fmla="*/ 425161 h 888422"/>
              <a:gd name="connsiteX47" fmla="*/ 381000 w 921327"/>
              <a:gd name="connsiteY47" fmla="*/ 516082 h 888422"/>
              <a:gd name="connsiteX48" fmla="*/ 101311 w 921327"/>
              <a:gd name="connsiteY48" fmla="*/ 516082 h 888422"/>
              <a:gd name="connsiteX49" fmla="*/ 101311 w 921327"/>
              <a:gd name="connsiteY49" fmla="*/ 548986 h 888422"/>
              <a:gd name="connsiteX50" fmla="*/ 381000 w 921327"/>
              <a:gd name="connsiteY50" fmla="*/ 548986 h 888422"/>
              <a:gd name="connsiteX51" fmla="*/ 381000 w 921327"/>
              <a:gd name="connsiteY51" fmla="*/ 516082 h 888422"/>
              <a:gd name="connsiteX52" fmla="*/ 552450 w 921327"/>
              <a:gd name="connsiteY52" fmla="*/ 526473 h 888422"/>
              <a:gd name="connsiteX53" fmla="*/ 519545 w 921327"/>
              <a:gd name="connsiteY53" fmla="*/ 526473 h 888422"/>
              <a:gd name="connsiteX54" fmla="*/ 519545 w 921327"/>
              <a:gd name="connsiteY54" fmla="*/ 493568 h 888422"/>
              <a:gd name="connsiteX55" fmla="*/ 519545 w 921327"/>
              <a:gd name="connsiteY55" fmla="*/ 279689 h 888422"/>
              <a:gd name="connsiteX56" fmla="*/ 519545 w 921327"/>
              <a:gd name="connsiteY56" fmla="*/ 246784 h 888422"/>
              <a:gd name="connsiteX57" fmla="*/ 552450 w 921327"/>
              <a:gd name="connsiteY57" fmla="*/ 246784 h 888422"/>
              <a:gd name="connsiteX58" fmla="*/ 787977 w 921327"/>
              <a:gd name="connsiteY58" fmla="*/ 246784 h 888422"/>
              <a:gd name="connsiteX59" fmla="*/ 799234 w 921327"/>
              <a:gd name="connsiteY59" fmla="*/ 246784 h 888422"/>
              <a:gd name="connsiteX60" fmla="*/ 820882 w 921327"/>
              <a:gd name="connsiteY60" fmla="*/ 246784 h 888422"/>
              <a:gd name="connsiteX61" fmla="*/ 820882 w 921327"/>
              <a:gd name="connsiteY61" fmla="*/ 526473 h 888422"/>
              <a:gd name="connsiteX62" fmla="*/ 799234 w 921327"/>
              <a:gd name="connsiteY62" fmla="*/ 526473 h 888422"/>
              <a:gd name="connsiteX63" fmla="*/ 787977 w 921327"/>
              <a:gd name="connsiteY63" fmla="*/ 526473 h 888422"/>
              <a:gd name="connsiteX64" fmla="*/ 552450 w 921327"/>
              <a:gd name="connsiteY64" fmla="*/ 526473 h 888422"/>
              <a:gd name="connsiteX65" fmla="*/ 552450 w 921327"/>
              <a:gd name="connsiteY65" fmla="*/ 493568 h 888422"/>
              <a:gd name="connsiteX66" fmla="*/ 787977 w 921327"/>
              <a:gd name="connsiteY66" fmla="*/ 493568 h 888422"/>
              <a:gd name="connsiteX67" fmla="*/ 787977 w 921327"/>
              <a:gd name="connsiteY67" fmla="*/ 279689 h 888422"/>
              <a:gd name="connsiteX68" fmla="*/ 552450 w 921327"/>
              <a:gd name="connsiteY68" fmla="*/ 279689 h 888422"/>
              <a:gd name="connsiteX69" fmla="*/ 552450 w 921327"/>
              <a:gd name="connsiteY69" fmla="*/ 493568 h 88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21327" h="888422">
                <a:moveTo>
                  <a:pt x="246784" y="98714"/>
                </a:moveTo>
                <a:lnTo>
                  <a:pt x="213880" y="98714"/>
                </a:lnTo>
                <a:lnTo>
                  <a:pt x="213880" y="65809"/>
                </a:lnTo>
                <a:lnTo>
                  <a:pt x="246784" y="65809"/>
                </a:lnTo>
                <a:lnTo>
                  <a:pt x="246784" y="98714"/>
                </a:lnTo>
                <a:close/>
                <a:moveTo>
                  <a:pt x="180975" y="65809"/>
                </a:moveTo>
                <a:lnTo>
                  <a:pt x="148070" y="65809"/>
                </a:lnTo>
                <a:lnTo>
                  <a:pt x="148070" y="98714"/>
                </a:lnTo>
                <a:lnTo>
                  <a:pt x="180975" y="98714"/>
                </a:lnTo>
                <a:lnTo>
                  <a:pt x="180975" y="65809"/>
                </a:lnTo>
                <a:close/>
                <a:moveTo>
                  <a:pt x="115166" y="65809"/>
                </a:moveTo>
                <a:lnTo>
                  <a:pt x="82261" y="65809"/>
                </a:lnTo>
                <a:lnTo>
                  <a:pt x="82261" y="98714"/>
                </a:lnTo>
                <a:lnTo>
                  <a:pt x="115166" y="98714"/>
                </a:lnTo>
                <a:lnTo>
                  <a:pt x="115166" y="65809"/>
                </a:lnTo>
                <a:close/>
                <a:moveTo>
                  <a:pt x="921327" y="0"/>
                </a:moveTo>
                <a:lnTo>
                  <a:pt x="921327" y="888423"/>
                </a:lnTo>
                <a:lnTo>
                  <a:pt x="773257" y="888423"/>
                </a:lnTo>
                <a:lnTo>
                  <a:pt x="559377" y="888423"/>
                </a:lnTo>
                <a:lnTo>
                  <a:pt x="0" y="888423"/>
                </a:lnTo>
                <a:lnTo>
                  <a:pt x="0" y="0"/>
                </a:lnTo>
                <a:lnTo>
                  <a:pt x="921327" y="0"/>
                </a:lnTo>
                <a:close/>
                <a:moveTo>
                  <a:pt x="888423" y="164523"/>
                </a:moveTo>
                <a:lnTo>
                  <a:pt x="32905" y="164523"/>
                </a:lnTo>
                <a:lnTo>
                  <a:pt x="32905" y="855518"/>
                </a:lnTo>
                <a:lnTo>
                  <a:pt x="888423" y="855518"/>
                </a:lnTo>
                <a:lnTo>
                  <a:pt x="888423" y="164523"/>
                </a:lnTo>
                <a:close/>
                <a:moveTo>
                  <a:pt x="888423" y="32904"/>
                </a:moveTo>
                <a:lnTo>
                  <a:pt x="32905" y="32904"/>
                </a:lnTo>
                <a:lnTo>
                  <a:pt x="32905" y="131618"/>
                </a:lnTo>
                <a:lnTo>
                  <a:pt x="888423" y="131618"/>
                </a:lnTo>
                <a:lnTo>
                  <a:pt x="888423" y="32904"/>
                </a:lnTo>
                <a:close/>
                <a:moveTo>
                  <a:pt x="381000" y="246784"/>
                </a:moveTo>
                <a:lnTo>
                  <a:pt x="101311" y="246784"/>
                </a:lnTo>
                <a:lnTo>
                  <a:pt x="101311" y="279689"/>
                </a:lnTo>
                <a:lnTo>
                  <a:pt x="381000" y="279689"/>
                </a:lnTo>
                <a:lnTo>
                  <a:pt x="381000" y="246784"/>
                </a:lnTo>
                <a:close/>
                <a:moveTo>
                  <a:pt x="381000" y="337705"/>
                </a:moveTo>
                <a:lnTo>
                  <a:pt x="101311" y="337705"/>
                </a:lnTo>
                <a:lnTo>
                  <a:pt x="101311" y="370609"/>
                </a:lnTo>
                <a:lnTo>
                  <a:pt x="381000" y="370609"/>
                </a:lnTo>
                <a:lnTo>
                  <a:pt x="381000" y="337705"/>
                </a:lnTo>
                <a:close/>
                <a:moveTo>
                  <a:pt x="381000" y="425161"/>
                </a:moveTo>
                <a:lnTo>
                  <a:pt x="101311" y="425161"/>
                </a:lnTo>
                <a:lnTo>
                  <a:pt x="101311" y="458066"/>
                </a:lnTo>
                <a:lnTo>
                  <a:pt x="381000" y="458066"/>
                </a:lnTo>
                <a:lnTo>
                  <a:pt x="381000" y="425161"/>
                </a:lnTo>
                <a:close/>
                <a:moveTo>
                  <a:pt x="381000" y="516082"/>
                </a:moveTo>
                <a:lnTo>
                  <a:pt x="101311" y="516082"/>
                </a:lnTo>
                <a:lnTo>
                  <a:pt x="101311" y="548986"/>
                </a:lnTo>
                <a:lnTo>
                  <a:pt x="381000" y="548986"/>
                </a:lnTo>
                <a:lnTo>
                  <a:pt x="381000" y="516082"/>
                </a:lnTo>
                <a:close/>
                <a:moveTo>
                  <a:pt x="552450" y="526473"/>
                </a:moveTo>
                <a:lnTo>
                  <a:pt x="519545" y="526473"/>
                </a:lnTo>
                <a:lnTo>
                  <a:pt x="519545" y="493568"/>
                </a:lnTo>
                <a:lnTo>
                  <a:pt x="519545" y="279689"/>
                </a:lnTo>
                <a:lnTo>
                  <a:pt x="519545" y="246784"/>
                </a:lnTo>
                <a:lnTo>
                  <a:pt x="552450" y="246784"/>
                </a:lnTo>
                <a:lnTo>
                  <a:pt x="787977" y="246784"/>
                </a:lnTo>
                <a:lnTo>
                  <a:pt x="799234" y="246784"/>
                </a:lnTo>
                <a:lnTo>
                  <a:pt x="820882" y="246784"/>
                </a:lnTo>
                <a:lnTo>
                  <a:pt x="820882" y="526473"/>
                </a:lnTo>
                <a:lnTo>
                  <a:pt x="799234" y="526473"/>
                </a:lnTo>
                <a:lnTo>
                  <a:pt x="787977" y="526473"/>
                </a:lnTo>
                <a:lnTo>
                  <a:pt x="552450" y="526473"/>
                </a:lnTo>
                <a:close/>
                <a:moveTo>
                  <a:pt x="552450" y="493568"/>
                </a:moveTo>
                <a:lnTo>
                  <a:pt x="787977" y="493568"/>
                </a:lnTo>
                <a:lnTo>
                  <a:pt x="787977" y="279689"/>
                </a:lnTo>
                <a:lnTo>
                  <a:pt x="552450" y="279689"/>
                </a:lnTo>
                <a:lnTo>
                  <a:pt x="552450" y="493568"/>
                </a:lnTo>
                <a:close/>
              </a:path>
            </a:pathLst>
          </a:custGeom>
          <a:solidFill>
            <a:schemeClr val="tx1"/>
          </a:solidFill>
          <a:ln w="3175" cap="flat">
            <a:solidFill>
              <a:srgbClr val="027FAA"/>
            </a:solidFill>
            <a:prstDash val="solid"/>
            <a:miter/>
          </a:ln>
        </p:spPr>
        <p:txBody>
          <a:bodyPr rtlCol="0" anchor="ctr"/>
          <a:lstStyle/>
          <a:p>
            <a:pPr defTabSz="797571" eaLnBrk="0" fontAlgn="base" hangingPunct="0">
              <a:spcBef>
                <a:spcPct val="0"/>
              </a:spcBef>
              <a:spcAft>
                <a:spcPct val="0"/>
              </a:spcAft>
              <a:defRPr/>
            </a:pPr>
            <a:endParaRPr lang="en-US" sz="1527">
              <a:solidFill>
                <a:srgbClr val="000000"/>
              </a:solidFill>
              <a:latin typeface="Amazon Ember" panose="020B0603020204020204" pitchFamily="34" charset="0"/>
              <a:ea typeface="맑은 고딕"/>
            </a:endParaRPr>
          </a:p>
        </p:txBody>
      </p:sp>
      <p:sp>
        <p:nvSpPr>
          <p:cNvPr id="14" name="Freeform: Shape 19">
            <a:extLst>
              <a:ext uri="{FF2B5EF4-FFF2-40B4-BE49-F238E27FC236}">
                <a16:creationId xmlns:a16="http://schemas.microsoft.com/office/drawing/2014/main" id="{03F0308F-7498-7362-DB85-64F9A698F153}"/>
              </a:ext>
            </a:extLst>
          </p:cNvPr>
          <p:cNvSpPr/>
          <p:nvPr/>
        </p:nvSpPr>
        <p:spPr>
          <a:xfrm>
            <a:off x="5941381" y="2612508"/>
            <a:ext cx="319507" cy="302028"/>
          </a:xfrm>
          <a:custGeom>
            <a:avLst/>
            <a:gdLst>
              <a:gd name="connsiteX0" fmla="*/ 295002 w 596982"/>
              <a:gd name="connsiteY0" fmla="*/ 417443 h 560186"/>
              <a:gd name="connsiteX1" fmla="*/ 163678 w 596982"/>
              <a:gd name="connsiteY1" fmla="*/ 286120 h 560186"/>
              <a:gd name="connsiteX2" fmla="*/ 295002 w 596982"/>
              <a:gd name="connsiteY2" fmla="*/ 154796 h 560186"/>
              <a:gd name="connsiteX3" fmla="*/ 426325 w 596982"/>
              <a:gd name="connsiteY3" fmla="*/ 286120 h 560186"/>
              <a:gd name="connsiteX4" fmla="*/ 295002 w 596982"/>
              <a:gd name="connsiteY4" fmla="*/ 417443 h 560186"/>
              <a:gd name="connsiteX5" fmla="*/ 295002 w 596982"/>
              <a:gd name="connsiteY5" fmla="*/ 178904 h 560186"/>
              <a:gd name="connsiteX6" fmla="*/ 187152 w 596982"/>
              <a:gd name="connsiteY6" fmla="*/ 286120 h 560186"/>
              <a:gd name="connsiteX7" fmla="*/ 295002 w 596982"/>
              <a:gd name="connsiteY7" fmla="*/ 393336 h 560186"/>
              <a:gd name="connsiteX8" fmla="*/ 402852 w 596982"/>
              <a:gd name="connsiteY8" fmla="*/ 286120 h 560186"/>
              <a:gd name="connsiteX9" fmla="*/ 295002 w 596982"/>
              <a:gd name="connsiteY9" fmla="*/ 178904 h 560186"/>
              <a:gd name="connsiteX10" fmla="*/ 250593 w 596982"/>
              <a:gd name="connsiteY10" fmla="*/ 369228 h 560186"/>
              <a:gd name="connsiteX11" fmla="*/ 244883 w 596982"/>
              <a:gd name="connsiteY11" fmla="*/ 367959 h 560186"/>
              <a:gd name="connsiteX12" fmla="*/ 238539 w 596982"/>
              <a:gd name="connsiteY12" fmla="*/ 357808 h 560186"/>
              <a:gd name="connsiteX13" fmla="*/ 238539 w 596982"/>
              <a:gd name="connsiteY13" fmla="*/ 214431 h 560186"/>
              <a:gd name="connsiteX14" fmla="*/ 244883 w 596982"/>
              <a:gd name="connsiteY14" fmla="*/ 204281 h 560186"/>
              <a:gd name="connsiteX15" fmla="*/ 256937 w 596982"/>
              <a:gd name="connsiteY15" fmla="*/ 204281 h 560186"/>
              <a:gd name="connsiteX16" fmla="*/ 372400 w 596982"/>
              <a:gd name="connsiteY16" fmla="*/ 275969 h 560186"/>
              <a:gd name="connsiteX17" fmla="*/ 378110 w 596982"/>
              <a:gd name="connsiteY17" fmla="*/ 286120 h 560186"/>
              <a:gd name="connsiteX18" fmla="*/ 372400 w 596982"/>
              <a:gd name="connsiteY18" fmla="*/ 296271 h 560186"/>
              <a:gd name="connsiteX19" fmla="*/ 256937 w 596982"/>
              <a:gd name="connsiteY19" fmla="*/ 367959 h 560186"/>
              <a:gd name="connsiteX20" fmla="*/ 250593 w 596982"/>
              <a:gd name="connsiteY20" fmla="*/ 369228 h 560186"/>
              <a:gd name="connsiteX21" fmla="*/ 262647 w 596982"/>
              <a:gd name="connsiteY21" fmla="*/ 236002 h 560186"/>
              <a:gd name="connsiteX22" fmla="*/ 262647 w 596982"/>
              <a:gd name="connsiteY22" fmla="*/ 336239 h 560186"/>
              <a:gd name="connsiteX23" fmla="*/ 343852 w 596982"/>
              <a:gd name="connsiteY23" fmla="*/ 286120 h 560186"/>
              <a:gd name="connsiteX24" fmla="*/ 262647 w 596982"/>
              <a:gd name="connsiteY24" fmla="*/ 236002 h 560186"/>
              <a:gd name="connsiteX25" fmla="*/ 571606 w 596982"/>
              <a:gd name="connsiteY25" fmla="*/ 560186 h 560186"/>
              <a:gd name="connsiteX26" fmla="*/ 25377 w 596982"/>
              <a:gd name="connsiteY26" fmla="*/ 560186 h 560186"/>
              <a:gd name="connsiteX27" fmla="*/ 0 w 596982"/>
              <a:gd name="connsiteY27" fmla="*/ 534810 h 560186"/>
              <a:gd name="connsiteX28" fmla="*/ 0 w 596982"/>
              <a:gd name="connsiteY28" fmla="*/ 25377 h 560186"/>
              <a:gd name="connsiteX29" fmla="*/ 25377 w 596982"/>
              <a:gd name="connsiteY29" fmla="*/ 0 h 560186"/>
              <a:gd name="connsiteX30" fmla="*/ 571606 w 596982"/>
              <a:gd name="connsiteY30" fmla="*/ 0 h 560186"/>
              <a:gd name="connsiteX31" fmla="*/ 596982 w 596982"/>
              <a:gd name="connsiteY31" fmla="*/ 25377 h 560186"/>
              <a:gd name="connsiteX32" fmla="*/ 596982 w 596982"/>
              <a:gd name="connsiteY32" fmla="*/ 534810 h 560186"/>
              <a:gd name="connsiteX33" fmla="*/ 571606 w 596982"/>
              <a:gd name="connsiteY33" fmla="*/ 560186 h 560186"/>
              <a:gd name="connsiteX34" fmla="*/ 25377 w 596982"/>
              <a:gd name="connsiteY34" fmla="*/ 23473 h 560186"/>
              <a:gd name="connsiteX35" fmla="*/ 24108 w 596982"/>
              <a:gd name="connsiteY35" fmla="*/ 24742 h 560186"/>
              <a:gd name="connsiteX36" fmla="*/ 24108 w 596982"/>
              <a:gd name="connsiteY36" fmla="*/ 534810 h 560186"/>
              <a:gd name="connsiteX37" fmla="*/ 25377 w 596982"/>
              <a:gd name="connsiteY37" fmla="*/ 536079 h 560186"/>
              <a:gd name="connsiteX38" fmla="*/ 571606 w 596982"/>
              <a:gd name="connsiteY38" fmla="*/ 536079 h 560186"/>
              <a:gd name="connsiteX39" fmla="*/ 572875 w 596982"/>
              <a:gd name="connsiteY39" fmla="*/ 534810 h 560186"/>
              <a:gd name="connsiteX40" fmla="*/ 572875 w 596982"/>
              <a:gd name="connsiteY40" fmla="*/ 25377 h 560186"/>
              <a:gd name="connsiteX41" fmla="*/ 571606 w 596982"/>
              <a:gd name="connsiteY41" fmla="*/ 24108 h 560186"/>
              <a:gd name="connsiteX42" fmla="*/ 25377 w 596982"/>
              <a:gd name="connsiteY42" fmla="*/ 24108 h 560186"/>
              <a:gd name="connsiteX43" fmla="*/ 131323 w 596982"/>
              <a:gd name="connsiteY43" fmla="*/ 119269 h 560186"/>
              <a:gd name="connsiteX44" fmla="*/ 71689 w 596982"/>
              <a:gd name="connsiteY44" fmla="*/ 119269 h 560186"/>
              <a:gd name="connsiteX45" fmla="*/ 59635 w 596982"/>
              <a:gd name="connsiteY45" fmla="*/ 107215 h 560186"/>
              <a:gd name="connsiteX46" fmla="*/ 59635 w 596982"/>
              <a:gd name="connsiteY46" fmla="*/ 59635 h 560186"/>
              <a:gd name="connsiteX47" fmla="*/ 71689 w 596982"/>
              <a:gd name="connsiteY47" fmla="*/ 47581 h 560186"/>
              <a:gd name="connsiteX48" fmla="*/ 131323 w 596982"/>
              <a:gd name="connsiteY48" fmla="*/ 47581 h 560186"/>
              <a:gd name="connsiteX49" fmla="*/ 143377 w 596982"/>
              <a:gd name="connsiteY49" fmla="*/ 59635 h 560186"/>
              <a:gd name="connsiteX50" fmla="*/ 143377 w 596982"/>
              <a:gd name="connsiteY50" fmla="*/ 107215 h 560186"/>
              <a:gd name="connsiteX51" fmla="*/ 131323 w 596982"/>
              <a:gd name="connsiteY51" fmla="*/ 119269 h 560186"/>
              <a:gd name="connsiteX52" fmla="*/ 83743 w 596982"/>
              <a:gd name="connsiteY52" fmla="*/ 95162 h 560186"/>
              <a:gd name="connsiteX53" fmla="*/ 119904 w 596982"/>
              <a:gd name="connsiteY53" fmla="*/ 95162 h 560186"/>
              <a:gd name="connsiteX54" fmla="*/ 119904 w 596982"/>
              <a:gd name="connsiteY54" fmla="*/ 71689 h 560186"/>
              <a:gd name="connsiteX55" fmla="*/ 83743 w 596982"/>
              <a:gd name="connsiteY55" fmla="*/ 71689 h 560186"/>
              <a:gd name="connsiteX56" fmla="*/ 83743 w 596982"/>
              <a:gd name="connsiteY56" fmla="*/ 95162 h 560186"/>
              <a:gd name="connsiteX57" fmla="*/ 262647 w 596982"/>
              <a:gd name="connsiteY57" fmla="*/ 119269 h 560186"/>
              <a:gd name="connsiteX58" fmla="*/ 203012 w 596982"/>
              <a:gd name="connsiteY58" fmla="*/ 119269 h 560186"/>
              <a:gd name="connsiteX59" fmla="*/ 190958 w 596982"/>
              <a:gd name="connsiteY59" fmla="*/ 107215 h 560186"/>
              <a:gd name="connsiteX60" fmla="*/ 190958 w 596982"/>
              <a:gd name="connsiteY60" fmla="*/ 59635 h 560186"/>
              <a:gd name="connsiteX61" fmla="*/ 203012 w 596982"/>
              <a:gd name="connsiteY61" fmla="*/ 47581 h 560186"/>
              <a:gd name="connsiteX62" fmla="*/ 262647 w 596982"/>
              <a:gd name="connsiteY62" fmla="*/ 47581 h 560186"/>
              <a:gd name="connsiteX63" fmla="*/ 274701 w 596982"/>
              <a:gd name="connsiteY63" fmla="*/ 59635 h 560186"/>
              <a:gd name="connsiteX64" fmla="*/ 274701 w 596982"/>
              <a:gd name="connsiteY64" fmla="*/ 107215 h 560186"/>
              <a:gd name="connsiteX65" fmla="*/ 262647 w 596982"/>
              <a:gd name="connsiteY65" fmla="*/ 119269 h 560186"/>
              <a:gd name="connsiteX66" fmla="*/ 215066 w 596982"/>
              <a:gd name="connsiteY66" fmla="*/ 95162 h 560186"/>
              <a:gd name="connsiteX67" fmla="*/ 251227 w 596982"/>
              <a:gd name="connsiteY67" fmla="*/ 95162 h 560186"/>
              <a:gd name="connsiteX68" fmla="*/ 251227 w 596982"/>
              <a:gd name="connsiteY68" fmla="*/ 71689 h 560186"/>
              <a:gd name="connsiteX69" fmla="*/ 215066 w 596982"/>
              <a:gd name="connsiteY69" fmla="*/ 71689 h 560186"/>
              <a:gd name="connsiteX70" fmla="*/ 215066 w 596982"/>
              <a:gd name="connsiteY70" fmla="*/ 95162 h 560186"/>
              <a:gd name="connsiteX71" fmla="*/ 393970 w 596982"/>
              <a:gd name="connsiteY71" fmla="*/ 119269 h 560186"/>
              <a:gd name="connsiteX72" fmla="*/ 334336 w 596982"/>
              <a:gd name="connsiteY72" fmla="*/ 119269 h 560186"/>
              <a:gd name="connsiteX73" fmla="*/ 322282 w 596982"/>
              <a:gd name="connsiteY73" fmla="*/ 107215 h 560186"/>
              <a:gd name="connsiteX74" fmla="*/ 322282 w 596982"/>
              <a:gd name="connsiteY74" fmla="*/ 59635 h 560186"/>
              <a:gd name="connsiteX75" fmla="*/ 334336 w 596982"/>
              <a:gd name="connsiteY75" fmla="*/ 47581 h 560186"/>
              <a:gd name="connsiteX76" fmla="*/ 393970 w 596982"/>
              <a:gd name="connsiteY76" fmla="*/ 47581 h 560186"/>
              <a:gd name="connsiteX77" fmla="*/ 406024 w 596982"/>
              <a:gd name="connsiteY77" fmla="*/ 59635 h 560186"/>
              <a:gd name="connsiteX78" fmla="*/ 406024 w 596982"/>
              <a:gd name="connsiteY78" fmla="*/ 107215 h 560186"/>
              <a:gd name="connsiteX79" fmla="*/ 393970 w 596982"/>
              <a:gd name="connsiteY79" fmla="*/ 119269 h 560186"/>
              <a:gd name="connsiteX80" fmla="*/ 346389 w 596982"/>
              <a:gd name="connsiteY80" fmla="*/ 95162 h 560186"/>
              <a:gd name="connsiteX81" fmla="*/ 382551 w 596982"/>
              <a:gd name="connsiteY81" fmla="*/ 95162 h 560186"/>
              <a:gd name="connsiteX82" fmla="*/ 382551 w 596982"/>
              <a:gd name="connsiteY82" fmla="*/ 71689 h 560186"/>
              <a:gd name="connsiteX83" fmla="*/ 346389 w 596982"/>
              <a:gd name="connsiteY83" fmla="*/ 71689 h 560186"/>
              <a:gd name="connsiteX84" fmla="*/ 346389 w 596982"/>
              <a:gd name="connsiteY84" fmla="*/ 95162 h 560186"/>
              <a:gd name="connsiteX85" fmla="*/ 525294 w 596982"/>
              <a:gd name="connsiteY85" fmla="*/ 119269 h 560186"/>
              <a:gd name="connsiteX86" fmla="*/ 465659 w 596982"/>
              <a:gd name="connsiteY86" fmla="*/ 119269 h 560186"/>
              <a:gd name="connsiteX87" fmla="*/ 453605 w 596982"/>
              <a:gd name="connsiteY87" fmla="*/ 107215 h 560186"/>
              <a:gd name="connsiteX88" fmla="*/ 453605 w 596982"/>
              <a:gd name="connsiteY88" fmla="*/ 59635 h 560186"/>
              <a:gd name="connsiteX89" fmla="*/ 465659 w 596982"/>
              <a:gd name="connsiteY89" fmla="*/ 47581 h 560186"/>
              <a:gd name="connsiteX90" fmla="*/ 525294 w 596982"/>
              <a:gd name="connsiteY90" fmla="*/ 47581 h 560186"/>
              <a:gd name="connsiteX91" fmla="*/ 537348 w 596982"/>
              <a:gd name="connsiteY91" fmla="*/ 59635 h 560186"/>
              <a:gd name="connsiteX92" fmla="*/ 537348 w 596982"/>
              <a:gd name="connsiteY92" fmla="*/ 107215 h 560186"/>
              <a:gd name="connsiteX93" fmla="*/ 525294 w 596982"/>
              <a:gd name="connsiteY93" fmla="*/ 119269 h 560186"/>
              <a:gd name="connsiteX94" fmla="*/ 477713 w 596982"/>
              <a:gd name="connsiteY94" fmla="*/ 95162 h 560186"/>
              <a:gd name="connsiteX95" fmla="*/ 513874 w 596982"/>
              <a:gd name="connsiteY95" fmla="*/ 95162 h 560186"/>
              <a:gd name="connsiteX96" fmla="*/ 513874 w 596982"/>
              <a:gd name="connsiteY96" fmla="*/ 71689 h 560186"/>
              <a:gd name="connsiteX97" fmla="*/ 477713 w 596982"/>
              <a:gd name="connsiteY97" fmla="*/ 71689 h 560186"/>
              <a:gd name="connsiteX98" fmla="*/ 477713 w 596982"/>
              <a:gd name="connsiteY98" fmla="*/ 95162 h 560186"/>
              <a:gd name="connsiteX99" fmla="*/ 131323 w 596982"/>
              <a:gd name="connsiteY99" fmla="*/ 512605 h 560186"/>
              <a:gd name="connsiteX100" fmla="*/ 71689 w 596982"/>
              <a:gd name="connsiteY100" fmla="*/ 512605 h 560186"/>
              <a:gd name="connsiteX101" fmla="*/ 59635 w 596982"/>
              <a:gd name="connsiteY101" fmla="*/ 500551 h 560186"/>
              <a:gd name="connsiteX102" fmla="*/ 59635 w 596982"/>
              <a:gd name="connsiteY102" fmla="*/ 452970 h 560186"/>
              <a:gd name="connsiteX103" fmla="*/ 71689 w 596982"/>
              <a:gd name="connsiteY103" fmla="*/ 440917 h 560186"/>
              <a:gd name="connsiteX104" fmla="*/ 131323 w 596982"/>
              <a:gd name="connsiteY104" fmla="*/ 440917 h 560186"/>
              <a:gd name="connsiteX105" fmla="*/ 143377 w 596982"/>
              <a:gd name="connsiteY105" fmla="*/ 452970 h 560186"/>
              <a:gd name="connsiteX106" fmla="*/ 143377 w 596982"/>
              <a:gd name="connsiteY106" fmla="*/ 500551 h 560186"/>
              <a:gd name="connsiteX107" fmla="*/ 131323 w 596982"/>
              <a:gd name="connsiteY107" fmla="*/ 512605 h 560186"/>
              <a:gd name="connsiteX108" fmla="*/ 83743 w 596982"/>
              <a:gd name="connsiteY108" fmla="*/ 488498 h 560186"/>
              <a:gd name="connsiteX109" fmla="*/ 119904 w 596982"/>
              <a:gd name="connsiteY109" fmla="*/ 488498 h 560186"/>
              <a:gd name="connsiteX110" fmla="*/ 119904 w 596982"/>
              <a:gd name="connsiteY110" fmla="*/ 465024 h 560186"/>
              <a:gd name="connsiteX111" fmla="*/ 83743 w 596982"/>
              <a:gd name="connsiteY111" fmla="*/ 465024 h 560186"/>
              <a:gd name="connsiteX112" fmla="*/ 83743 w 596982"/>
              <a:gd name="connsiteY112" fmla="*/ 488498 h 560186"/>
              <a:gd name="connsiteX113" fmla="*/ 262647 w 596982"/>
              <a:gd name="connsiteY113" fmla="*/ 512605 h 560186"/>
              <a:gd name="connsiteX114" fmla="*/ 203012 w 596982"/>
              <a:gd name="connsiteY114" fmla="*/ 512605 h 560186"/>
              <a:gd name="connsiteX115" fmla="*/ 190958 w 596982"/>
              <a:gd name="connsiteY115" fmla="*/ 500551 h 560186"/>
              <a:gd name="connsiteX116" fmla="*/ 190958 w 596982"/>
              <a:gd name="connsiteY116" fmla="*/ 452970 h 560186"/>
              <a:gd name="connsiteX117" fmla="*/ 203012 w 596982"/>
              <a:gd name="connsiteY117" fmla="*/ 440917 h 560186"/>
              <a:gd name="connsiteX118" fmla="*/ 262647 w 596982"/>
              <a:gd name="connsiteY118" fmla="*/ 440917 h 560186"/>
              <a:gd name="connsiteX119" fmla="*/ 274701 w 596982"/>
              <a:gd name="connsiteY119" fmla="*/ 452970 h 560186"/>
              <a:gd name="connsiteX120" fmla="*/ 274701 w 596982"/>
              <a:gd name="connsiteY120" fmla="*/ 500551 h 560186"/>
              <a:gd name="connsiteX121" fmla="*/ 262647 w 596982"/>
              <a:gd name="connsiteY121" fmla="*/ 512605 h 560186"/>
              <a:gd name="connsiteX122" fmla="*/ 215066 w 596982"/>
              <a:gd name="connsiteY122" fmla="*/ 488498 h 560186"/>
              <a:gd name="connsiteX123" fmla="*/ 251227 w 596982"/>
              <a:gd name="connsiteY123" fmla="*/ 488498 h 560186"/>
              <a:gd name="connsiteX124" fmla="*/ 251227 w 596982"/>
              <a:gd name="connsiteY124" fmla="*/ 465024 h 560186"/>
              <a:gd name="connsiteX125" fmla="*/ 215066 w 596982"/>
              <a:gd name="connsiteY125" fmla="*/ 465024 h 560186"/>
              <a:gd name="connsiteX126" fmla="*/ 215066 w 596982"/>
              <a:gd name="connsiteY126" fmla="*/ 488498 h 560186"/>
              <a:gd name="connsiteX127" fmla="*/ 393970 w 596982"/>
              <a:gd name="connsiteY127" fmla="*/ 512605 h 560186"/>
              <a:gd name="connsiteX128" fmla="*/ 334336 w 596982"/>
              <a:gd name="connsiteY128" fmla="*/ 512605 h 560186"/>
              <a:gd name="connsiteX129" fmla="*/ 322282 w 596982"/>
              <a:gd name="connsiteY129" fmla="*/ 500551 h 560186"/>
              <a:gd name="connsiteX130" fmla="*/ 322282 w 596982"/>
              <a:gd name="connsiteY130" fmla="*/ 452970 h 560186"/>
              <a:gd name="connsiteX131" fmla="*/ 334336 w 596982"/>
              <a:gd name="connsiteY131" fmla="*/ 440917 h 560186"/>
              <a:gd name="connsiteX132" fmla="*/ 393970 w 596982"/>
              <a:gd name="connsiteY132" fmla="*/ 440917 h 560186"/>
              <a:gd name="connsiteX133" fmla="*/ 406024 w 596982"/>
              <a:gd name="connsiteY133" fmla="*/ 452970 h 560186"/>
              <a:gd name="connsiteX134" fmla="*/ 406024 w 596982"/>
              <a:gd name="connsiteY134" fmla="*/ 500551 h 560186"/>
              <a:gd name="connsiteX135" fmla="*/ 393970 w 596982"/>
              <a:gd name="connsiteY135" fmla="*/ 512605 h 560186"/>
              <a:gd name="connsiteX136" fmla="*/ 346389 w 596982"/>
              <a:gd name="connsiteY136" fmla="*/ 488498 h 560186"/>
              <a:gd name="connsiteX137" fmla="*/ 382551 w 596982"/>
              <a:gd name="connsiteY137" fmla="*/ 488498 h 560186"/>
              <a:gd name="connsiteX138" fmla="*/ 382551 w 596982"/>
              <a:gd name="connsiteY138" fmla="*/ 465024 h 560186"/>
              <a:gd name="connsiteX139" fmla="*/ 346389 w 596982"/>
              <a:gd name="connsiteY139" fmla="*/ 465024 h 560186"/>
              <a:gd name="connsiteX140" fmla="*/ 346389 w 596982"/>
              <a:gd name="connsiteY140" fmla="*/ 488498 h 560186"/>
              <a:gd name="connsiteX141" fmla="*/ 525294 w 596982"/>
              <a:gd name="connsiteY141" fmla="*/ 512605 h 560186"/>
              <a:gd name="connsiteX142" fmla="*/ 465659 w 596982"/>
              <a:gd name="connsiteY142" fmla="*/ 512605 h 560186"/>
              <a:gd name="connsiteX143" fmla="*/ 453605 w 596982"/>
              <a:gd name="connsiteY143" fmla="*/ 500551 h 560186"/>
              <a:gd name="connsiteX144" fmla="*/ 453605 w 596982"/>
              <a:gd name="connsiteY144" fmla="*/ 452970 h 560186"/>
              <a:gd name="connsiteX145" fmla="*/ 465659 w 596982"/>
              <a:gd name="connsiteY145" fmla="*/ 440917 h 560186"/>
              <a:gd name="connsiteX146" fmla="*/ 525294 w 596982"/>
              <a:gd name="connsiteY146" fmla="*/ 440917 h 560186"/>
              <a:gd name="connsiteX147" fmla="*/ 537348 w 596982"/>
              <a:gd name="connsiteY147" fmla="*/ 452970 h 560186"/>
              <a:gd name="connsiteX148" fmla="*/ 537348 w 596982"/>
              <a:gd name="connsiteY148" fmla="*/ 500551 h 560186"/>
              <a:gd name="connsiteX149" fmla="*/ 525294 w 596982"/>
              <a:gd name="connsiteY149" fmla="*/ 512605 h 560186"/>
              <a:gd name="connsiteX150" fmla="*/ 477713 w 596982"/>
              <a:gd name="connsiteY150" fmla="*/ 488498 h 560186"/>
              <a:gd name="connsiteX151" fmla="*/ 513874 w 596982"/>
              <a:gd name="connsiteY151" fmla="*/ 488498 h 560186"/>
              <a:gd name="connsiteX152" fmla="*/ 513874 w 596982"/>
              <a:gd name="connsiteY152" fmla="*/ 465024 h 560186"/>
              <a:gd name="connsiteX153" fmla="*/ 477713 w 596982"/>
              <a:gd name="connsiteY153" fmla="*/ 465024 h 560186"/>
              <a:gd name="connsiteX154" fmla="*/ 477713 w 596982"/>
              <a:gd name="connsiteY154" fmla="*/ 488498 h 56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96982" h="560186">
                <a:moveTo>
                  <a:pt x="295002" y="417443"/>
                </a:moveTo>
                <a:cubicBezTo>
                  <a:pt x="222679" y="417443"/>
                  <a:pt x="163678" y="358443"/>
                  <a:pt x="163678" y="286120"/>
                </a:cubicBezTo>
                <a:cubicBezTo>
                  <a:pt x="163678" y="213797"/>
                  <a:pt x="222679" y="154796"/>
                  <a:pt x="295002" y="154796"/>
                </a:cubicBezTo>
                <a:cubicBezTo>
                  <a:pt x="367325" y="154796"/>
                  <a:pt x="426325" y="213797"/>
                  <a:pt x="426325" y="286120"/>
                </a:cubicBezTo>
                <a:cubicBezTo>
                  <a:pt x="426325" y="358443"/>
                  <a:pt x="367325" y="417443"/>
                  <a:pt x="295002" y="417443"/>
                </a:cubicBezTo>
                <a:close/>
                <a:moveTo>
                  <a:pt x="295002" y="178904"/>
                </a:moveTo>
                <a:cubicBezTo>
                  <a:pt x="236002" y="178904"/>
                  <a:pt x="187152" y="227120"/>
                  <a:pt x="187152" y="286120"/>
                </a:cubicBezTo>
                <a:cubicBezTo>
                  <a:pt x="187152" y="345120"/>
                  <a:pt x="235367" y="393336"/>
                  <a:pt x="295002" y="393336"/>
                </a:cubicBezTo>
                <a:cubicBezTo>
                  <a:pt x="354636" y="393336"/>
                  <a:pt x="402852" y="345120"/>
                  <a:pt x="402852" y="286120"/>
                </a:cubicBezTo>
                <a:cubicBezTo>
                  <a:pt x="402852" y="227120"/>
                  <a:pt x="354002" y="178904"/>
                  <a:pt x="295002" y="178904"/>
                </a:cubicBezTo>
                <a:close/>
                <a:moveTo>
                  <a:pt x="250593" y="369228"/>
                </a:moveTo>
                <a:cubicBezTo>
                  <a:pt x="248690" y="369228"/>
                  <a:pt x="246786" y="368594"/>
                  <a:pt x="244883" y="367959"/>
                </a:cubicBezTo>
                <a:cubicBezTo>
                  <a:pt x="241077" y="366056"/>
                  <a:pt x="238539" y="361615"/>
                  <a:pt x="238539" y="357808"/>
                </a:cubicBezTo>
                <a:lnTo>
                  <a:pt x="238539" y="214431"/>
                </a:lnTo>
                <a:cubicBezTo>
                  <a:pt x="238539" y="209990"/>
                  <a:pt x="241077" y="206184"/>
                  <a:pt x="244883" y="204281"/>
                </a:cubicBezTo>
                <a:cubicBezTo>
                  <a:pt x="248690" y="202377"/>
                  <a:pt x="253130" y="202377"/>
                  <a:pt x="256937" y="204281"/>
                </a:cubicBezTo>
                <a:lnTo>
                  <a:pt x="372400" y="275969"/>
                </a:lnTo>
                <a:cubicBezTo>
                  <a:pt x="376207" y="277873"/>
                  <a:pt x="378110" y="281679"/>
                  <a:pt x="378110" y="286120"/>
                </a:cubicBezTo>
                <a:cubicBezTo>
                  <a:pt x="378110" y="290561"/>
                  <a:pt x="376207" y="294367"/>
                  <a:pt x="372400" y="296271"/>
                </a:cubicBezTo>
                <a:lnTo>
                  <a:pt x="256937" y="367959"/>
                </a:lnTo>
                <a:cubicBezTo>
                  <a:pt x="255034" y="368594"/>
                  <a:pt x="253130" y="369228"/>
                  <a:pt x="250593" y="369228"/>
                </a:cubicBezTo>
                <a:close/>
                <a:moveTo>
                  <a:pt x="262647" y="236002"/>
                </a:moveTo>
                <a:lnTo>
                  <a:pt x="262647" y="336239"/>
                </a:lnTo>
                <a:lnTo>
                  <a:pt x="343852" y="286120"/>
                </a:lnTo>
                <a:lnTo>
                  <a:pt x="262647" y="236002"/>
                </a:lnTo>
                <a:close/>
                <a:moveTo>
                  <a:pt x="571606" y="560186"/>
                </a:moveTo>
                <a:lnTo>
                  <a:pt x="25377" y="560186"/>
                </a:lnTo>
                <a:cubicBezTo>
                  <a:pt x="11419" y="560186"/>
                  <a:pt x="0" y="548767"/>
                  <a:pt x="0" y="534810"/>
                </a:cubicBezTo>
                <a:lnTo>
                  <a:pt x="0" y="25377"/>
                </a:lnTo>
                <a:cubicBezTo>
                  <a:pt x="0" y="11419"/>
                  <a:pt x="11419" y="0"/>
                  <a:pt x="25377" y="0"/>
                </a:cubicBezTo>
                <a:lnTo>
                  <a:pt x="571606" y="0"/>
                </a:lnTo>
                <a:cubicBezTo>
                  <a:pt x="585563" y="0"/>
                  <a:pt x="596982" y="11419"/>
                  <a:pt x="596982" y="25377"/>
                </a:cubicBezTo>
                <a:lnTo>
                  <a:pt x="596982" y="534810"/>
                </a:lnTo>
                <a:cubicBezTo>
                  <a:pt x="596982" y="548767"/>
                  <a:pt x="585563" y="560186"/>
                  <a:pt x="571606" y="560186"/>
                </a:cubicBezTo>
                <a:close/>
                <a:moveTo>
                  <a:pt x="25377" y="23473"/>
                </a:moveTo>
                <a:cubicBezTo>
                  <a:pt x="24742" y="23473"/>
                  <a:pt x="24108" y="24108"/>
                  <a:pt x="24108" y="24742"/>
                </a:cubicBezTo>
                <a:lnTo>
                  <a:pt x="24108" y="534810"/>
                </a:lnTo>
                <a:cubicBezTo>
                  <a:pt x="24108" y="535444"/>
                  <a:pt x="24742" y="536079"/>
                  <a:pt x="25377" y="536079"/>
                </a:cubicBezTo>
                <a:lnTo>
                  <a:pt x="571606" y="536079"/>
                </a:lnTo>
                <a:cubicBezTo>
                  <a:pt x="572240" y="536079"/>
                  <a:pt x="572875" y="535444"/>
                  <a:pt x="572875" y="534810"/>
                </a:cubicBezTo>
                <a:lnTo>
                  <a:pt x="572875" y="25377"/>
                </a:lnTo>
                <a:cubicBezTo>
                  <a:pt x="572875" y="24742"/>
                  <a:pt x="572240" y="24108"/>
                  <a:pt x="571606" y="24108"/>
                </a:cubicBezTo>
                <a:lnTo>
                  <a:pt x="25377" y="24108"/>
                </a:lnTo>
                <a:close/>
                <a:moveTo>
                  <a:pt x="131323" y="119269"/>
                </a:moveTo>
                <a:lnTo>
                  <a:pt x="71689" y="119269"/>
                </a:lnTo>
                <a:cubicBezTo>
                  <a:pt x="65344" y="119269"/>
                  <a:pt x="59635" y="114194"/>
                  <a:pt x="59635" y="107215"/>
                </a:cubicBezTo>
                <a:lnTo>
                  <a:pt x="59635" y="59635"/>
                </a:lnTo>
                <a:cubicBezTo>
                  <a:pt x="59635" y="53290"/>
                  <a:pt x="64710" y="47581"/>
                  <a:pt x="71689" y="47581"/>
                </a:cubicBezTo>
                <a:lnTo>
                  <a:pt x="131323" y="47581"/>
                </a:lnTo>
                <a:cubicBezTo>
                  <a:pt x="137668" y="47581"/>
                  <a:pt x="143377" y="52656"/>
                  <a:pt x="143377" y="59635"/>
                </a:cubicBezTo>
                <a:lnTo>
                  <a:pt x="143377" y="107215"/>
                </a:lnTo>
                <a:cubicBezTo>
                  <a:pt x="143377" y="113560"/>
                  <a:pt x="137668" y="119269"/>
                  <a:pt x="131323" y="119269"/>
                </a:cubicBezTo>
                <a:close/>
                <a:moveTo>
                  <a:pt x="83743" y="95162"/>
                </a:moveTo>
                <a:lnTo>
                  <a:pt x="119904" y="95162"/>
                </a:lnTo>
                <a:lnTo>
                  <a:pt x="119904" y="71689"/>
                </a:lnTo>
                <a:lnTo>
                  <a:pt x="83743" y="71689"/>
                </a:lnTo>
                <a:lnTo>
                  <a:pt x="83743" y="95162"/>
                </a:lnTo>
                <a:close/>
                <a:moveTo>
                  <a:pt x="262647" y="119269"/>
                </a:moveTo>
                <a:lnTo>
                  <a:pt x="203012" y="119269"/>
                </a:lnTo>
                <a:cubicBezTo>
                  <a:pt x="196668" y="119269"/>
                  <a:pt x="190958" y="114194"/>
                  <a:pt x="190958" y="107215"/>
                </a:cubicBezTo>
                <a:lnTo>
                  <a:pt x="190958" y="59635"/>
                </a:lnTo>
                <a:cubicBezTo>
                  <a:pt x="190958" y="53290"/>
                  <a:pt x="196033" y="47581"/>
                  <a:pt x="203012" y="47581"/>
                </a:cubicBezTo>
                <a:lnTo>
                  <a:pt x="262647" y="47581"/>
                </a:lnTo>
                <a:cubicBezTo>
                  <a:pt x="268991" y="47581"/>
                  <a:pt x="274701" y="52656"/>
                  <a:pt x="274701" y="59635"/>
                </a:cubicBezTo>
                <a:lnTo>
                  <a:pt x="274701" y="107215"/>
                </a:lnTo>
                <a:cubicBezTo>
                  <a:pt x="274701" y="113560"/>
                  <a:pt x="269625" y="119269"/>
                  <a:pt x="262647" y="119269"/>
                </a:cubicBezTo>
                <a:close/>
                <a:moveTo>
                  <a:pt x="215066" y="95162"/>
                </a:moveTo>
                <a:lnTo>
                  <a:pt x="251227" y="95162"/>
                </a:lnTo>
                <a:lnTo>
                  <a:pt x="251227" y="71689"/>
                </a:lnTo>
                <a:lnTo>
                  <a:pt x="215066" y="71689"/>
                </a:lnTo>
                <a:lnTo>
                  <a:pt x="215066" y="95162"/>
                </a:lnTo>
                <a:close/>
                <a:moveTo>
                  <a:pt x="393970" y="119269"/>
                </a:moveTo>
                <a:lnTo>
                  <a:pt x="334336" y="119269"/>
                </a:lnTo>
                <a:cubicBezTo>
                  <a:pt x="327991" y="119269"/>
                  <a:pt x="322282" y="114194"/>
                  <a:pt x="322282" y="107215"/>
                </a:cubicBezTo>
                <a:lnTo>
                  <a:pt x="322282" y="59635"/>
                </a:lnTo>
                <a:cubicBezTo>
                  <a:pt x="322282" y="53290"/>
                  <a:pt x="327357" y="47581"/>
                  <a:pt x="334336" y="47581"/>
                </a:cubicBezTo>
                <a:lnTo>
                  <a:pt x="393970" y="47581"/>
                </a:lnTo>
                <a:cubicBezTo>
                  <a:pt x="400314" y="47581"/>
                  <a:pt x="406024" y="52656"/>
                  <a:pt x="406024" y="59635"/>
                </a:cubicBezTo>
                <a:lnTo>
                  <a:pt x="406024" y="107215"/>
                </a:lnTo>
                <a:cubicBezTo>
                  <a:pt x="406024" y="113560"/>
                  <a:pt x="400949" y="119269"/>
                  <a:pt x="393970" y="119269"/>
                </a:cubicBezTo>
                <a:close/>
                <a:moveTo>
                  <a:pt x="346389" y="95162"/>
                </a:moveTo>
                <a:lnTo>
                  <a:pt x="382551" y="95162"/>
                </a:lnTo>
                <a:lnTo>
                  <a:pt x="382551" y="71689"/>
                </a:lnTo>
                <a:lnTo>
                  <a:pt x="346389" y="71689"/>
                </a:lnTo>
                <a:lnTo>
                  <a:pt x="346389" y="95162"/>
                </a:lnTo>
                <a:close/>
                <a:moveTo>
                  <a:pt x="525294" y="119269"/>
                </a:moveTo>
                <a:lnTo>
                  <a:pt x="465659" y="119269"/>
                </a:lnTo>
                <a:cubicBezTo>
                  <a:pt x="459315" y="119269"/>
                  <a:pt x="453605" y="114194"/>
                  <a:pt x="453605" y="107215"/>
                </a:cubicBezTo>
                <a:lnTo>
                  <a:pt x="453605" y="59635"/>
                </a:lnTo>
                <a:cubicBezTo>
                  <a:pt x="453605" y="53290"/>
                  <a:pt x="458680" y="47581"/>
                  <a:pt x="465659" y="47581"/>
                </a:cubicBezTo>
                <a:lnTo>
                  <a:pt x="525294" y="47581"/>
                </a:lnTo>
                <a:cubicBezTo>
                  <a:pt x="531638" y="47581"/>
                  <a:pt x="537348" y="52656"/>
                  <a:pt x="537348" y="59635"/>
                </a:cubicBezTo>
                <a:lnTo>
                  <a:pt x="537348" y="107215"/>
                </a:lnTo>
                <a:cubicBezTo>
                  <a:pt x="537348" y="113560"/>
                  <a:pt x="532272" y="119269"/>
                  <a:pt x="525294" y="119269"/>
                </a:cubicBezTo>
                <a:close/>
                <a:moveTo>
                  <a:pt x="477713" y="95162"/>
                </a:moveTo>
                <a:lnTo>
                  <a:pt x="513874" y="95162"/>
                </a:lnTo>
                <a:lnTo>
                  <a:pt x="513874" y="71689"/>
                </a:lnTo>
                <a:lnTo>
                  <a:pt x="477713" y="71689"/>
                </a:lnTo>
                <a:lnTo>
                  <a:pt x="477713" y="95162"/>
                </a:lnTo>
                <a:close/>
                <a:moveTo>
                  <a:pt x="131323" y="512605"/>
                </a:moveTo>
                <a:lnTo>
                  <a:pt x="71689" y="512605"/>
                </a:lnTo>
                <a:cubicBezTo>
                  <a:pt x="65344" y="512605"/>
                  <a:pt x="59635" y="507530"/>
                  <a:pt x="59635" y="500551"/>
                </a:cubicBezTo>
                <a:lnTo>
                  <a:pt x="59635" y="452970"/>
                </a:lnTo>
                <a:cubicBezTo>
                  <a:pt x="59635" y="446626"/>
                  <a:pt x="64710" y="440917"/>
                  <a:pt x="71689" y="440917"/>
                </a:cubicBezTo>
                <a:lnTo>
                  <a:pt x="131323" y="440917"/>
                </a:lnTo>
                <a:cubicBezTo>
                  <a:pt x="137668" y="440917"/>
                  <a:pt x="143377" y="445992"/>
                  <a:pt x="143377" y="452970"/>
                </a:cubicBezTo>
                <a:lnTo>
                  <a:pt x="143377" y="500551"/>
                </a:lnTo>
                <a:cubicBezTo>
                  <a:pt x="143377" y="507530"/>
                  <a:pt x="137668" y="512605"/>
                  <a:pt x="131323" y="512605"/>
                </a:cubicBezTo>
                <a:close/>
                <a:moveTo>
                  <a:pt x="83743" y="488498"/>
                </a:moveTo>
                <a:lnTo>
                  <a:pt x="119904" y="488498"/>
                </a:lnTo>
                <a:lnTo>
                  <a:pt x="119904" y="465024"/>
                </a:lnTo>
                <a:lnTo>
                  <a:pt x="83743" y="465024"/>
                </a:lnTo>
                <a:lnTo>
                  <a:pt x="83743" y="488498"/>
                </a:lnTo>
                <a:close/>
                <a:moveTo>
                  <a:pt x="262647" y="512605"/>
                </a:moveTo>
                <a:lnTo>
                  <a:pt x="203012" y="512605"/>
                </a:lnTo>
                <a:cubicBezTo>
                  <a:pt x="196668" y="512605"/>
                  <a:pt x="190958" y="507530"/>
                  <a:pt x="190958" y="500551"/>
                </a:cubicBezTo>
                <a:lnTo>
                  <a:pt x="190958" y="452970"/>
                </a:lnTo>
                <a:cubicBezTo>
                  <a:pt x="190958" y="446626"/>
                  <a:pt x="196033" y="440917"/>
                  <a:pt x="203012" y="440917"/>
                </a:cubicBezTo>
                <a:lnTo>
                  <a:pt x="262647" y="440917"/>
                </a:lnTo>
                <a:cubicBezTo>
                  <a:pt x="268991" y="440917"/>
                  <a:pt x="274701" y="445992"/>
                  <a:pt x="274701" y="452970"/>
                </a:cubicBezTo>
                <a:lnTo>
                  <a:pt x="274701" y="500551"/>
                </a:lnTo>
                <a:cubicBezTo>
                  <a:pt x="274701" y="507530"/>
                  <a:pt x="269625" y="512605"/>
                  <a:pt x="262647" y="512605"/>
                </a:cubicBezTo>
                <a:close/>
                <a:moveTo>
                  <a:pt x="215066" y="488498"/>
                </a:moveTo>
                <a:lnTo>
                  <a:pt x="251227" y="488498"/>
                </a:lnTo>
                <a:lnTo>
                  <a:pt x="251227" y="465024"/>
                </a:lnTo>
                <a:lnTo>
                  <a:pt x="215066" y="465024"/>
                </a:lnTo>
                <a:lnTo>
                  <a:pt x="215066" y="488498"/>
                </a:lnTo>
                <a:close/>
                <a:moveTo>
                  <a:pt x="393970" y="512605"/>
                </a:moveTo>
                <a:lnTo>
                  <a:pt x="334336" y="512605"/>
                </a:lnTo>
                <a:cubicBezTo>
                  <a:pt x="327991" y="512605"/>
                  <a:pt x="322282" y="507530"/>
                  <a:pt x="322282" y="500551"/>
                </a:cubicBezTo>
                <a:lnTo>
                  <a:pt x="322282" y="452970"/>
                </a:lnTo>
                <a:cubicBezTo>
                  <a:pt x="322282" y="446626"/>
                  <a:pt x="327357" y="440917"/>
                  <a:pt x="334336" y="440917"/>
                </a:cubicBezTo>
                <a:lnTo>
                  <a:pt x="393970" y="440917"/>
                </a:lnTo>
                <a:cubicBezTo>
                  <a:pt x="400314" y="440917"/>
                  <a:pt x="406024" y="445992"/>
                  <a:pt x="406024" y="452970"/>
                </a:cubicBezTo>
                <a:lnTo>
                  <a:pt x="406024" y="500551"/>
                </a:lnTo>
                <a:cubicBezTo>
                  <a:pt x="406024" y="507530"/>
                  <a:pt x="400949" y="512605"/>
                  <a:pt x="393970" y="512605"/>
                </a:cubicBezTo>
                <a:close/>
                <a:moveTo>
                  <a:pt x="346389" y="488498"/>
                </a:moveTo>
                <a:lnTo>
                  <a:pt x="382551" y="488498"/>
                </a:lnTo>
                <a:lnTo>
                  <a:pt x="382551" y="465024"/>
                </a:lnTo>
                <a:lnTo>
                  <a:pt x="346389" y="465024"/>
                </a:lnTo>
                <a:lnTo>
                  <a:pt x="346389" y="488498"/>
                </a:lnTo>
                <a:close/>
                <a:moveTo>
                  <a:pt x="525294" y="512605"/>
                </a:moveTo>
                <a:lnTo>
                  <a:pt x="465659" y="512605"/>
                </a:lnTo>
                <a:cubicBezTo>
                  <a:pt x="459315" y="512605"/>
                  <a:pt x="453605" y="507530"/>
                  <a:pt x="453605" y="500551"/>
                </a:cubicBezTo>
                <a:lnTo>
                  <a:pt x="453605" y="452970"/>
                </a:lnTo>
                <a:cubicBezTo>
                  <a:pt x="453605" y="446626"/>
                  <a:pt x="458680" y="440917"/>
                  <a:pt x="465659" y="440917"/>
                </a:cubicBezTo>
                <a:lnTo>
                  <a:pt x="525294" y="440917"/>
                </a:lnTo>
                <a:cubicBezTo>
                  <a:pt x="531638" y="440917"/>
                  <a:pt x="537348" y="445992"/>
                  <a:pt x="537348" y="452970"/>
                </a:cubicBezTo>
                <a:lnTo>
                  <a:pt x="537348" y="500551"/>
                </a:lnTo>
                <a:cubicBezTo>
                  <a:pt x="537348" y="507530"/>
                  <a:pt x="532272" y="512605"/>
                  <a:pt x="525294" y="512605"/>
                </a:cubicBezTo>
                <a:close/>
                <a:moveTo>
                  <a:pt x="477713" y="488498"/>
                </a:moveTo>
                <a:lnTo>
                  <a:pt x="513874" y="488498"/>
                </a:lnTo>
                <a:lnTo>
                  <a:pt x="513874" y="465024"/>
                </a:lnTo>
                <a:lnTo>
                  <a:pt x="477713" y="465024"/>
                </a:lnTo>
                <a:lnTo>
                  <a:pt x="477713" y="488498"/>
                </a:lnTo>
                <a:close/>
              </a:path>
            </a:pathLst>
          </a:custGeom>
          <a:solidFill>
            <a:schemeClr val="tx1"/>
          </a:solidFill>
          <a:ln w="6342" cap="flat">
            <a:solidFill>
              <a:srgbClr val="027FAA"/>
            </a:solidFill>
            <a:prstDash val="solid"/>
            <a:miter/>
          </a:ln>
        </p:spPr>
        <p:txBody>
          <a:bodyPr rtlCol="0" anchor="ctr"/>
          <a:lstStyle/>
          <a:p>
            <a:pPr defTabSz="797571" eaLnBrk="0" fontAlgn="base" hangingPunct="0">
              <a:spcBef>
                <a:spcPct val="0"/>
              </a:spcBef>
              <a:spcAft>
                <a:spcPct val="0"/>
              </a:spcAft>
              <a:defRPr/>
            </a:pPr>
            <a:endParaRPr lang="en-US" sz="1527">
              <a:solidFill>
                <a:srgbClr val="000000"/>
              </a:solidFill>
              <a:latin typeface="Amazon Ember" panose="020B0603020204020204" pitchFamily="34" charset="0"/>
              <a:ea typeface="맑은 고딕"/>
            </a:endParaRPr>
          </a:p>
        </p:txBody>
      </p:sp>
      <p:pic>
        <p:nvPicPr>
          <p:cNvPr id="15" name="Picture 14">
            <a:extLst>
              <a:ext uri="{FF2B5EF4-FFF2-40B4-BE49-F238E27FC236}">
                <a16:creationId xmlns:a16="http://schemas.microsoft.com/office/drawing/2014/main" id="{CB178646-A2A7-4E54-A963-FADD3A0CBDAB}"/>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5866003" y="2096718"/>
            <a:ext cx="428860" cy="356569"/>
          </a:xfrm>
          <a:prstGeom prst="rect">
            <a:avLst/>
          </a:prstGeom>
        </p:spPr>
      </p:pic>
      <p:sp>
        <p:nvSpPr>
          <p:cNvPr id="16" name="Freeform: Shape 613">
            <a:extLst>
              <a:ext uri="{FF2B5EF4-FFF2-40B4-BE49-F238E27FC236}">
                <a16:creationId xmlns:a16="http://schemas.microsoft.com/office/drawing/2014/main" id="{B08EF5D6-F3D2-3FBD-A428-7D5AC808591F}"/>
              </a:ext>
            </a:extLst>
          </p:cNvPr>
          <p:cNvSpPr/>
          <p:nvPr/>
        </p:nvSpPr>
        <p:spPr>
          <a:xfrm>
            <a:off x="5990834" y="5562478"/>
            <a:ext cx="198271" cy="380353"/>
          </a:xfrm>
          <a:custGeom>
            <a:avLst/>
            <a:gdLst>
              <a:gd name="connsiteX0" fmla="*/ 215066 w 310862"/>
              <a:gd name="connsiteY0" fmla="*/ 71689 h 596347"/>
              <a:gd name="connsiteX1" fmla="*/ 143377 w 310862"/>
              <a:gd name="connsiteY1" fmla="*/ 71689 h 596347"/>
              <a:gd name="connsiteX2" fmla="*/ 143377 w 310862"/>
              <a:gd name="connsiteY2" fmla="*/ 47581 h 596347"/>
              <a:gd name="connsiteX3" fmla="*/ 215066 w 310862"/>
              <a:gd name="connsiteY3" fmla="*/ 47581 h 596347"/>
              <a:gd name="connsiteX4" fmla="*/ 215066 w 310862"/>
              <a:gd name="connsiteY4" fmla="*/ 71689 h 596347"/>
              <a:gd name="connsiteX5" fmla="*/ 116097 w 310862"/>
              <a:gd name="connsiteY5" fmla="*/ 59635 h 596347"/>
              <a:gd name="connsiteX6" fmla="*/ 95796 w 310862"/>
              <a:gd name="connsiteY6" fmla="*/ 38699 h 596347"/>
              <a:gd name="connsiteX7" fmla="*/ 75495 w 310862"/>
              <a:gd name="connsiteY7" fmla="*/ 59635 h 596347"/>
              <a:gd name="connsiteX8" fmla="*/ 95796 w 310862"/>
              <a:gd name="connsiteY8" fmla="*/ 80570 h 596347"/>
              <a:gd name="connsiteX9" fmla="*/ 116097 w 310862"/>
              <a:gd name="connsiteY9" fmla="*/ 59635 h 596347"/>
              <a:gd name="connsiteX10" fmla="*/ 98968 w 310862"/>
              <a:gd name="connsiteY10" fmla="*/ 59635 h 596347"/>
              <a:gd name="connsiteX11" fmla="*/ 95796 w 310862"/>
              <a:gd name="connsiteY11" fmla="*/ 62807 h 596347"/>
              <a:gd name="connsiteX12" fmla="*/ 92624 w 310862"/>
              <a:gd name="connsiteY12" fmla="*/ 59635 h 596347"/>
              <a:gd name="connsiteX13" fmla="*/ 95796 w 310862"/>
              <a:gd name="connsiteY13" fmla="*/ 56462 h 596347"/>
              <a:gd name="connsiteX14" fmla="*/ 98968 w 310862"/>
              <a:gd name="connsiteY14" fmla="*/ 59635 h 596347"/>
              <a:gd name="connsiteX15" fmla="*/ 310862 w 310862"/>
              <a:gd name="connsiteY15" fmla="*/ 512605 h 596347"/>
              <a:gd name="connsiteX16" fmla="*/ 310228 w 310862"/>
              <a:gd name="connsiteY16" fmla="*/ 516412 h 596347"/>
              <a:gd name="connsiteX17" fmla="*/ 310862 w 310862"/>
              <a:gd name="connsiteY17" fmla="*/ 516412 h 596347"/>
              <a:gd name="connsiteX18" fmla="*/ 310862 w 310862"/>
              <a:gd name="connsiteY18" fmla="*/ 546229 h 596347"/>
              <a:gd name="connsiteX19" fmla="*/ 249959 w 310862"/>
              <a:gd name="connsiteY19" fmla="*/ 596348 h 596347"/>
              <a:gd name="connsiteX20" fmla="*/ 60903 w 310862"/>
              <a:gd name="connsiteY20" fmla="*/ 596348 h 596347"/>
              <a:gd name="connsiteX21" fmla="*/ 0 w 310862"/>
              <a:gd name="connsiteY21" fmla="*/ 546229 h 596347"/>
              <a:gd name="connsiteX22" fmla="*/ 0 w 310862"/>
              <a:gd name="connsiteY22" fmla="*/ 60903 h 596347"/>
              <a:gd name="connsiteX23" fmla="*/ 17763 w 310862"/>
              <a:gd name="connsiteY23" fmla="*/ 17763 h 596347"/>
              <a:gd name="connsiteX24" fmla="*/ 60903 w 310862"/>
              <a:gd name="connsiteY24" fmla="*/ 0 h 596347"/>
              <a:gd name="connsiteX25" fmla="*/ 249959 w 310862"/>
              <a:gd name="connsiteY25" fmla="*/ 0 h 596347"/>
              <a:gd name="connsiteX26" fmla="*/ 293099 w 310862"/>
              <a:gd name="connsiteY26" fmla="*/ 17763 h 596347"/>
              <a:gd name="connsiteX27" fmla="*/ 310862 w 310862"/>
              <a:gd name="connsiteY27" fmla="*/ 60903 h 596347"/>
              <a:gd name="connsiteX28" fmla="*/ 310862 w 310862"/>
              <a:gd name="connsiteY28" fmla="*/ 512605 h 596347"/>
              <a:gd name="connsiteX29" fmla="*/ 286755 w 310862"/>
              <a:gd name="connsiteY29" fmla="*/ 524659 h 596347"/>
              <a:gd name="connsiteX30" fmla="*/ 24108 w 310862"/>
              <a:gd name="connsiteY30" fmla="*/ 524659 h 596347"/>
              <a:gd name="connsiteX31" fmla="*/ 24108 w 310862"/>
              <a:gd name="connsiteY31" fmla="*/ 546229 h 596347"/>
              <a:gd name="connsiteX32" fmla="*/ 60903 w 310862"/>
              <a:gd name="connsiteY32" fmla="*/ 572240 h 596347"/>
              <a:gd name="connsiteX33" fmla="*/ 249959 w 310862"/>
              <a:gd name="connsiteY33" fmla="*/ 572240 h 596347"/>
              <a:gd name="connsiteX34" fmla="*/ 286755 w 310862"/>
              <a:gd name="connsiteY34" fmla="*/ 546229 h 596347"/>
              <a:gd name="connsiteX35" fmla="*/ 286755 w 310862"/>
              <a:gd name="connsiteY35" fmla="*/ 524659 h 596347"/>
              <a:gd name="connsiteX36" fmla="*/ 286755 w 310862"/>
              <a:gd name="connsiteY36" fmla="*/ 119269 h 596347"/>
              <a:gd name="connsiteX37" fmla="*/ 24108 w 310862"/>
              <a:gd name="connsiteY37" fmla="*/ 119269 h 596347"/>
              <a:gd name="connsiteX38" fmla="*/ 24108 w 310862"/>
              <a:gd name="connsiteY38" fmla="*/ 501186 h 596347"/>
              <a:gd name="connsiteX39" fmla="*/ 286755 w 310862"/>
              <a:gd name="connsiteY39" fmla="*/ 501186 h 596347"/>
              <a:gd name="connsiteX40" fmla="*/ 286755 w 310862"/>
              <a:gd name="connsiteY40" fmla="*/ 119269 h 596347"/>
              <a:gd name="connsiteX41" fmla="*/ 286755 w 310862"/>
              <a:gd name="connsiteY41" fmla="*/ 60903 h 596347"/>
              <a:gd name="connsiteX42" fmla="*/ 275969 w 310862"/>
              <a:gd name="connsiteY42" fmla="*/ 34893 h 596347"/>
              <a:gd name="connsiteX43" fmla="*/ 249959 w 310862"/>
              <a:gd name="connsiteY43" fmla="*/ 24108 h 596347"/>
              <a:gd name="connsiteX44" fmla="*/ 60903 w 310862"/>
              <a:gd name="connsiteY44" fmla="*/ 24108 h 596347"/>
              <a:gd name="connsiteX45" fmla="*/ 34893 w 310862"/>
              <a:gd name="connsiteY45" fmla="*/ 34893 h 596347"/>
              <a:gd name="connsiteX46" fmla="*/ 24108 w 310862"/>
              <a:gd name="connsiteY46" fmla="*/ 60903 h 596347"/>
              <a:gd name="connsiteX47" fmla="*/ 24108 w 310862"/>
              <a:gd name="connsiteY47" fmla="*/ 95162 h 596347"/>
              <a:gd name="connsiteX48" fmla="*/ 286755 w 310862"/>
              <a:gd name="connsiteY48" fmla="*/ 95162 h 596347"/>
              <a:gd name="connsiteX49" fmla="*/ 286755 w 310862"/>
              <a:gd name="connsiteY49" fmla="*/ 60903 h 59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0862" h="596347">
                <a:moveTo>
                  <a:pt x="215066" y="71689"/>
                </a:moveTo>
                <a:lnTo>
                  <a:pt x="143377" y="71689"/>
                </a:lnTo>
                <a:lnTo>
                  <a:pt x="143377" y="47581"/>
                </a:lnTo>
                <a:lnTo>
                  <a:pt x="215066" y="47581"/>
                </a:lnTo>
                <a:lnTo>
                  <a:pt x="215066" y="71689"/>
                </a:lnTo>
                <a:close/>
                <a:moveTo>
                  <a:pt x="116097" y="59635"/>
                </a:moveTo>
                <a:cubicBezTo>
                  <a:pt x="116097" y="48215"/>
                  <a:pt x="107216" y="38699"/>
                  <a:pt x="95796" y="38699"/>
                </a:cubicBezTo>
                <a:cubicBezTo>
                  <a:pt x="84377" y="38699"/>
                  <a:pt x="75495" y="48215"/>
                  <a:pt x="75495" y="59635"/>
                </a:cubicBezTo>
                <a:cubicBezTo>
                  <a:pt x="75495" y="71054"/>
                  <a:pt x="84377" y="80570"/>
                  <a:pt x="95796" y="80570"/>
                </a:cubicBezTo>
                <a:cubicBezTo>
                  <a:pt x="107216" y="80570"/>
                  <a:pt x="116097" y="71054"/>
                  <a:pt x="116097" y="59635"/>
                </a:cubicBezTo>
                <a:close/>
                <a:moveTo>
                  <a:pt x="98968" y="59635"/>
                </a:moveTo>
                <a:cubicBezTo>
                  <a:pt x="98968" y="61538"/>
                  <a:pt x="97700" y="62807"/>
                  <a:pt x="95796" y="62807"/>
                </a:cubicBezTo>
                <a:cubicBezTo>
                  <a:pt x="93893" y="62807"/>
                  <a:pt x="92624" y="61538"/>
                  <a:pt x="92624" y="59635"/>
                </a:cubicBezTo>
                <a:cubicBezTo>
                  <a:pt x="92624" y="57731"/>
                  <a:pt x="93893" y="56462"/>
                  <a:pt x="95796" y="56462"/>
                </a:cubicBezTo>
                <a:cubicBezTo>
                  <a:pt x="97700" y="56462"/>
                  <a:pt x="98968" y="57731"/>
                  <a:pt x="98968" y="59635"/>
                </a:cubicBezTo>
                <a:close/>
                <a:moveTo>
                  <a:pt x="310862" y="512605"/>
                </a:moveTo>
                <a:cubicBezTo>
                  <a:pt x="310862" y="513874"/>
                  <a:pt x="310862" y="515143"/>
                  <a:pt x="310228" y="516412"/>
                </a:cubicBezTo>
                <a:lnTo>
                  <a:pt x="310862" y="516412"/>
                </a:lnTo>
                <a:lnTo>
                  <a:pt x="310862" y="546229"/>
                </a:lnTo>
                <a:cubicBezTo>
                  <a:pt x="310862" y="577315"/>
                  <a:pt x="287389" y="596348"/>
                  <a:pt x="249959" y="596348"/>
                </a:cubicBezTo>
                <a:lnTo>
                  <a:pt x="60903" y="596348"/>
                </a:lnTo>
                <a:cubicBezTo>
                  <a:pt x="23473" y="596348"/>
                  <a:pt x="0" y="577315"/>
                  <a:pt x="0" y="546229"/>
                </a:cubicBezTo>
                <a:lnTo>
                  <a:pt x="0" y="60903"/>
                </a:lnTo>
                <a:cubicBezTo>
                  <a:pt x="0" y="44409"/>
                  <a:pt x="6344" y="29183"/>
                  <a:pt x="17763" y="17763"/>
                </a:cubicBezTo>
                <a:cubicBezTo>
                  <a:pt x="29183" y="6344"/>
                  <a:pt x="44409" y="0"/>
                  <a:pt x="60903" y="0"/>
                </a:cubicBezTo>
                <a:lnTo>
                  <a:pt x="249959" y="0"/>
                </a:lnTo>
                <a:cubicBezTo>
                  <a:pt x="266453" y="0"/>
                  <a:pt x="281679" y="6344"/>
                  <a:pt x="293099" y="17763"/>
                </a:cubicBezTo>
                <a:cubicBezTo>
                  <a:pt x="304518" y="29183"/>
                  <a:pt x="310862" y="44409"/>
                  <a:pt x="310862" y="60903"/>
                </a:cubicBezTo>
                <a:lnTo>
                  <a:pt x="310862" y="512605"/>
                </a:lnTo>
                <a:close/>
                <a:moveTo>
                  <a:pt x="286755" y="524659"/>
                </a:moveTo>
                <a:lnTo>
                  <a:pt x="24108" y="524659"/>
                </a:lnTo>
                <a:lnTo>
                  <a:pt x="24108" y="546229"/>
                </a:lnTo>
                <a:cubicBezTo>
                  <a:pt x="24108" y="567799"/>
                  <a:pt x="44409" y="572240"/>
                  <a:pt x="60903" y="572240"/>
                </a:cubicBezTo>
                <a:lnTo>
                  <a:pt x="249959" y="572240"/>
                </a:lnTo>
                <a:cubicBezTo>
                  <a:pt x="274701" y="572240"/>
                  <a:pt x="286755" y="563358"/>
                  <a:pt x="286755" y="546229"/>
                </a:cubicBezTo>
                <a:lnTo>
                  <a:pt x="286755" y="524659"/>
                </a:lnTo>
                <a:close/>
                <a:moveTo>
                  <a:pt x="286755" y="119269"/>
                </a:moveTo>
                <a:lnTo>
                  <a:pt x="24108" y="119269"/>
                </a:lnTo>
                <a:lnTo>
                  <a:pt x="24108" y="501186"/>
                </a:lnTo>
                <a:lnTo>
                  <a:pt x="286755" y="501186"/>
                </a:lnTo>
                <a:lnTo>
                  <a:pt x="286755" y="119269"/>
                </a:lnTo>
                <a:close/>
                <a:moveTo>
                  <a:pt x="286755" y="60903"/>
                </a:moveTo>
                <a:cubicBezTo>
                  <a:pt x="286755" y="50753"/>
                  <a:pt x="282948" y="41871"/>
                  <a:pt x="275969" y="34893"/>
                </a:cubicBezTo>
                <a:cubicBezTo>
                  <a:pt x="268991" y="27914"/>
                  <a:pt x="259475" y="24108"/>
                  <a:pt x="249959" y="24108"/>
                </a:cubicBezTo>
                <a:lnTo>
                  <a:pt x="60903" y="24108"/>
                </a:lnTo>
                <a:cubicBezTo>
                  <a:pt x="51387" y="24108"/>
                  <a:pt x="41871" y="27914"/>
                  <a:pt x="34893" y="34893"/>
                </a:cubicBezTo>
                <a:cubicBezTo>
                  <a:pt x="27914" y="41871"/>
                  <a:pt x="24108" y="51387"/>
                  <a:pt x="24108" y="60903"/>
                </a:cubicBezTo>
                <a:lnTo>
                  <a:pt x="24108" y="95162"/>
                </a:lnTo>
                <a:lnTo>
                  <a:pt x="286755" y="95162"/>
                </a:lnTo>
                <a:lnTo>
                  <a:pt x="286755" y="60903"/>
                </a:lnTo>
                <a:close/>
              </a:path>
            </a:pathLst>
          </a:custGeom>
          <a:solidFill>
            <a:schemeClr val="tx1"/>
          </a:solidFill>
          <a:ln w="6342" cap="flat">
            <a:solidFill>
              <a:srgbClr val="027FAA"/>
            </a:solidFill>
            <a:prstDash val="solid"/>
            <a:miter/>
          </a:ln>
        </p:spPr>
        <p:txBody>
          <a:bodyPr rtlCol="0" anchor="ctr"/>
          <a:lstStyle/>
          <a:p>
            <a:pPr defTabSz="797571" eaLnBrk="0" fontAlgn="base" hangingPunct="0">
              <a:spcBef>
                <a:spcPct val="0"/>
              </a:spcBef>
              <a:spcAft>
                <a:spcPct val="0"/>
              </a:spcAft>
              <a:defRPr/>
            </a:pPr>
            <a:endParaRPr lang="en-US" sz="1527">
              <a:solidFill>
                <a:srgbClr val="000000"/>
              </a:solidFill>
              <a:latin typeface="Amazon Ember" panose="020B0603020204020204" pitchFamily="34" charset="0"/>
              <a:ea typeface="맑은 고딕"/>
            </a:endParaRPr>
          </a:p>
        </p:txBody>
      </p:sp>
      <p:grpSp>
        <p:nvGrpSpPr>
          <p:cNvPr id="17" name="Group 16">
            <a:extLst>
              <a:ext uri="{FF2B5EF4-FFF2-40B4-BE49-F238E27FC236}">
                <a16:creationId xmlns:a16="http://schemas.microsoft.com/office/drawing/2014/main" id="{5DEC407C-4835-4C5B-93C2-ED37DF905C76}"/>
              </a:ext>
            </a:extLst>
          </p:cNvPr>
          <p:cNvGrpSpPr/>
          <p:nvPr/>
        </p:nvGrpSpPr>
        <p:grpSpPr>
          <a:xfrm rot="5400000">
            <a:off x="3131718" y="1191427"/>
            <a:ext cx="5653319" cy="4121987"/>
            <a:chOff x="2590297" y="2327779"/>
            <a:chExt cx="3880806" cy="2363141"/>
          </a:xfrm>
        </p:grpSpPr>
        <p:sp>
          <p:nvSpPr>
            <p:cNvPr id="18" name="Rectangle 17">
              <a:extLst>
                <a:ext uri="{FF2B5EF4-FFF2-40B4-BE49-F238E27FC236}">
                  <a16:creationId xmlns:a16="http://schemas.microsoft.com/office/drawing/2014/main" id="{E4CA2E37-BEF8-D40A-7812-7F0126609880}"/>
                </a:ext>
              </a:extLst>
            </p:cNvPr>
            <p:cNvSpPr/>
            <p:nvPr/>
          </p:nvSpPr>
          <p:spPr>
            <a:xfrm rot="5149619" flipV="1">
              <a:off x="5734577" y="3819564"/>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19" name="Rectangle 18">
              <a:extLst>
                <a:ext uri="{FF2B5EF4-FFF2-40B4-BE49-F238E27FC236}">
                  <a16:creationId xmlns:a16="http://schemas.microsoft.com/office/drawing/2014/main" id="{2ADFF5C6-8127-E078-C78D-6EE36BC785A3}"/>
                </a:ext>
              </a:extLst>
            </p:cNvPr>
            <p:cNvSpPr/>
            <p:nvPr/>
          </p:nvSpPr>
          <p:spPr>
            <a:xfrm rot="15949619" flipV="1">
              <a:off x="3258767" y="3914226"/>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0" name="Rectangle 19">
              <a:extLst>
                <a:ext uri="{FF2B5EF4-FFF2-40B4-BE49-F238E27FC236}">
                  <a16:creationId xmlns:a16="http://schemas.microsoft.com/office/drawing/2014/main" id="{404D3D84-81F8-9705-0C65-D8170EF29DD8}"/>
                </a:ext>
              </a:extLst>
            </p:cNvPr>
            <p:cNvSpPr/>
            <p:nvPr/>
          </p:nvSpPr>
          <p:spPr>
            <a:xfrm rot="13784060" flipV="1">
              <a:off x="6112577" y="357579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1" name="Rectangle 20">
              <a:extLst>
                <a:ext uri="{FF2B5EF4-FFF2-40B4-BE49-F238E27FC236}">
                  <a16:creationId xmlns:a16="http://schemas.microsoft.com/office/drawing/2014/main" id="{C11522FD-9535-50B0-394C-187452D8B09D}"/>
                </a:ext>
              </a:extLst>
            </p:cNvPr>
            <p:cNvSpPr/>
            <p:nvPr/>
          </p:nvSpPr>
          <p:spPr>
            <a:xfrm rot="13784060" flipV="1">
              <a:off x="6014004" y="3572066"/>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2" name="Rectangle 21">
              <a:extLst>
                <a:ext uri="{FF2B5EF4-FFF2-40B4-BE49-F238E27FC236}">
                  <a16:creationId xmlns:a16="http://schemas.microsoft.com/office/drawing/2014/main" id="{2F02816B-FB02-3C7D-AEEC-71FE798DBED4}"/>
                </a:ext>
              </a:extLst>
            </p:cNvPr>
            <p:cNvSpPr/>
            <p:nvPr/>
          </p:nvSpPr>
          <p:spPr>
            <a:xfrm rot="18724066" flipV="1">
              <a:off x="5971036" y="3750568"/>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3" name="Rectangle 22">
              <a:extLst>
                <a:ext uri="{FF2B5EF4-FFF2-40B4-BE49-F238E27FC236}">
                  <a16:creationId xmlns:a16="http://schemas.microsoft.com/office/drawing/2014/main" id="{65A7486C-5A13-B99F-06F3-CB487782E5F9}"/>
                </a:ext>
              </a:extLst>
            </p:cNvPr>
            <p:cNvSpPr/>
            <p:nvPr/>
          </p:nvSpPr>
          <p:spPr>
            <a:xfrm rot="11984060" flipV="1">
              <a:off x="5348123" y="3951973"/>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4" name="Rectangle 23">
              <a:extLst>
                <a:ext uri="{FF2B5EF4-FFF2-40B4-BE49-F238E27FC236}">
                  <a16:creationId xmlns:a16="http://schemas.microsoft.com/office/drawing/2014/main" id="{4ECE38F7-CA5A-8E11-B1AC-D141F2F87F5A}"/>
                </a:ext>
              </a:extLst>
            </p:cNvPr>
            <p:cNvSpPr/>
            <p:nvPr/>
          </p:nvSpPr>
          <p:spPr>
            <a:xfrm rot="16687221" flipV="1">
              <a:off x="5886487" y="3638256"/>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5" name="Rectangle 24">
              <a:extLst>
                <a:ext uri="{FF2B5EF4-FFF2-40B4-BE49-F238E27FC236}">
                  <a16:creationId xmlns:a16="http://schemas.microsoft.com/office/drawing/2014/main" id="{ECAF8E95-28A4-04B3-F30F-3448101FFBFA}"/>
                </a:ext>
              </a:extLst>
            </p:cNvPr>
            <p:cNvSpPr/>
            <p:nvPr/>
          </p:nvSpPr>
          <p:spPr>
            <a:xfrm rot="14165617" flipV="1">
              <a:off x="5810886" y="3495780"/>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6" name="Rectangle 25">
              <a:extLst>
                <a:ext uri="{FF2B5EF4-FFF2-40B4-BE49-F238E27FC236}">
                  <a16:creationId xmlns:a16="http://schemas.microsoft.com/office/drawing/2014/main" id="{DD0E8816-6F8D-77C7-C6A8-4E114AC78A17}"/>
                </a:ext>
              </a:extLst>
            </p:cNvPr>
            <p:cNvSpPr/>
            <p:nvPr/>
          </p:nvSpPr>
          <p:spPr>
            <a:xfrm rot="13784060" flipV="1">
              <a:off x="5451579" y="3789216"/>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7" name="Rectangle 26">
              <a:extLst>
                <a:ext uri="{FF2B5EF4-FFF2-40B4-BE49-F238E27FC236}">
                  <a16:creationId xmlns:a16="http://schemas.microsoft.com/office/drawing/2014/main" id="{62012E36-95BF-B532-BEDA-4F71BCD8A90A}"/>
                </a:ext>
              </a:extLst>
            </p:cNvPr>
            <p:cNvSpPr/>
            <p:nvPr/>
          </p:nvSpPr>
          <p:spPr>
            <a:xfrm rot="11984060" flipV="1">
              <a:off x="5621573" y="3756329"/>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8" name="Rectangle 27">
              <a:extLst>
                <a:ext uri="{FF2B5EF4-FFF2-40B4-BE49-F238E27FC236}">
                  <a16:creationId xmlns:a16="http://schemas.microsoft.com/office/drawing/2014/main" id="{AD42E63F-7B9C-49CD-CE2D-829D214C3C46}"/>
                </a:ext>
              </a:extLst>
            </p:cNvPr>
            <p:cNvSpPr/>
            <p:nvPr/>
          </p:nvSpPr>
          <p:spPr>
            <a:xfrm rot="13581293" flipV="1">
              <a:off x="5769864" y="365268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29" name="Rectangle 28">
              <a:extLst>
                <a:ext uri="{FF2B5EF4-FFF2-40B4-BE49-F238E27FC236}">
                  <a16:creationId xmlns:a16="http://schemas.microsoft.com/office/drawing/2014/main" id="{90D4614B-093F-5B2C-6560-6754379136E9}"/>
                </a:ext>
              </a:extLst>
            </p:cNvPr>
            <p:cNvSpPr/>
            <p:nvPr/>
          </p:nvSpPr>
          <p:spPr>
            <a:xfrm rot="14165617" flipV="1">
              <a:off x="5231114" y="3985825"/>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0" name="Rectangle 29">
              <a:extLst>
                <a:ext uri="{FF2B5EF4-FFF2-40B4-BE49-F238E27FC236}">
                  <a16:creationId xmlns:a16="http://schemas.microsoft.com/office/drawing/2014/main" id="{6D4274DB-B242-3B95-C9CD-CF6912009A1F}"/>
                </a:ext>
              </a:extLst>
            </p:cNvPr>
            <p:cNvSpPr/>
            <p:nvPr/>
          </p:nvSpPr>
          <p:spPr>
            <a:xfrm rot="18724066" flipV="1">
              <a:off x="4778803" y="3658372"/>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1" name="Rectangle 30">
              <a:extLst>
                <a:ext uri="{FF2B5EF4-FFF2-40B4-BE49-F238E27FC236}">
                  <a16:creationId xmlns:a16="http://schemas.microsoft.com/office/drawing/2014/main" id="{8291350B-A0B2-6BD9-9B35-A2B4EA930F91}"/>
                </a:ext>
              </a:extLst>
            </p:cNvPr>
            <p:cNvSpPr/>
            <p:nvPr/>
          </p:nvSpPr>
          <p:spPr>
            <a:xfrm rot="18724066" flipV="1">
              <a:off x="5083887" y="3448821"/>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2" name="Rectangle 31">
              <a:extLst>
                <a:ext uri="{FF2B5EF4-FFF2-40B4-BE49-F238E27FC236}">
                  <a16:creationId xmlns:a16="http://schemas.microsoft.com/office/drawing/2014/main" id="{FCDF162D-E226-418F-DDE7-7670FE330F7F}"/>
                </a:ext>
              </a:extLst>
            </p:cNvPr>
            <p:cNvSpPr/>
            <p:nvPr/>
          </p:nvSpPr>
          <p:spPr>
            <a:xfrm rot="16687221" flipV="1">
              <a:off x="6120803" y="3789497"/>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3" name="Rectangle 32">
              <a:extLst>
                <a:ext uri="{FF2B5EF4-FFF2-40B4-BE49-F238E27FC236}">
                  <a16:creationId xmlns:a16="http://schemas.microsoft.com/office/drawing/2014/main" id="{DEC41525-7FCC-5BCD-FE70-19EA4CD8956D}"/>
                </a:ext>
              </a:extLst>
            </p:cNvPr>
            <p:cNvSpPr/>
            <p:nvPr/>
          </p:nvSpPr>
          <p:spPr>
            <a:xfrm rot="18724066" flipV="1">
              <a:off x="5417318" y="3476771"/>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4" name="Rectangle 33">
              <a:extLst>
                <a:ext uri="{FF2B5EF4-FFF2-40B4-BE49-F238E27FC236}">
                  <a16:creationId xmlns:a16="http://schemas.microsoft.com/office/drawing/2014/main" id="{31814960-CC8D-8E28-E131-D1239C2A0AA6}"/>
                </a:ext>
              </a:extLst>
            </p:cNvPr>
            <p:cNvSpPr/>
            <p:nvPr/>
          </p:nvSpPr>
          <p:spPr>
            <a:xfrm rot="5149619" flipV="1">
              <a:off x="5582439" y="3919262"/>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5" name="Rectangle 34">
              <a:extLst>
                <a:ext uri="{FF2B5EF4-FFF2-40B4-BE49-F238E27FC236}">
                  <a16:creationId xmlns:a16="http://schemas.microsoft.com/office/drawing/2014/main" id="{DAE97761-CC62-8141-F47A-ADDCD397AECD}"/>
                </a:ext>
              </a:extLst>
            </p:cNvPr>
            <p:cNvSpPr/>
            <p:nvPr/>
          </p:nvSpPr>
          <p:spPr>
            <a:xfrm rot="5149619" flipV="1">
              <a:off x="4273414" y="2434405"/>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6" name="Rectangle 35">
              <a:extLst>
                <a:ext uri="{FF2B5EF4-FFF2-40B4-BE49-F238E27FC236}">
                  <a16:creationId xmlns:a16="http://schemas.microsoft.com/office/drawing/2014/main" id="{6B4D7C8C-CF5D-5D87-1B47-D120CC08B1BF}"/>
                </a:ext>
              </a:extLst>
            </p:cNvPr>
            <p:cNvSpPr/>
            <p:nvPr/>
          </p:nvSpPr>
          <p:spPr>
            <a:xfrm rot="3365617" flipV="1">
              <a:off x="5806140" y="3151087"/>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7" name="Rectangle 36">
              <a:extLst>
                <a:ext uri="{FF2B5EF4-FFF2-40B4-BE49-F238E27FC236}">
                  <a16:creationId xmlns:a16="http://schemas.microsoft.com/office/drawing/2014/main" id="{41B6FEEC-866C-A3FF-B89B-4CA22CEE5765}"/>
                </a:ext>
              </a:extLst>
            </p:cNvPr>
            <p:cNvSpPr/>
            <p:nvPr/>
          </p:nvSpPr>
          <p:spPr>
            <a:xfrm rot="3365617" flipV="1">
              <a:off x="5568493" y="2912031"/>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8" name="Rectangle 37">
              <a:extLst>
                <a:ext uri="{FF2B5EF4-FFF2-40B4-BE49-F238E27FC236}">
                  <a16:creationId xmlns:a16="http://schemas.microsoft.com/office/drawing/2014/main" id="{D6D26C0E-04E5-9C23-B111-3E3EDAF2C824}"/>
                </a:ext>
              </a:extLst>
            </p:cNvPr>
            <p:cNvSpPr/>
            <p:nvPr/>
          </p:nvSpPr>
          <p:spPr>
            <a:xfrm rot="2984060" flipV="1">
              <a:off x="5500086" y="264566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39" name="Rectangle 38">
              <a:extLst>
                <a:ext uri="{FF2B5EF4-FFF2-40B4-BE49-F238E27FC236}">
                  <a16:creationId xmlns:a16="http://schemas.microsoft.com/office/drawing/2014/main" id="{97C263FC-D703-2C44-DBBE-4BDF28C701A7}"/>
                </a:ext>
              </a:extLst>
            </p:cNvPr>
            <p:cNvSpPr/>
            <p:nvPr/>
          </p:nvSpPr>
          <p:spPr>
            <a:xfrm rot="5149619" flipV="1">
              <a:off x="5712124" y="3199754"/>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0" name="Rectangle 39">
              <a:extLst>
                <a:ext uri="{FF2B5EF4-FFF2-40B4-BE49-F238E27FC236}">
                  <a16:creationId xmlns:a16="http://schemas.microsoft.com/office/drawing/2014/main" id="{C0C3314D-316A-1873-860E-2125A78546C3}"/>
                </a:ext>
              </a:extLst>
            </p:cNvPr>
            <p:cNvSpPr/>
            <p:nvPr/>
          </p:nvSpPr>
          <p:spPr>
            <a:xfrm rot="5887221" flipV="1">
              <a:off x="5685728" y="3021753"/>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1" name="Rectangle 40">
              <a:extLst>
                <a:ext uri="{FF2B5EF4-FFF2-40B4-BE49-F238E27FC236}">
                  <a16:creationId xmlns:a16="http://schemas.microsoft.com/office/drawing/2014/main" id="{E61DBFF2-FD9B-64AD-F652-7FE61E08AF93}"/>
                </a:ext>
              </a:extLst>
            </p:cNvPr>
            <p:cNvSpPr/>
            <p:nvPr/>
          </p:nvSpPr>
          <p:spPr>
            <a:xfrm rot="2984060" flipV="1">
              <a:off x="6024705" y="3104962"/>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2" name="Rectangle 41">
              <a:extLst>
                <a:ext uri="{FF2B5EF4-FFF2-40B4-BE49-F238E27FC236}">
                  <a16:creationId xmlns:a16="http://schemas.microsoft.com/office/drawing/2014/main" id="{A0FD2B99-B3F2-B0AC-AB4E-00D58F38BB61}"/>
                </a:ext>
              </a:extLst>
            </p:cNvPr>
            <p:cNvSpPr/>
            <p:nvPr/>
          </p:nvSpPr>
          <p:spPr>
            <a:xfrm rot="1184060" flipV="1">
              <a:off x="5801026" y="2937906"/>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3" name="Rectangle 42">
              <a:extLst>
                <a:ext uri="{FF2B5EF4-FFF2-40B4-BE49-F238E27FC236}">
                  <a16:creationId xmlns:a16="http://schemas.microsoft.com/office/drawing/2014/main" id="{D56A5F35-4F4D-62A7-9365-D3057990A61F}"/>
                </a:ext>
              </a:extLst>
            </p:cNvPr>
            <p:cNvSpPr/>
            <p:nvPr/>
          </p:nvSpPr>
          <p:spPr>
            <a:xfrm rot="2984060" flipV="1">
              <a:off x="6245062" y="3219868"/>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4" name="Rectangle 43">
              <a:extLst>
                <a:ext uri="{FF2B5EF4-FFF2-40B4-BE49-F238E27FC236}">
                  <a16:creationId xmlns:a16="http://schemas.microsoft.com/office/drawing/2014/main" id="{04120580-8E80-C600-24BD-DA17C1D08B10}"/>
                </a:ext>
              </a:extLst>
            </p:cNvPr>
            <p:cNvSpPr/>
            <p:nvPr/>
          </p:nvSpPr>
          <p:spPr>
            <a:xfrm rot="7924066" flipV="1">
              <a:off x="6338747" y="3328187"/>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5" name="Rectangle 44">
              <a:extLst>
                <a:ext uri="{FF2B5EF4-FFF2-40B4-BE49-F238E27FC236}">
                  <a16:creationId xmlns:a16="http://schemas.microsoft.com/office/drawing/2014/main" id="{F8FE542E-3EC6-E0CE-1FE0-55939950A2D6}"/>
                </a:ext>
              </a:extLst>
            </p:cNvPr>
            <p:cNvSpPr/>
            <p:nvPr/>
          </p:nvSpPr>
          <p:spPr>
            <a:xfrm rot="1184060" flipV="1">
              <a:off x="6128168" y="3320323"/>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6" name="Rectangle 45">
              <a:extLst>
                <a:ext uri="{FF2B5EF4-FFF2-40B4-BE49-F238E27FC236}">
                  <a16:creationId xmlns:a16="http://schemas.microsoft.com/office/drawing/2014/main" id="{B669267C-5605-3838-7D1C-61E84362EA95}"/>
                </a:ext>
              </a:extLst>
            </p:cNvPr>
            <p:cNvSpPr/>
            <p:nvPr/>
          </p:nvSpPr>
          <p:spPr>
            <a:xfrm rot="2781293" flipV="1">
              <a:off x="6041496" y="3232624"/>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7" name="Rectangle 46">
              <a:extLst>
                <a:ext uri="{FF2B5EF4-FFF2-40B4-BE49-F238E27FC236}">
                  <a16:creationId xmlns:a16="http://schemas.microsoft.com/office/drawing/2014/main" id="{A623079D-152C-F0C7-6B35-C55C1153F4A3}"/>
                </a:ext>
              </a:extLst>
            </p:cNvPr>
            <p:cNvSpPr/>
            <p:nvPr/>
          </p:nvSpPr>
          <p:spPr>
            <a:xfrm rot="5887221" flipV="1">
              <a:off x="6318454" y="3144775"/>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8" name="Rectangle 47">
              <a:extLst>
                <a:ext uri="{FF2B5EF4-FFF2-40B4-BE49-F238E27FC236}">
                  <a16:creationId xmlns:a16="http://schemas.microsoft.com/office/drawing/2014/main" id="{4CF0F83D-4644-AEED-0EC5-0439EAF89417}"/>
                </a:ext>
              </a:extLst>
            </p:cNvPr>
            <p:cNvSpPr/>
            <p:nvPr/>
          </p:nvSpPr>
          <p:spPr>
            <a:xfrm rot="3365617" flipV="1">
              <a:off x="6425383" y="3230764"/>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49" name="Rectangle 48">
              <a:extLst>
                <a:ext uri="{FF2B5EF4-FFF2-40B4-BE49-F238E27FC236}">
                  <a16:creationId xmlns:a16="http://schemas.microsoft.com/office/drawing/2014/main" id="{81C7DF61-152D-6254-989C-8BED5E1E3AD6}"/>
                </a:ext>
              </a:extLst>
            </p:cNvPr>
            <p:cNvSpPr/>
            <p:nvPr/>
          </p:nvSpPr>
          <p:spPr>
            <a:xfrm rot="3365617" flipV="1">
              <a:off x="5889798" y="3255102"/>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0" name="Rectangle 49">
              <a:extLst>
                <a:ext uri="{FF2B5EF4-FFF2-40B4-BE49-F238E27FC236}">
                  <a16:creationId xmlns:a16="http://schemas.microsoft.com/office/drawing/2014/main" id="{83EB08A8-90C1-F7EA-D6DD-148248058673}"/>
                </a:ext>
              </a:extLst>
            </p:cNvPr>
            <p:cNvSpPr/>
            <p:nvPr/>
          </p:nvSpPr>
          <p:spPr>
            <a:xfrm rot="6272475" flipV="1">
              <a:off x="5906642" y="3071536"/>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1" name="Rectangle 50">
              <a:extLst>
                <a:ext uri="{FF2B5EF4-FFF2-40B4-BE49-F238E27FC236}">
                  <a16:creationId xmlns:a16="http://schemas.microsoft.com/office/drawing/2014/main" id="{B6A09963-6005-7A62-4D30-7D7ABC3DD097}"/>
                </a:ext>
              </a:extLst>
            </p:cNvPr>
            <p:cNvSpPr/>
            <p:nvPr/>
          </p:nvSpPr>
          <p:spPr>
            <a:xfrm rot="15949619" flipV="1">
              <a:off x="3863683" y="2748947"/>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2" name="Rectangle 51">
              <a:extLst>
                <a:ext uri="{FF2B5EF4-FFF2-40B4-BE49-F238E27FC236}">
                  <a16:creationId xmlns:a16="http://schemas.microsoft.com/office/drawing/2014/main" id="{90863E3A-92E1-39FA-A7C7-821D7A3135EF}"/>
                </a:ext>
              </a:extLst>
            </p:cNvPr>
            <p:cNvSpPr/>
            <p:nvPr/>
          </p:nvSpPr>
          <p:spPr>
            <a:xfrm rot="14165617" flipV="1">
              <a:off x="3859688" y="3906965"/>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3" name="Rectangle 52">
              <a:extLst>
                <a:ext uri="{FF2B5EF4-FFF2-40B4-BE49-F238E27FC236}">
                  <a16:creationId xmlns:a16="http://schemas.microsoft.com/office/drawing/2014/main" id="{B85B01B1-CDD7-0EB2-18FD-D37E15C162F4}"/>
                </a:ext>
              </a:extLst>
            </p:cNvPr>
            <p:cNvSpPr/>
            <p:nvPr/>
          </p:nvSpPr>
          <p:spPr>
            <a:xfrm rot="11984060" flipV="1">
              <a:off x="5582676" y="3162736"/>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4" name="Rectangle 53">
              <a:extLst>
                <a:ext uri="{FF2B5EF4-FFF2-40B4-BE49-F238E27FC236}">
                  <a16:creationId xmlns:a16="http://schemas.microsoft.com/office/drawing/2014/main" id="{0D2EFE61-B609-D1A5-2F90-6280AC6270FE}"/>
                </a:ext>
              </a:extLst>
            </p:cNvPr>
            <p:cNvSpPr/>
            <p:nvPr/>
          </p:nvSpPr>
          <p:spPr>
            <a:xfrm rot="13581293" flipV="1">
              <a:off x="4994683" y="2825133"/>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5" name="Rectangle 54">
              <a:extLst>
                <a:ext uri="{FF2B5EF4-FFF2-40B4-BE49-F238E27FC236}">
                  <a16:creationId xmlns:a16="http://schemas.microsoft.com/office/drawing/2014/main" id="{D21E315B-203B-A0C6-88DC-E0FE16E0B44B}"/>
                </a:ext>
              </a:extLst>
            </p:cNvPr>
            <p:cNvSpPr/>
            <p:nvPr/>
          </p:nvSpPr>
          <p:spPr>
            <a:xfrm rot="14165617" flipV="1">
              <a:off x="6370401" y="351702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6" name="Rectangle 55">
              <a:extLst>
                <a:ext uri="{FF2B5EF4-FFF2-40B4-BE49-F238E27FC236}">
                  <a16:creationId xmlns:a16="http://schemas.microsoft.com/office/drawing/2014/main" id="{AB47B770-18DD-1646-F873-2F143C182C36}"/>
                </a:ext>
              </a:extLst>
            </p:cNvPr>
            <p:cNvSpPr/>
            <p:nvPr/>
          </p:nvSpPr>
          <p:spPr>
            <a:xfrm rot="11984060" flipV="1">
              <a:off x="4623751" y="2498187"/>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7" name="Rectangle 56">
              <a:extLst>
                <a:ext uri="{FF2B5EF4-FFF2-40B4-BE49-F238E27FC236}">
                  <a16:creationId xmlns:a16="http://schemas.microsoft.com/office/drawing/2014/main" id="{21CC19A9-95B4-D51D-868A-3CCDCCE3F3AF}"/>
                </a:ext>
              </a:extLst>
            </p:cNvPr>
            <p:cNvSpPr/>
            <p:nvPr/>
          </p:nvSpPr>
          <p:spPr>
            <a:xfrm rot="13784060" flipV="1">
              <a:off x="6332152" y="370574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8" name="Rectangle 57">
              <a:extLst>
                <a:ext uri="{FF2B5EF4-FFF2-40B4-BE49-F238E27FC236}">
                  <a16:creationId xmlns:a16="http://schemas.microsoft.com/office/drawing/2014/main" id="{25DB240A-CD17-2F08-EC38-396244AD021E}"/>
                </a:ext>
              </a:extLst>
            </p:cNvPr>
            <p:cNvSpPr/>
            <p:nvPr/>
          </p:nvSpPr>
          <p:spPr>
            <a:xfrm rot="16687221" flipV="1">
              <a:off x="5112852" y="4240617"/>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59" name="Rectangle 58">
              <a:extLst>
                <a:ext uri="{FF2B5EF4-FFF2-40B4-BE49-F238E27FC236}">
                  <a16:creationId xmlns:a16="http://schemas.microsoft.com/office/drawing/2014/main" id="{EC8C4841-43DD-1119-4B06-56BAF78BD7E6}"/>
                </a:ext>
              </a:extLst>
            </p:cNvPr>
            <p:cNvSpPr/>
            <p:nvPr/>
          </p:nvSpPr>
          <p:spPr>
            <a:xfrm rot="14165617" flipV="1">
              <a:off x="4861185" y="3017267"/>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0" name="Rectangle 59">
              <a:extLst>
                <a:ext uri="{FF2B5EF4-FFF2-40B4-BE49-F238E27FC236}">
                  <a16:creationId xmlns:a16="http://schemas.microsoft.com/office/drawing/2014/main" id="{A15E2A2D-0A5A-288D-CCCB-96A034EAFA2B}"/>
                </a:ext>
              </a:extLst>
            </p:cNvPr>
            <p:cNvSpPr/>
            <p:nvPr/>
          </p:nvSpPr>
          <p:spPr>
            <a:xfrm rot="1184060" flipV="1">
              <a:off x="4790835" y="2677003"/>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1" name="Rectangle 60">
              <a:extLst>
                <a:ext uri="{FF2B5EF4-FFF2-40B4-BE49-F238E27FC236}">
                  <a16:creationId xmlns:a16="http://schemas.microsoft.com/office/drawing/2014/main" id="{DA2D6E0D-5960-8A57-A44E-A7CBCBDA4577}"/>
                </a:ext>
              </a:extLst>
            </p:cNvPr>
            <p:cNvSpPr/>
            <p:nvPr/>
          </p:nvSpPr>
          <p:spPr>
            <a:xfrm rot="13784060" flipV="1">
              <a:off x="4895396" y="320864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2" name="Rectangle 61">
              <a:extLst>
                <a:ext uri="{FF2B5EF4-FFF2-40B4-BE49-F238E27FC236}">
                  <a16:creationId xmlns:a16="http://schemas.microsoft.com/office/drawing/2014/main" id="{BB67F180-BE58-4A41-5055-6FD91EFDE9D7}"/>
                </a:ext>
              </a:extLst>
            </p:cNvPr>
            <p:cNvSpPr/>
            <p:nvPr/>
          </p:nvSpPr>
          <p:spPr>
            <a:xfrm rot="5149619" flipV="1">
              <a:off x="4765451" y="4422688"/>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3" name="Rectangle 62">
              <a:extLst>
                <a:ext uri="{FF2B5EF4-FFF2-40B4-BE49-F238E27FC236}">
                  <a16:creationId xmlns:a16="http://schemas.microsoft.com/office/drawing/2014/main" id="{887513F8-2B68-0F55-0A8D-C9681987BA21}"/>
                </a:ext>
              </a:extLst>
            </p:cNvPr>
            <p:cNvSpPr/>
            <p:nvPr/>
          </p:nvSpPr>
          <p:spPr>
            <a:xfrm rot="5149619" flipV="1">
              <a:off x="3568373" y="3693465"/>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4" name="Rectangle 63">
              <a:extLst>
                <a:ext uri="{FF2B5EF4-FFF2-40B4-BE49-F238E27FC236}">
                  <a16:creationId xmlns:a16="http://schemas.microsoft.com/office/drawing/2014/main" id="{A65B241E-571B-A3E1-DA36-0DD403FA9AC9}"/>
                </a:ext>
              </a:extLst>
            </p:cNvPr>
            <p:cNvSpPr/>
            <p:nvPr/>
          </p:nvSpPr>
          <p:spPr>
            <a:xfrm rot="5149619" flipV="1">
              <a:off x="3907325" y="2327779"/>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5" name="Rectangle 64">
              <a:extLst>
                <a:ext uri="{FF2B5EF4-FFF2-40B4-BE49-F238E27FC236}">
                  <a16:creationId xmlns:a16="http://schemas.microsoft.com/office/drawing/2014/main" id="{56271F5E-E87B-686A-71DE-1A484F5399D7}"/>
                </a:ext>
              </a:extLst>
            </p:cNvPr>
            <p:cNvSpPr/>
            <p:nvPr/>
          </p:nvSpPr>
          <p:spPr>
            <a:xfrm rot="5149619" flipV="1">
              <a:off x="5321934" y="2645316"/>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6" name="Rectangle 65">
              <a:extLst>
                <a:ext uri="{FF2B5EF4-FFF2-40B4-BE49-F238E27FC236}">
                  <a16:creationId xmlns:a16="http://schemas.microsoft.com/office/drawing/2014/main" id="{86B53AC7-C4FB-0484-54F2-E5B0FFDA776E}"/>
                </a:ext>
              </a:extLst>
            </p:cNvPr>
            <p:cNvSpPr/>
            <p:nvPr/>
          </p:nvSpPr>
          <p:spPr>
            <a:xfrm rot="5149619" flipV="1">
              <a:off x="4667024" y="2942218"/>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7" name="Rectangle 66">
              <a:extLst>
                <a:ext uri="{FF2B5EF4-FFF2-40B4-BE49-F238E27FC236}">
                  <a16:creationId xmlns:a16="http://schemas.microsoft.com/office/drawing/2014/main" id="{0AF9EC72-85FB-F499-59D6-45EEA5B33F06}"/>
                </a:ext>
              </a:extLst>
            </p:cNvPr>
            <p:cNvSpPr/>
            <p:nvPr/>
          </p:nvSpPr>
          <p:spPr>
            <a:xfrm rot="5149619" flipV="1">
              <a:off x="3332834" y="2856335"/>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8" name="Rectangle 67">
              <a:extLst>
                <a:ext uri="{FF2B5EF4-FFF2-40B4-BE49-F238E27FC236}">
                  <a16:creationId xmlns:a16="http://schemas.microsoft.com/office/drawing/2014/main" id="{5B862E45-D384-3D8C-B990-BC471905DA8D}"/>
                </a:ext>
              </a:extLst>
            </p:cNvPr>
            <p:cNvSpPr/>
            <p:nvPr/>
          </p:nvSpPr>
          <p:spPr>
            <a:xfrm rot="11095389" flipV="1">
              <a:off x="4857323" y="4116485"/>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69" name="Rectangle 68">
              <a:extLst>
                <a:ext uri="{FF2B5EF4-FFF2-40B4-BE49-F238E27FC236}">
                  <a16:creationId xmlns:a16="http://schemas.microsoft.com/office/drawing/2014/main" id="{1997007B-065E-952C-C39D-827D51D938F8}"/>
                </a:ext>
              </a:extLst>
            </p:cNvPr>
            <p:cNvSpPr/>
            <p:nvPr/>
          </p:nvSpPr>
          <p:spPr>
            <a:xfrm rot="11984060" flipV="1">
              <a:off x="3042215" y="2558236"/>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0" name="Rectangle 69">
              <a:extLst>
                <a:ext uri="{FF2B5EF4-FFF2-40B4-BE49-F238E27FC236}">
                  <a16:creationId xmlns:a16="http://schemas.microsoft.com/office/drawing/2014/main" id="{61E2BBA1-5FBB-DA82-AB27-1351C4AA26F3}"/>
                </a:ext>
              </a:extLst>
            </p:cNvPr>
            <p:cNvSpPr/>
            <p:nvPr/>
          </p:nvSpPr>
          <p:spPr>
            <a:xfrm rot="18724066" flipV="1">
              <a:off x="3583928" y="3067117"/>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1" name="Rectangle 70">
              <a:extLst>
                <a:ext uri="{FF2B5EF4-FFF2-40B4-BE49-F238E27FC236}">
                  <a16:creationId xmlns:a16="http://schemas.microsoft.com/office/drawing/2014/main" id="{5B4E6D02-9173-0805-578A-FA7757EC3970}"/>
                </a:ext>
              </a:extLst>
            </p:cNvPr>
            <p:cNvSpPr/>
            <p:nvPr/>
          </p:nvSpPr>
          <p:spPr>
            <a:xfrm rot="5149619" flipV="1">
              <a:off x="3452762" y="2455542"/>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2" name="Rectangle 71">
              <a:extLst>
                <a:ext uri="{FF2B5EF4-FFF2-40B4-BE49-F238E27FC236}">
                  <a16:creationId xmlns:a16="http://schemas.microsoft.com/office/drawing/2014/main" id="{628B458A-0DCA-B8E5-CF1B-14329C394355}"/>
                </a:ext>
              </a:extLst>
            </p:cNvPr>
            <p:cNvSpPr/>
            <p:nvPr/>
          </p:nvSpPr>
          <p:spPr>
            <a:xfrm rot="12318271" flipV="1">
              <a:off x="2734147" y="366022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3" name="Rectangle 72">
              <a:extLst>
                <a:ext uri="{FF2B5EF4-FFF2-40B4-BE49-F238E27FC236}">
                  <a16:creationId xmlns:a16="http://schemas.microsoft.com/office/drawing/2014/main" id="{A2D7C6EA-29EB-CBA8-20D2-0C8AD5460F0A}"/>
                </a:ext>
              </a:extLst>
            </p:cNvPr>
            <p:cNvSpPr/>
            <p:nvPr/>
          </p:nvSpPr>
          <p:spPr>
            <a:xfrm rot="1184060" flipV="1">
              <a:off x="2590297" y="4645200"/>
              <a:ext cx="45720" cy="45720"/>
            </a:xfrm>
            <a:prstGeom prst="rect">
              <a:avLst/>
            </a:prstGeom>
            <a:noFill/>
            <a:ln w="9525"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4" name="Rectangle 73">
              <a:extLst>
                <a:ext uri="{FF2B5EF4-FFF2-40B4-BE49-F238E27FC236}">
                  <a16:creationId xmlns:a16="http://schemas.microsoft.com/office/drawing/2014/main" id="{D43DC675-3A0C-EE14-F98D-154EEBBE495E}"/>
                </a:ext>
              </a:extLst>
            </p:cNvPr>
            <p:cNvSpPr/>
            <p:nvPr/>
          </p:nvSpPr>
          <p:spPr>
            <a:xfrm rot="14165617" flipV="1">
              <a:off x="4157727" y="3826998"/>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sp>
          <p:nvSpPr>
            <p:cNvPr id="75" name="Rectangle 74">
              <a:extLst>
                <a:ext uri="{FF2B5EF4-FFF2-40B4-BE49-F238E27FC236}">
                  <a16:creationId xmlns:a16="http://schemas.microsoft.com/office/drawing/2014/main" id="{1E0AE7E2-ECAE-EA69-7092-589C0FEE9486}"/>
                </a:ext>
              </a:extLst>
            </p:cNvPr>
            <p:cNvSpPr/>
            <p:nvPr/>
          </p:nvSpPr>
          <p:spPr>
            <a:xfrm rot="5400000" flipV="1">
              <a:off x="4588120" y="3847531"/>
              <a:ext cx="45720" cy="45720"/>
            </a:xfrm>
            <a:prstGeom prst="rect">
              <a:avLst/>
            </a:prstGeom>
            <a:noFill/>
            <a:ln w="6350" cap="rnd">
              <a:solidFill>
                <a:srgbClr val="027FAA"/>
              </a:solidFill>
              <a:round/>
              <a:headEnd type="arrow" w="lg" len="med"/>
              <a:tailEnd type="arrow" w="lg"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642" dirty="0">
                <a:solidFill>
                  <a:srgbClr val="000000"/>
                </a:solidFill>
                <a:latin typeface="Amazon Ember"/>
                <a:ea typeface="맑은 고딕"/>
                <a:cs typeface="Segoe UI" pitchFamily="34" charset="0"/>
              </a:endParaRPr>
            </a:p>
          </p:txBody>
        </p:sp>
      </p:grpSp>
      <p:grpSp>
        <p:nvGrpSpPr>
          <p:cNvPr id="76" name="Group 75">
            <a:extLst>
              <a:ext uri="{FF2B5EF4-FFF2-40B4-BE49-F238E27FC236}">
                <a16:creationId xmlns:a16="http://schemas.microsoft.com/office/drawing/2014/main" id="{062AD601-BC27-5C90-1585-1B1B7B4639C5}"/>
              </a:ext>
            </a:extLst>
          </p:cNvPr>
          <p:cNvGrpSpPr/>
          <p:nvPr/>
        </p:nvGrpSpPr>
        <p:grpSpPr>
          <a:xfrm>
            <a:off x="814999" y="3662939"/>
            <a:ext cx="3266187" cy="1540130"/>
            <a:chOff x="-16043" y="2896755"/>
            <a:chExt cx="4114453" cy="1848157"/>
          </a:xfrm>
        </p:grpSpPr>
        <p:sp>
          <p:nvSpPr>
            <p:cNvPr id="77" name="TextBox 76">
              <a:extLst>
                <a:ext uri="{FF2B5EF4-FFF2-40B4-BE49-F238E27FC236}">
                  <a16:creationId xmlns:a16="http://schemas.microsoft.com/office/drawing/2014/main" id="{6F5D5C2A-9EE2-934D-9866-6B1FD5189EDC}"/>
                </a:ext>
              </a:extLst>
            </p:cNvPr>
            <p:cNvSpPr txBox="1"/>
            <p:nvPr/>
          </p:nvSpPr>
          <p:spPr>
            <a:xfrm>
              <a:off x="204718" y="3747715"/>
              <a:ext cx="3773831" cy="997197"/>
            </a:xfrm>
            <a:prstGeom prst="rect">
              <a:avLst/>
            </a:prstGeom>
            <a:noFill/>
          </p:spPr>
          <p:txBody>
            <a:bodyPr wrap="square" rtlCol="0">
              <a:spAutoFit/>
            </a:bodyPr>
            <a:lstStyle/>
            <a:p>
              <a:r>
                <a:rPr lang="es-ES" sz="1600" dirty="0"/>
                <a:t>informaron que aún no pueden obtener valor de los datos</a:t>
              </a:r>
            </a:p>
          </p:txBody>
        </p:sp>
        <p:sp>
          <p:nvSpPr>
            <p:cNvPr id="78" name="TextBox 77">
              <a:extLst>
                <a:ext uri="{FF2B5EF4-FFF2-40B4-BE49-F238E27FC236}">
                  <a16:creationId xmlns:a16="http://schemas.microsoft.com/office/drawing/2014/main" id="{4C1F5A6E-487B-3EB3-D29D-798DBEEAE310}"/>
                </a:ext>
              </a:extLst>
            </p:cNvPr>
            <p:cNvSpPr txBox="1"/>
            <p:nvPr/>
          </p:nvSpPr>
          <p:spPr>
            <a:xfrm>
              <a:off x="-16043" y="2896755"/>
              <a:ext cx="4114453" cy="849464"/>
            </a:xfrm>
            <a:prstGeom prst="rect">
              <a:avLst/>
            </a:prstGeom>
            <a:noFill/>
          </p:spPr>
          <p:txBody>
            <a:bodyPr wrap="square" rtlCol="0">
              <a:spAutoFit/>
            </a:bodyPr>
            <a:lstStyle/>
            <a:p>
              <a:pPr algn="r" defTabSz="380985">
                <a:defRPr/>
              </a:pPr>
              <a:r>
                <a:rPr lang="en-US" sz="4000" b="1" kern="0"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68%</a:t>
              </a:r>
              <a:r>
                <a:rPr lang="en-US" sz="1500" kern="0" dirty="0">
                  <a:solidFill>
                    <a:srgbClr val="027FAA"/>
                  </a:solidFill>
                  <a:latin typeface="Amazon Ember" panose="020B0603020204020204" pitchFamily="34" charset="0"/>
                  <a:ea typeface="Amazon Ember" panose="020B0603020204020204" pitchFamily="34" charset="0"/>
                  <a:cs typeface="Amazon Ember" panose="020B0603020204020204" pitchFamily="34" charset="0"/>
                </a:rPr>
                <a:t> </a:t>
              </a:r>
              <a:r>
                <a:rPr lang="en-US" sz="1600" dirty="0"/>
                <a:t>de las </a:t>
              </a:r>
              <a:r>
                <a:rPr lang="en-US" sz="1600" dirty="0" err="1"/>
                <a:t>organizaciones</a:t>
              </a:r>
              <a:endParaRPr lang="en-US" sz="1500" kern="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9" name="Straight Connector 78">
              <a:extLst>
                <a:ext uri="{FF2B5EF4-FFF2-40B4-BE49-F238E27FC236}">
                  <a16:creationId xmlns:a16="http://schemas.microsoft.com/office/drawing/2014/main" id="{4C1B4561-9E3D-3591-B7B2-6F48C9D1F47F}"/>
                </a:ext>
              </a:extLst>
            </p:cNvPr>
            <p:cNvCxnSpPr>
              <a:cxnSpLocks/>
            </p:cNvCxnSpPr>
            <p:nvPr/>
          </p:nvCxnSpPr>
          <p:spPr>
            <a:xfrm>
              <a:off x="43676" y="3688302"/>
              <a:ext cx="3934872" cy="17626"/>
            </a:xfrm>
            <a:prstGeom prst="line">
              <a:avLst/>
            </a:prstGeom>
            <a:noFill/>
            <a:ln w="19050" cap="flat" cmpd="sng" algn="ctr">
              <a:solidFill>
                <a:srgbClr val="027FAA"/>
              </a:solidFill>
              <a:prstDash val="solid"/>
            </a:ln>
            <a:effectLst/>
          </p:spPr>
        </p:cxnSp>
      </p:grpSp>
      <p:sp>
        <p:nvSpPr>
          <p:cNvPr id="80" name="TextBox 79">
            <a:extLst>
              <a:ext uri="{FF2B5EF4-FFF2-40B4-BE49-F238E27FC236}">
                <a16:creationId xmlns:a16="http://schemas.microsoft.com/office/drawing/2014/main" id="{66382571-B611-6ADF-B3CA-528F2BE15EBC}"/>
              </a:ext>
            </a:extLst>
          </p:cNvPr>
          <p:cNvSpPr txBox="1"/>
          <p:nvPr/>
        </p:nvSpPr>
        <p:spPr>
          <a:xfrm>
            <a:off x="8464759" y="6285490"/>
            <a:ext cx="1636987" cy="220510"/>
          </a:xfrm>
          <a:prstGeom prst="rect">
            <a:avLst/>
          </a:prstGeom>
          <a:noFill/>
        </p:spPr>
        <p:txBody>
          <a:bodyPr wrap="none" rtlCol="0">
            <a:spAutoFit/>
          </a:bodyPr>
          <a:lstStyle/>
          <a:p>
            <a:pPr defTabSz="914363">
              <a:defRPr/>
            </a:pPr>
            <a:r>
              <a:rPr lang="es-MX" sz="833" baseline="30000" dirty="0">
                <a:latin typeface="Amazon Ember" panose="020B0603020204020204" pitchFamily="34" charset="0"/>
                <a:ea typeface="Amazon Ember" panose="020B0603020204020204" pitchFamily="34" charset="0"/>
                <a:cs typeface="Amazon Ember" panose="020B0603020204020204" pitchFamily="34" charset="0"/>
              </a:rPr>
              <a:t>1</a:t>
            </a:r>
            <a:r>
              <a:rPr lang="es-MX" sz="833" dirty="0">
                <a:latin typeface="Amazon Ember" panose="020B0603020204020204" pitchFamily="34" charset="0"/>
                <a:ea typeface="Amazon Ember" panose="020B0603020204020204" pitchFamily="34" charset="0"/>
                <a:cs typeface="Amazon Ember" panose="020B0603020204020204" pitchFamily="34" charset="0"/>
              </a:rPr>
              <a:t>Lea el artículo en </a:t>
            </a:r>
            <a:r>
              <a:rPr lang="es-MX" sz="833" dirty="0">
                <a:latin typeface="Amazon Ember" panose="020B0603020204020204" pitchFamily="34" charset="0"/>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Forbes</a:t>
            </a:r>
            <a:r>
              <a:rPr lang="es-MX" sz="833" dirty="0">
                <a:solidFill>
                  <a:srgbClr val="232F3E"/>
                </a:solidFill>
                <a:latin typeface="Amazon Ember" panose="020B0603020204020204" pitchFamily="34" charset="0"/>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a:t>
            </a:r>
            <a:r>
              <a:rPr lang="es-MX" sz="833" dirty="0">
                <a:latin typeface="Amazon Ember" panose="020B0603020204020204" pitchFamily="34" charset="0"/>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com</a:t>
            </a:r>
            <a:endParaRPr lang="en-US" sz="833" baseline="30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1" name="Straight Connector 80">
            <a:extLst>
              <a:ext uri="{FF2B5EF4-FFF2-40B4-BE49-F238E27FC236}">
                <a16:creationId xmlns:a16="http://schemas.microsoft.com/office/drawing/2014/main" id="{7D6BC21F-5696-5A5E-4F78-5AE6F65413F9}"/>
              </a:ext>
            </a:extLst>
          </p:cNvPr>
          <p:cNvCxnSpPr>
            <a:cxnSpLocks/>
          </p:cNvCxnSpPr>
          <p:nvPr/>
        </p:nvCxnSpPr>
        <p:spPr>
          <a:xfrm>
            <a:off x="8464758" y="1582136"/>
            <a:ext cx="0" cy="4343144"/>
          </a:xfrm>
          <a:prstGeom prst="line">
            <a:avLst/>
          </a:prstGeom>
          <a:ln w="19050">
            <a:solidFill>
              <a:srgbClr val="FBD8BF"/>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F3E48B-ADDD-D775-0722-DE2A5CC340BA}"/>
              </a:ext>
            </a:extLst>
          </p:cNvPr>
          <p:cNvCxnSpPr>
            <a:cxnSpLocks/>
          </p:cNvCxnSpPr>
          <p:nvPr/>
        </p:nvCxnSpPr>
        <p:spPr>
          <a:xfrm>
            <a:off x="11594605" y="1582136"/>
            <a:ext cx="0" cy="4343144"/>
          </a:xfrm>
          <a:prstGeom prst="line">
            <a:avLst/>
          </a:prstGeom>
          <a:ln w="19050">
            <a:solidFill>
              <a:srgbClr val="FBD8BF"/>
            </a:solidFill>
            <a:headEnd type="arrow" w="lg" len="lg"/>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A3F54B9-5AB6-51BA-1526-C221C834EBC0}"/>
              </a:ext>
            </a:extLst>
          </p:cNvPr>
          <p:cNvCxnSpPr>
            <a:cxnSpLocks/>
          </p:cNvCxnSpPr>
          <p:nvPr/>
        </p:nvCxnSpPr>
        <p:spPr>
          <a:xfrm flipH="1">
            <a:off x="8464758" y="5925280"/>
            <a:ext cx="3124200" cy="0"/>
          </a:xfrm>
          <a:prstGeom prst="line">
            <a:avLst/>
          </a:prstGeom>
          <a:ln w="19050">
            <a:solidFill>
              <a:srgbClr val="FBD8BF"/>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FDA4585-88E6-FF19-4FE4-83A08DBBA502}"/>
              </a:ext>
            </a:extLst>
          </p:cNvPr>
          <p:cNvSpPr txBox="1"/>
          <p:nvPr/>
        </p:nvSpPr>
        <p:spPr>
          <a:xfrm>
            <a:off x="8757810" y="2399073"/>
            <a:ext cx="2569448" cy="861774"/>
          </a:xfrm>
          <a:prstGeom prst="rect">
            <a:avLst/>
          </a:prstGeom>
          <a:noFill/>
        </p:spPr>
        <p:txBody>
          <a:bodyPr wrap="square" lIns="38100" rIns="0" rtlCol="0">
            <a:spAutoFit/>
          </a:bodyPr>
          <a:lstStyle/>
          <a:p>
            <a:pPr defTabSz="380985">
              <a:defRPr/>
            </a:pPr>
            <a:r>
              <a:rPr lang="es-MX" sz="1500" kern="0" dirty="0">
                <a:latin typeface="Amazon Ember" panose="020B0603020204020204" pitchFamily="34" charset="0"/>
                <a:ea typeface="Amazon Ember" panose="020B0603020204020204" pitchFamily="34" charset="0"/>
                <a:cs typeface="Amazon Ember" panose="020B0603020204020204" pitchFamily="34" charset="0"/>
              </a:rPr>
              <a:t>Con un </a:t>
            </a:r>
            <a:r>
              <a:rPr lang="es-MX" sz="2000" b="1" kern="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10% </a:t>
            </a:r>
            <a:r>
              <a:rPr lang="es-MX" sz="1500" kern="0" dirty="0">
                <a:latin typeface="Amazon Ember" panose="020B0603020204020204" pitchFamily="34" charset="0"/>
                <a:ea typeface="Amazon Ember" panose="020B0603020204020204" pitchFamily="34" charset="0"/>
                <a:cs typeface="Amazon Ember" panose="020B0603020204020204" pitchFamily="34" charset="0"/>
              </a:rPr>
              <a:t>más de datos accesibles, una compañía de Fortune 1000 verá:</a:t>
            </a:r>
          </a:p>
        </p:txBody>
      </p:sp>
      <p:sp>
        <p:nvSpPr>
          <p:cNvPr id="85" name="TextBox 84">
            <a:extLst>
              <a:ext uri="{FF2B5EF4-FFF2-40B4-BE49-F238E27FC236}">
                <a16:creationId xmlns:a16="http://schemas.microsoft.com/office/drawing/2014/main" id="{21E2B269-74AA-BAA8-EFA6-B8A7184D544D}"/>
              </a:ext>
            </a:extLst>
          </p:cNvPr>
          <p:cNvSpPr txBox="1"/>
          <p:nvPr/>
        </p:nvSpPr>
        <p:spPr>
          <a:xfrm>
            <a:off x="8757811" y="3733010"/>
            <a:ext cx="2569448" cy="605422"/>
          </a:xfrm>
          <a:prstGeom prst="rect">
            <a:avLst/>
          </a:prstGeom>
          <a:noFill/>
        </p:spPr>
        <p:txBody>
          <a:bodyPr wrap="square" lIns="38100" rIns="0" rtlCol="0">
            <a:spAutoFit/>
          </a:bodyPr>
          <a:lstStyle/>
          <a:p>
            <a:pPr defTabSz="380985">
              <a:defRPr/>
            </a:pPr>
            <a:r>
              <a:rPr lang="es-MX" sz="1667" b="1" kern="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$65 millones más en ingresos netos</a:t>
            </a:r>
            <a:r>
              <a:rPr lang="es-MX" sz="1667" b="1" kern="0" baseline="300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1</a:t>
            </a:r>
            <a:endParaRPr lang="en-US" sz="1667" kern="0" baseline="30000" dirty="0">
              <a:solidFill>
                <a:srgbClr val="FBD8B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6" name="Straight Connector 85">
            <a:extLst>
              <a:ext uri="{FF2B5EF4-FFF2-40B4-BE49-F238E27FC236}">
                <a16:creationId xmlns:a16="http://schemas.microsoft.com/office/drawing/2014/main" id="{C524E960-E32C-3477-D281-85A231130C80}"/>
              </a:ext>
            </a:extLst>
          </p:cNvPr>
          <p:cNvCxnSpPr>
            <a:cxnSpLocks/>
          </p:cNvCxnSpPr>
          <p:nvPr/>
        </p:nvCxnSpPr>
        <p:spPr>
          <a:xfrm>
            <a:off x="8757810" y="3463586"/>
            <a:ext cx="2514600" cy="0"/>
          </a:xfrm>
          <a:prstGeom prst="line">
            <a:avLst/>
          </a:prstGeom>
          <a:noFill/>
          <a:ln w="19050" cap="flat" cmpd="sng" algn="ctr">
            <a:solidFill>
              <a:srgbClr val="FBD8BF"/>
            </a:solidFill>
            <a:prstDash val="solid"/>
          </a:ln>
          <a:effectLst/>
        </p:spPr>
      </p:cxnSp>
      <p:sp>
        <p:nvSpPr>
          <p:cNvPr id="87" name="TextBox 86">
            <a:extLst>
              <a:ext uri="{FF2B5EF4-FFF2-40B4-BE49-F238E27FC236}">
                <a16:creationId xmlns:a16="http://schemas.microsoft.com/office/drawing/2014/main" id="{555C9A5B-D90D-52C3-2598-8FE9B72F0400}"/>
              </a:ext>
            </a:extLst>
          </p:cNvPr>
          <p:cNvSpPr txBox="1"/>
          <p:nvPr/>
        </p:nvSpPr>
        <p:spPr>
          <a:xfrm>
            <a:off x="8757810" y="1832719"/>
            <a:ext cx="2567940" cy="348878"/>
          </a:xfrm>
          <a:prstGeom prst="rect">
            <a:avLst/>
          </a:prstGeom>
          <a:solidFill>
            <a:srgbClr val="FBD8BF"/>
          </a:solidFill>
          <a:ln>
            <a:solidFill>
              <a:srgbClr val="FBD8BF"/>
            </a:solidFill>
          </a:ln>
        </p:spPr>
        <p:txBody>
          <a:bodyPr wrap="square" lIns="38100" rIns="0" rtlCol="0">
            <a:spAutoFit/>
          </a:bodyPr>
          <a:lstStyle/>
          <a:p>
            <a:pPr defTabSz="380985">
              <a:defRPr/>
            </a:pPr>
            <a:r>
              <a:rPr lang="es-MX" sz="1667" b="1" kern="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Impacto en el negocio</a:t>
            </a:r>
            <a:endParaRPr lang="en-US" sz="1667" kern="0" baseline="300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id="{609972A8-3FA1-2CDF-1A12-126D45775F2D}"/>
              </a:ext>
            </a:extLst>
          </p:cNvPr>
          <p:cNvSpPr txBox="1"/>
          <p:nvPr/>
        </p:nvSpPr>
        <p:spPr>
          <a:xfrm>
            <a:off x="8754468" y="4519385"/>
            <a:ext cx="2569448" cy="1118511"/>
          </a:xfrm>
          <a:prstGeom prst="rect">
            <a:avLst/>
          </a:prstGeom>
          <a:noFill/>
        </p:spPr>
        <p:txBody>
          <a:bodyPr wrap="square" lIns="38100" rIns="0" rtlCol="0">
            <a:spAutoFit/>
          </a:bodyPr>
          <a:lstStyle/>
          <a:p>
            <a:pPr defTabSz="380985">
              <a:defRPr/>
            </a:pPr>
            <a:r>
              <a:rPr lang="es-MX" sz="1667" b="1" kern="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Los negocios basados en datos están creciendo a un promedio de más del 30% anual</a:t>
            </a:r>
            <a:r>
              <a:rPr lang="es-MX" sz="1667" b="1" kern="0" baseline="300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1</a:t>
            </a:r>
            <a:endParaRPr lang="en-US" sz="1667" kern="0" baseline="30000" dirty="0">
              <a:solidFill>
                <a:srgbClr val="FBD8BF"/>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lstStyle/>
          <a:p>
            <a:r>
              <a:rPr lang="es-MX" dirty="0"/>
              <a:t>Presentando</a:t>
            </a:r>
            <a:br>
              <a:rPr lang="it-IT" dirty="0"/>
            </a:br>
            <a:r>
              <a:rPr lang="es-MX" dirty="0"/>
              <a:t>Babelfish para Aurora PostgreSQL</a:t>
            </a:r>
            <a:br>
              <a:rPr lang="en-US" dirty="0"/>
            </a:br>
            <a:br>
              <a:rPr lang="en-US" dirty="0">
                <a:solidFill>
                  <a:schemeClr val="tx1"/>
                </a:solidFill>
              </a:rPr>
            </a:br>
            <a:endParaRPr lang="en-US" dirty="0">
              <a:solidFill>
                <a:schemeClr val="tx1"/>
              </a:solidFill>
            </a:endParaRPr>
          </a:p>
        </p:txBody>
      </p:sp>
      <p:grpSp>
        <p:nvGrpSpPr>
          <p:cNvPr id="5" name="Group 4">
            <a:extLst>
              <a:ext uri="{FF2B5EF4-FFF2-40B4-BE49-F238E27FC236}">
                <a16:creationId xmlns:a16="http://schemas.microsoft.com/office/drawing/2014/main" id="{D2DA5574-32FE-4DA9-84C4-2F79E20BB97A}"/>
              </a:ext>
            </a:extLst>
          </p:cNvPr>
          <p:cNvGrpSpPr/>
          <p:nvPr/>
        </p:nvGrpSpPr>
        <p:grpSpPr>
          <a:xfrm>
            <a:off x="0" y="3815888"/>
            <a:ext cx="12192000" cy="2133788"/>
            <a:chOff x="-17113" y="4252418"/>
            <a:chExt cx="14664626" cy="3414298"/>
          </a:xfrm>
        </p:grpSpPr>
        <p:sp>
          <p:nvSpPr>
            <p:cNvPr id="6" name="Rectangle 5">
              <a:extLst>
                <a:ext uri="{FF2B5EF4-FFF2-40B4-BE49-F238E27FC236}">
                  <a16:creationId xmlns:a16="http://schemas.microsoft.com/office/drawing/2014/main" id="{A3196E36-8FCE-46D9-9CFD-858D470BFF1B}"/>
                </a:ext>
              </a:extLst>
            </p:cNvPr>
            <p:cNvSpPr/>
            <p:nvPr/>
          </p:nvSpPr>
          <p:spPr bwMode="auto">
            <a:xfrm>
              <a:off x="-17113" y="4262479"/>
              <a:ext cx="14647513" cy="3404237"/>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EAF1F0BA-6FAD-4D91-92FD-5F580FD95492}"/>
                </a:ext>
              </a:extLst>
            </p:cNvPr>
            <p:cNvCxnSpPr>
              <a:cxnSpLocks/>
            </p:cNvCxnSpPr>
            <p:nvPr/>
          </p:nvCxnSpPr>
          <p:spPr>
            <a:xfrm>
              <a:off x="0" y="7666716"/>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cxnSp>
          <p:nvCxnSpPr>
            <p:cNvPr id="8" name="Straight Connector 7">
              <a:extLst>
                <a:ext uri="{FF2B5EF4-FFF2-40B4-BE49-F238E27FC236}">
                  <a16:creationId xmlns:a16="http://schemas.microsoft.com/office/drawing/2014/main" id="{00D2C804-AF6A-42BD-8737-656D70A8735C}"/>
                </a:ext>
              </a:extLst>
            </p:cNvPr>
            <p:cNvCxnSpPr>
              <a:cxnSpLocks/>
            </p:cNvCxnSpPr>
            <p:nvPr/>
          </p:nvCxnSpPr>
          <p:spPr>
            <a:xfrm>
              <a:off x="0" y="4252418"/>
              <a:ext cx="14647513" cy="0"/>
            </a:xfrm>
            <a:prstGeom prst="line">
              <a:avLst/>
            </a:prstGeom>
            <a:noFill/>
            <a:ln w="19050" cap="rnd" cmpd="sng" algn="ctr">
              <a:gradFill flip="none" rotWithShape="1">
                <a:gsLst>
                  <a:gs pos="56000">
                    <a:schemeClr val="accent6"/>
                  </a:gs>
                  <a:gs pos="44000">
                    <a:schemeClr val="accent5"/>
                  </a:gs>
                  <a:gs pos="0">
                    <a:schemeClr val="accent1"/>
                  </a:gs>
                  <a:gs pos="100000">
                    <a:schemeClr val="accent3"/>
                  </a:gs>
                </a:gsLst>
                <a:lin ang="0" scaled="1"/>
                <a:tileRect/>
              </a:gradFill>
              <a:prstDash val="solid"/>
              <a:headEnd type="none" w="med" len="sm"/>
              <a:tailEnd w="lg" len="sm"/>
            </a:ln>
            <a:effectLst/>
          </p:spPr>
        </p:cxnSp>
      </p:grpSp>
      <p:sp>
        <p:nvSpPr>
          <p:cNvPr id="28" name="TextBox 27">
            <a:extLst>
              <a:ext uri="{FF2B5EF4-FFF2-40B4-BE49-F238E27FC236}">
                <a16:creationId xmlns:a16="http://schemas.microsoft.com/office/drawing/2014/main" id="{DADB49A1-4558-44C9-A4F1-044A4F839B32}"/>
              </a:ext>
            </a:extLst>
          </p:cNvPr>
          <p:cNvSpPr txBox="1"/>
          <p:nvPr/>
        </p:nvSpPr>
        <p:spPr>
          <a:xfrm>
            <a:off x="4692957" y="2719754"/>
            <a:ext cx="2787398" cy="348878"/>
          </a:xfrm>
          <a:prstGeom prst="rect">
            <a:avLst/>
          </a:prstGeom>
          <a:noFill/>
        </p:spPr>
        <p:txBody>
          <a:bodyPr wrap="square" rtlCol="0" anchor="ctr" anchorCtr="0">
            <a:spAutoFit/>
          </a:bodyPr>
          <a:lstStyle/>
          <a:p>
            <a:pPr algn="ctr" defTabSz="914063" eaLnBrk="0" fontAlgn="base" hangingPunct="0">
              <a:spcBef>
                <a:spcPct val="0"/>
              </a:spcBef>
              <a:spcAft>
                <a:spcPct val="0"/>
              </a:spcAft>
              <a:defRPr/>
            </a:pPr>
            <a:r>
              <a:rPr lang="es-MX" sz="1667" b="1" dirty="0">
                <a:solidFill>
                  <a:srgbClr val="FFFFFF"/>
                </a:solidFill>
                <a:latin typeface="Amazon Ember" panose="02000000000000000000" pitchFamily="2" charset="0"/>
                <a:ea typeface="Amazon Ember" panose="02000000000000000000" pitchFamily="2" charset="0"/>
              </a:rPr>
              <a:t>Acelere las migraciones</a:t>
            </a:r>
          </a:p>
        </p:txBody>
      </p:sp>
      <p:sp>
        <p:nvSpPr>
          <p:cNvPr id="29" name="TextBox 28">
            <a:extLst>
              <a:ext uri="{FF2B5EF4-FFF2-40B4-BE49-F238E27FC236}">
                <a16:creationId xmlns:a16="http://schemas.microsoft.com/office/drawing/2014/main" id="{18363F4C-2C74-4C1A-9E70-2E2794C989E2}"/>
              </a:ext>
            </a:extLst>
          </p:cNvPr>
          <p:cNvSpPr txBox="1"/>
          <p:nvPr/>
        </p:nvSpPr>
        <p:spPr>
          <a:xfrm>
            <a:off x="4675440" y="4630844"/>
            <a:ext cx="2789893" cy="661528"/>
          </a:xfrm>
          <a:prstGeom prst="rect">
            <a:avLst/>
          </a:prstGeom>
          <a:noFill/>
        </p:spPr>
        <p:txBody>
          <a:bodyPr wrap="square" tIns="0" rtlCol="0">
            <a:spAutoFit/>
          </a:bodyPr>
          <a:lstStyle/>
          <a:p>
            <a:pPr algn="ctr" defTabSz="914063" eaLnBrk="0" fontAlgn="base" hangingPunct="0">
              <a:spcBef>
                <a:spcPct val="0"/>
              </a:spcBef>
              <a:spcAft>
                <a:spcPct val="0"/>
              </a:spcAft>
              <a:defRPr/>
            </a:pPr>
            <a:r>
              <a:rPr lang="es-MX" sz="1333" dirty="0">
                <a:solidFill>
                  <a:srgbClr val="FFFFFF"/>
                </a:solidFill>
                <a:latin typeface="Amazon Ember" panose="020B0603020204020204" pitchFamily="34" charset="0"/>
              </a:rPr>
              <a:t>Disminuya el riesgo y complete las migraciones más rápido, lo que le ahorra meses o años de trabajo</a:t>
            </a:r>
          </a:p>
        </p:txBody>
      </p:sp>
      <p:grpSp>
        <p:nvGrpSpPr>
          <p:cNvPr id="9" name="Group 8">
            <a:extLst>
              <a:ext uri="{FF2B5EF4-FFF2-40B4-BE49-F238E27FC236}">
                <a16:creationId xmlns:a16="http://schemas.microsoft.com/office/drawing/2014/main" id="{16BF8758-C1E1-4D90-96CF-05C38D01FCF3}"/>
              </a:ext>
            </a:extLst>
          </p:cNvPr>
          <p:cNvGrpSpPr/>
          <p:nvPr/>
        </p:nvGrpSpPr>
        <p:grpSpPr>
          <a:xfrm>
            <a:off x="701902" y="2587662"/>
            <a:ext cx="2994238" cy="2919164"/>
            <a:chOff x="3833653" y="2672312"/>
            <a:chExt cx="3593086" cy="3502997"/>
          </a:xfrm>
        </p:grpSpPr>
        <p:sp>
          <p:nvSpPr>
            <p:cNvPr id="10" name="TextBox 9">
              <a:extLst>
                <a:ext uri="{FF2B5EF4-FFF2-40B4-BE49-F238E27FC236}">
                  <a16:creationId xmlns:a16="http://schemas.microsoft.com/office/drawing/2014/main" id="{A6FD0EA1-DD94-4CB7-B194-7CF4A5C07B82}"/>
                </a:ext>
              </a:extLst>
            </p:cNvPr>
            <p:cNvSpPr txBox="1"/>
            <p:nvPr/>
          </p:nvSpPr>
          <p:spPr>
            <a:xfrm>
              <a:off x="3833653" y="5079932"/>
              <a:ext cx="3593086" cy="1095377"/>
            </a:xfrm>
            <a:prstGeom prst="rect">
              <a:avLst/>
            </a:prstGeom>
            <a:noFill/>
          </p:spPr>
          <p:txBody>
            <a:bodyPr wrap="square" rtlCol="0">
              <a:spAutoFit/>
            </a:bodyPr>
            <a:lstStyle/>
            <a:p>
              <a:pPr algn="ctr" defTabSz="914063">
                <a:defRPr/>
              </a:pPr>
              <a:r>
                <a:rPr lang="es-ES" sz="1333" dirty="0"/>
                <a:t>La extensión de lenguaje permite que Aurora PostgreSQL entienda el T-SQL propietario de Microsoft SQL Server Ejecutar código</a:t>
              </a:r>
              <a:endParaRPr lang="en-US" sz="1333" dirty="0">
                <a:solidFill>
                  <a:srgbClr val="FFFFFF"/>
                </a:solidFill>
                <a:latin typeface="Amazon Ember" panose="020B0603020204020204" pitchFamily="34" charset="0"/>
              </a:endParaRPr>
            </a:p>
          </p:txBody>
        </p:sp>
        <p:sp>
          <p:nvSpPr>
            <p:cNvPr id="12" name="TextBox 11">
              <a:extLst>
                <a:ext uri="{FF2B5EF4-FFF2-40B4-BE49-F238E27FC236}">
                  <a16:creationId xmlns:a16="http://schemas.microsoft.com/office/drawing/2014/main" id="{A3EB2050-933F-4C7B-9FFD-B145A51C37A9}"/>
                </a:ext>
              </a:extLst>
            </p:cNvPr>
            <p:cNvSpPr txBox="1"/>
            <p:nvPr/>
          </p:nvSpPr>
          <p:spPr>
            <a:xfrm>
              <a:off x="4170247" y="2672312"/>
              <a:ext cx="2878254" cy="726507"/>
            </a:xfrm>
            <a:prstGeom prst="rect">
              <a:avLst/>
            </a:prstGeom>
            <a:noFill/>
          </p:spPr>
          <p:txBody>
            <a:bodyPr wrap="square" rtlCol="0" anchor="ctr" anchorCtr="0">
              <a:spAutoFit/>
            </a:bodyPr>
            <a:lstStyle/>
            <a:p>
              <a:pPr algn="ctr" defTabSz="609551" eaLnBrk="0" fontAlgn="base" hangingPunct="0">
                <a:spcBef>
                  <a:spcPct val="0"/>
                </a:spcBef>
                <a:spcAft>
                  <a:spcPct val="0"/>
                </a:spcAft>
                <a:defRPr/>
              </a:pPr>
              <a:r>
                <a:rPr lang="en-US" sz="1667" b="1" dirty="0" err="1">
                  <a:solidFill>
                    <a:srgbClr val="FFFFFF"/>
                  </a:solidFill>
                  <a:latin typeface="Amazon Ember" panose="02000000000000000000" pitchFamily="2" charset="0"/>
                  <a:ea typeface="Amazon Ember" panose="02000000000000000000" pitchFamily="2" charset="0"/>
                </a:rPr>
                <a:t>Mantenga</a:t>
              </a:r>
              <a:r>
                <a:rPr lang="en-US" sz="1667" b="1" dirty="0">
                  <a:solidFill>
                    <a:srgbClr val="FFFFFF"/>
                  </a:solidFill>
                  <a:latin typeface="Amazon Ember" panose="02000000000000000000" pitchFamily="2" charset="0"/>
                  <a:ea typeface="Amazon Ember" panose="02000000000000000000" pitchFamily="2" charset="0"/>
                </a:rPr>
                <a:t> las </a:t>
              </a:r>
              <a:r>
                <a:rPr lang="en-US" sz="1667" b="1" dirty="0" err="1">
                  <a:solidFill>
                    <a:srgbClr val="FFFFFF"/>
                  </a:solidFill>
                  <a:latin typeface="Amazon Ember" panose="02000000000000000000" pitchFamily="2" charset="0"/>
                  <a:ea typeface="Amazon Ember" panose="02000000000000000000" pitchFamily="2" charset="0"/>
                </a:rPr>
                <a:t>consultas</a:t>
              </a:r>
              <a:r>
                <a:rPr lang="en-US" sz="1667" b="1" dirty="0">
                  <a:solidFill>
                    <a:srgbClr val="FFFFFF"/>
                  </a:solidFill>
                  <a:latin typeface="Amazon Ember" panose="02000000000000000000" pitchFamily="2" charset="0"/>
                  <a:ea typeface="Amazon Ember" panose="02000000000000000000" pitchFamily="2" charset="0"/>
                </a:rPr>
                <a:t> </a:t>
              </a:r>
              <a:r>
                <a:rPr lang="en-US" sz="1667" b="1" dirty="0" err="1">
                  <a:solidFill>
                    <a:srgbClr val="FFFFFF"/>
                  </a:solidFill>
                  <a:latin typeface="Amazon Ember" panose="02000000000000000000" pitchFamily="2" charset="0"/>
                  <a:ea typeface="Amazon Ember" panose="02000000000000000000" pitchFamily="2" charset="0"/>
                </a:rPr>
                <a:t>existentes</a:t>
              </a:r>
              <a:endParaRPr lang="en-US" sz="1667" b="1" dirty="0">
                <a:solidFill>
                  <a:srgbClr val="FFFFFF"/>
                </a:solidFill>
                <a:latin typeface="Amazon Ember" panose="02000000000000000000" pitchFamily="2" charset="0"/>
                <a:ea typeface="Amazon Ember" panose="02000000000000000000" pitchFamily="2" charset="0"/>
              </a:endParaRPr>
            </a:p>
          </p:txBody>
        </p:sp>
      </p:grpSp>
      <p:grpSp>
        <p:nvGrpSpPr>
          <p:cNvPr id="17" name="Group 16">
            <a:extLst>
              <a:ext uri="{FF2B5EF4-FFF2-40B4-BE49-F238E27FC236}">
                <a16:creationId xmlns:a16="http://schemas.microsoft.com/office/drawing/2014/main" id="{5BCB9928-5FFC-4557-A6BE-EC5805AA2516}"/>
              </a:ext>
            </a:extLst>
          </p:cNvPr>
          <p:cNvGrpSpPr/>
          <p:nvPr/>
        </p:nvGrpSpPr>
        <p:grpSpPr>
          <a:xfrm>
            <a:off x="8359966" y="2718901"/>
            <a:ext cx="3281701" cy="2787923"/>
            <a:chOff x="6985496" y="2983689"/>
            <a:chExt cx="3938041" cy="3345508"/>
          </a:xfrm>
        </p:grpSpPr>
        <p:sp>
          <p:nvSpPr>
            <p:cNvPr id="18" name="TextBox 17">
              <a:extLst>
                <a:ext uri="{FF2B5EF4-FFF2-40B4-BE49-F238E27FC236}">
                  <a16:creationId xmlns:a16="http://schemas.microsoft.com/office/drawing/2014/main" id="{099E4D1E-50DB-4493-B7F1-28C07FE02391}"/>
                </a:ext>
              </a:extLst>
            </p:cNvPr>
            <p:cNvSpPr txBox="1"/>
            <p:nvPr/>
          </p:nvSpPr>
          <p:spPr>
            <a:xfrm>
              <a:off x="6985496" y="5233820"/>
              <a:ext cx="3938041" cy="1095377"/>
            </a:xfrm>
            <a:prstGeom prst="rect">
              <a:avLst/>
            </a:prstGeom>
            <a:noFill/>
          </p:spPr>
          <p:txBody>
            <a:bodyPr wrap="square" rtlCol="0">
              <a:spAutoFit/>
            </a:bodyPr>
            <a:lstStyle/>
            <a:p>
              <a:pPr algn="ctr" defTabSz="914063" eaLnBrk="0" fontAlgn="base" hangingPunct="0">
                <a:spcBef>
                  <a:spcPct val="0"/>
                </a:spcBef>
                <a:spcAft>
                  <a:spcPct val="0"/>
                </a:spcAft>
                <a:defRPr/>
              </a:pPr>
              <a:r>
                <a:rPr lang="es-ES" sz="1333" dirty="0">
                  <a:solidFill>
                    <a:srgbClr val="FFFFFF"/>
                  </a:solidFill>
                  <a:latin typeface="Amazon Ember" panose="020B0603020204020204" pitchFamily="34" charset="0"/>
                </a:rPr>
                <a:t>T-SQL junto con la funcionalidad de código abierto y continuar desarrollando con herramientas familiares</a:t>
              </a:r>
              <a:endParaRPr lang="en-US" sz="1333" dirty="0">
                <a:solidFill>
                  <a:srgbClr val="00B0F0"/>
                </a:solidFill>
                <a:latin typeface="Amazon Ember" panose="02000000000000000000" pitchFamily="2" charset="0"/>
                <a:ea typeface="Amazon Ember" panose="02000000000000000000" pitchFamily="2" charset="0"/>
              </a:endParaRPr>
            </a:p>
          </p:txBody>
        </p:sp>
        <p:sp>
          <p:nvSpPr>
            <p:cNvPr id="19" name="TextBox 18">
              <a:extLst>
                <a:ext uri="{FF2B5EF4-FFF2-40B4-BE49-F238E27FC236}">
                  <a16:creationId xmlns:a16="http://schemas.microsoft.com/office/drawing/2014/main" id="{C974B0B0-9190-4598-B494-FA735CC9B69D}"/>
                </a:ext>
              </a:extLst>
            </p:cNvPr>
            <p:cNvSpPr txBox="1"/>
            <p:nvPr/>
          </p:nvSpPr>
          <p:spPr>
            <a:xfrm>
              <a:off x="7342294" y="2983689"/>
              <a:ext cx="3287930" cy="418654"/>
            </a:xfrm>
            <a:prstGeom prst="rect">
              <a:avLst/>
            </a:prstGeom>
            <a:noFill/>
          </p:spPr>
          <p:txBody>
            <a:bodyPr wrap="square" rtlCol="0" anchor="ctr" anchorCtr="0">
              <a:spAutoFit/>
            </a:bodyPr>
            <a:lstStyle/>
            <a:p>
              <a:pPr algn="ctr" defTabSz="914063" eaLnBrk="0" fontAlgn="base" hangingPunct="0">
                <a:spcBef>
                  <a:spcPct val="0"/>
                </a:spcBef>
                <a:spcAft>
                  <a:spcPct val="0"/>
                </a:spcAft>
                <a:defRPr/>
              </a:pPr>
              <a:r>
                <a:rPr lang="en-US" sz="1667" b="1" dirty="0">
                  <a:solidFill>
                    <a:srgbClr val="FFFFFF"/>
                  </a:solidFill>
                  <a:latin typeface="Amazon Ember" panose="02000000000000000000" pitchFamily="2" charset="0"/>
                  <a:ea typeface="Amazon Ember" panose="02000000000000000000" pitchFamily="2" charset="0"/>
                </a:rPr>
                <a:t>Libertad para </a:t>
              </a:r>
              <a:r>
                <a:rPr lang="en-US" sz="1667" b="1" dirty="0" err="1">
                  <a:solidFill>
                    <a:srgbClr val="FFFFFF"/>
                  </a:solidFill>
                  <a:latin typeface="Amazon Ember" panose="02000000000000000000" pitchFamily="2" charset="0"/>
                  <a:ea typeface="Amazon Ember" panose="02000000000000000000" pitchFamily="2" charset="0"/>
                </a:rPr>
                <a:t>innovar</a:t>
              </a:r>
              <a:endParaRPr lang="en-US" sz="1667" b="1" dirty="0">
                <a:solidFill>
                  <a:srgbClr val="FFFFFF"/>
                </a:solidFill>
                <a:latin typeface="Amazon Ember" panose="02000000000000000000" pitchFamily="2" charset="0"/>
                <a:ea typeface="Amazon Ember" panose="02000000000000000000" pitchFamily="2" charset="0"/>
              </a:endParaRPr>
            </a:p>
          </p:txBody>
        </p:sp>
      </p:grpSp>
      <p:sp>
        <p:nvSpPr>
          <p:cNvPr id="148" name="Oval 147">
            <a:extLst>
              <a:ext uri="{FF2B5EF4-FFF2-40B4-BE49-F238E27FC236}">
                <a16:creationId xmlns:a16="http://schemas.microsoft.com/office/drawing/2014/main" id="{D860B981-52F5-45AA-9D7A-E1E61B33AE45}"/>
              </a:ext>
            </a:extLst>
          </p:cNvPr>
          <p:cNvSpPr/>
          <p:nvPr/>
        </p:nvSpPr>
        <p:spPr bwMode="auto">
          <a:xfrm>
            <a:off x="1620237" y="3315277"/>
            <a:ext cx="1122863" cy="1122862"/>
          </a:xfrm>
          <a:prstGeom prst="ellipse">
            <a:avLst/>
          </a:prstGeom>
          <a:solidFill>
            <a:srgbClr val="282828"/>
          </a:solidFill>
          <a:ln w="19050" cap="flat" cmpd="sng" algn="ctr">
            <a:solidFill>
              <a:srgbClr val="3E1DF7"/>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kern="0" dirty="0">
              <a:ln>
                <a:solidFill>
                  <a:srgbClr val="3E1DF7"/>
                </a:solidFill>
              </a:ln>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55" name="Oval 154">
            <a:extLst>
              <a:ext uri="{FF2B5EF4-FFF2-40B4-BE49-F238E27FC236}">
                <a16:creationId xmlns:a16="http://schemas.microsoft.com/office/drawing/2014/main" id="{8866AC4D-06C6-48C4-A311-751411679785}"/>
              </a:ext>
            </a:extLst>
          </p:cNvPr>
          <p:cNvSpPr/>
          <p:nvPr/>
        </p:nvSpPr>
        <p:spPr bwMode="auto">
          <a:xfrm>
            <a:off x="5539140" y="3304559"/>
            <a:ext cx="1122863" cy="1122862"/>
          </a:xfrm>
          <a:prstGeom prst="ellipse">
            <a:avLst/>
          </a:prstGeom>
          <a:solidFill>
            <a:srgbClr val="282828"/>
          </a:solidFill>
          <a:ln w="19050" cap="flat" cmpd="sng" algn="ctr">
            <a:solidFill>
              <a:srgbClr val="CF75CF"/>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2" name="Group 1"/>
          <p:cNvGrpSpPr/>
          <p:nvPr/>
        </p:nvGrpSpPr>
        <p:grpSpPr>
          <a:xfrm>
            <a:off x="9441755" y="3304559"/>
            <a:ext cx="1122863" cy="1122862"/>
            <a:chOff x="11314444" y="3865455"/>
            <a:chExt cx="1347436" cy="1347434"/>
          </a:xfrm>
        </p:grpSpPr>
        <p:sp>
          <p:nvSpPr>
            <p:cNvPr id="193" name="Oval 192">
              <a:extLst>
                <a:ext uri="{FF2B5EF4-FFF2-40B4-BE49-F238E27FC236}">
                  <a16:creationId xmlns:a16="http://schemas.microsoft.com/office/drawing/2014/main" id="{FB1F1D74-D1E0-4B10-AC82-CA8E39543286}"/>
                </a:ext>
              </a:extLst>
            </p:cNvPr>
            <p:cNvSpPr/>
            <p:nvPr/>
          </p:nvSpPr>
          <p:spPr bwMode="auto">
            <a:xfrm>
              <a:off x="11314444" y="3865455"/>
              <a:ext cx="1347436" cy="1347434"/>
            </a:xfrm>
            <a:prstGeom prst="ellipse">
              <a:avLst/>
            </a:prstGeom>
            <a:solidFill>
              <a:srgbClr val="282828"/>
            </a:solidFill>
            <a:ln w="19050" cap="flat" cmpd="sng" algn="ctr">
              <a:solidFill>
                <a:srgbClr val="F18EAD"/>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kern="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94" name="Group 4">
              <a:extLst>
                <a:ext uri="{FF2B5EF4-FFF2-40B4-BE49-F238E27FC236}">
                  <a16:creationId xmlns:a16="http://schemas.microsoft.com/office/drawing/2014/main" id="{E13AF4CB-69FB-4017-A8E8-377643E16830}"/>
                </a:ext>
              </a:extLst>
            </p:cNvPr>
            <p:cNvGrpSpPr>
              <a:grpSpLocks noChangeAspect="1"/>
            </p:cNvGrpSpPr>
            <p:nvPr/>
          </p:nvGrpSpPr>
          <p:grpSpPr bwMode="auto">
            <a:xfrm>
              <a:off x="11634927" y="4183210"/>
              <a:ext cx="706470" cy="711924"/>
              <a:chOff x="1845" y="573"/>
              <a:chExt cx="2072" cy="2088"/>
            </a:xfrm>
          </p:grpSpPr>
          <p:sp>
            <p:nvSpPr>
              <p:cNvPr id="195" name="Oval 5">
                <a:extLst>
                  <a:ext uri="{FF2B5EF4-FFF2-40B4-BE49-F238E27FC236}">
                    <a16:creationId xmlns:a16="http://schemas.microsoft.com/office/drawing/2014/main" id="{FBD7C61E-A750-4F8A-9A7E-C154A81C9C62}"/>
                  </a:ext>
                </a:extLst>
              </p:cNvPr>
              <p:cNvSpPr>
                <a:spLocks noChangeArrowheads="1"/>
              </p:cNvSpPr>
              <p:nvPr/>
            </p:nvSpPr>
            <p:spPr bwMode="auto">
              <a:xfrm>
                <a:off x="1916" y="1388"/>
                <a:ext cx="1194" cy="1198"/>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196" name="Oval 6">
                <a:extLst>
                  <a:ext uri="{FF2B5EF4-FFF2-40B4-BE49-F238E27FC236}">
                    <a16:creationId xmlns:a16="http://schemas.microsoft.com/office/drawing/2014/main" id="{55C6B140-4EB5-4FEB-87C0-3D94B424F95B}"/>
                  </a:ext>
                </a:extLst>
              </p:cNvPr>
              <p:cNvSpPr>
                <a:spLocks noChangeArrowheads="1"/>
              </p:cNvSpPr>
              <p:nvPr/>
            </p:nvSpPr>
            <p:spPr bwMode="auto">
              <a:xfrm>
                <a:off x="2398" y="1872"/>
                <a:ext cx="229" cy="230"/>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197" name="Line 7">
                <a:extLst>
                  <a:ext uri="{FF2B5EF4-FFF2-40B4-BE49-F238E27FC236}">
                    <a16:creationId xmlns:a16="http://schemas.microsoft.com/office/drawing/2014/main" id="{230E4C8F-F396-4DDD-992C-EC50E78C9826}"/>
                  </a:ext>
                </a:extLst>
              </p:cNvPr>
              <p:cNvSpPr>
                <a:spLocks noChangeShapeType="1"/>
              </p:cNvSpPr>
              <p:nvPr/>
            </p:nvSpPr>
            <p:spPr bwMode="auto">
              <a:xfrm flipV="1">
                <a:off x="2563" y="1322"/>
                <a:ext cx="245" cy="563"/>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198" name="Line 8">
                <a:extLst>
                  <a:ext uri="{FF2B5EF4-FFF2-40B4-BE49-F238E27FC236}">
                    <a16:creationId xmlns:a16="http://schemas.microsoft.com/office/drawing/2014/main" id="{4D65E192-2853-4BE2-B5B2-2D9C3D3E0265}"/>
                  </a:ext>
                </a:extLst>
              </p:cNvPr>
              <p:cNvSpPr>
                <a:spLocks noChangeShapeType="1"/>
              </p:cNvSpPr>
              <p:nvPr/>
            </p:nvSpPr>
            <p:spPr bwMode="auto">
              <a:xfrm flipV="1">
                <a:off x="1864" y="2031"/>
                <a:ext cx="543" cy="21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199" name="Line 9">
                <a:extLst>
                  <a:ext uri="{FF2B5EF4-FFF2-40B4-BE49-F238E27FC236}">
                    <a16:creationId xmlns:a16="http://schemas.microsoft.com/office/drawing/2014/main" id="{5458F967-4489-48A9-B7A7-2820CC2959F2}"/>
                  </a:ext>
                </a:extLst>
              </p:cNvPr>
              <p:cNvSpPr>
                <a:spLocks noChangeShapeType="1"/>
              </p:cNvSpPr>
              <p:nvPr/>
            </p:nvSpPr>
            <p:spPr bwMode="auto">
              <a:xfrm flipH="1" flipV="1">
                <a:off x="2548" y="2102"/>
                <a:ext cx="221" cy="55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0" name="Line 10">
                <a:extLst>
                  <a:ext uri="{FF2B5EF4-FFF2-40B4-BE49-F238E27FC236}">
                    <a16:creationId xmlns:a16="http://schemas.microsoft.com/office/drawing/2014/main" id="{749477BA-83E7-4344-B5B6-D7E72E839421}"/>
                  </a:ext>
                </a:extLst>
              </p:cNvPr>
              <p:cNvSpPr>
                <a:spLocks noChangeShapeType="1"/>
              </p:cNvSpPr>
              <p:nvPr/>
            </p:nvSpPr>
            <p:spPr bwMode="auto">
              <a:xfrm>
                <a:off x="2253" y="1324"/>
                <a:ext cx="44" cy="10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1" name="Line 11">
                <a:extLst>
                  <a:ext uri="{FF2B5EF4-FFF2-40B4-BE49-F238E27FC236}">
                    <a16:creationId xmlns:a16="http://schemas.microsoft.com/office/drawing/2014/main" id="{5B7586E5-CAF6-42A7-A8B5-AEC61EA4593E}"/>
                  </a:ext>
                </a:extLst>
              </p:cNvPr>
              <p:cNvSpPr>
                <a:spLocks noChangeShapeType="1"/>
              </p:cNvSpPr>
              <p:nvPr/>
            </p:nvSpPr>
            <p:spPr bwMode="auto">
              <a:xfrm>
                <a:off x="1845" y="1693"/>
                <a:ext cx="121" cy="5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2" name="Line 12">
                <a:extLst>
                  <a:ext uri="{FF2B5EF4-FFF2-40B4-BE49-F238E27FC236}">
                    <a16:creationId xmlns:a16="http://schemas.microsoft.com/office/drawing/2014/main" id="{AECB198E-9505-4E23-8248-DADF5A5BC572}"/>
                  </a:ext>
                </a:extLst>
              </p:cNvPr>
              <p:cNvSpPr>
                <a:spLocks noChangeShapeType="1"/>
              </p:cNvSpPr>
              <p:nvPr/>
            </p:nvSpPr>
            <p:spPr bwMode="auto">
              <a:xfrm flipV="1">
                <a:off x="2220" y="2538"/>
                <a:ext cx="58" cy="123"/>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3" name="Line 13">
                <a:extLst>
                  <a:ext uri="{FF2B5EF4-FFF2-40B4-BE49-F238E27FC236}">
                    <a16:creationId xmlns:a16="http://schemas.microsoft.com/office/drawing/2014/main" id="{C40F362B-1256-4FFE-BA6D-899A85AD2BF9}"/>
                  </a:ext>
                </a:extLst>
              </p:cNvPr>
              <p:cNvSpPr>
                <a:spLocks noChangeShapeType="1"/>
              </p:cNvSpPr>
              <p:nvPr/>
            </p:nvSpPr>
            <p:spPr bwMode="auto">
              <a:xfrm>
                <a:off x="3058" y="2229"/>
                <a:ext cx="118" cy="5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4" name="Line 14">
                <a:extLst>
                  <a:ext uri="{FF2B5EF4-FFF2-40B4-BE49-F238E27FC236}">
                    <a16:creationId xmlns:a16="http://schemas.microsoft.com/office/drawing/2014/main" id="{E4472595-CB2F-49AD-8659-307F4D67F3AD}"/>
                  </a:ext>
                </a:extLst>
              </p:cNvPr>
              <p:cNvSpPr>
                <a:spLocks noChangeShapeType="1"/>
              </p:cNvSpPr>
              <p:nvPr/>
            </p:nvSpPr>
            <p:spPr bwMode="auto">
              <a:xfrm flipV="1">
                <a:off x="3068" y="1739"/>
                <a:ext cx="111" cy="31"/>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5" name="Freeform 15">
                <a:extLst>
                  <a:ext uri="{FF2B5EF4-FFF2-40B4-BE49-F238E27FC236}">
                    <a16:creationId xmlns:a16="http://schemas.microsoft.com/office/drawing/2014/main" id="{3DD890DB-F6A5-4420-B358-0818FD8CE40C}"/>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rgbClr val="F18EA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6" name="Line 16">
                <a:extLst>
                  <a:ext uri="{FF2B5EF4-FFF2-40B4-BE49-F238E27FC236}">
                    <a16:creationId xmlns:a16="http://schemas.microsoft.com/office/drawing/2014/main" id="{749F9A4E-2EC4-4DE9-8991-704CD5FC8AB2}"/>
                  </a:ext>
                </a:extLst>
              </p:cNvPr>
              <p:cNvSpPr>
                <a:spLocks noChangeShapeType="1"/>
              </p:cNvSpPr>
              <p:nvPr/>
            </p:nvSpPr>
            <p:spPr bwMode="auto">
              <a:xfrm flipV="1">
                <a:off x="3349" y="573"/>
                <a:ext cx="0" cy="100"/>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7" name="Line 17">
                <a:extLst>
                  <a:ext uri="{FF2B5EF4-FFF2-40B4-BE49-F238E27FC236}">
                    <a16:creationId xmlns:a16="http://schemas.microsoft.com/office/drawing/2014/main" id="{CAB72DCA-34AB-4B7C-BDF0-6EF15F4448CB}"/>
                  </a:ext>
                </a:extLst>
              </p:cNvPr>
              <p:cNvSpPr>
                <a:spLocks noChangeShapeType="1"/>
              </p:cNvSpPr>
              <p:nvPr/>
            </p:nvSpPr>
            <p:spPr bwMode="auto">
              <a:xfrm flipV="1">
                <a:off x="2973" y="1476"/>
                <a:ext cx="56" cy="58"/>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8" name="Line 18">
                <a:extLst>
                  <a:ext uri="{FF2B5EF4-FFF2-40B4-BE49-F238E27FC236}">
                    <a16:creationId xmlns:a16="http://schemas.microsoft.com/office/drawing/2014/main" id="{EF33308F-5A62-48DA-8DA1-F073EE82FFAC}"/>
                  </a:ext>
                </a:extLst>
              </p:cNvPr>
              <p:cNvSpPr>
                <a:spLocks noChangeShapeType="1"/>
              </p:cNvSpPr>
              <p:nvPr/>
            </p:nvSpPr>
            <p:spPr bwMode="auto">
              <a:xfrm flipH="1" flipV="1">
                <a:off x="3678" y="1470"/>
                <a:ext cx="68" cy="67"/>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9" name="Line 19">
                <a:extLst>
                  <a:ext uri="{FF2B5EF4-FFF2-40B4-BE49-F238E27FC236}">
                    <a16:creationId xmlns:a16="http://schemas.microsoft.com/office/drawing/2014/main" id="{A9F6E580-9190-4682-A984-E465C820285D}"/>
                  </a:ext>
                </a:extLst>
              </p:cNvPr>
              <p:cNvSpPr>
                <a:spLocks noChangeShapeType="1"/>
              </p:cNvSpPr>
              <p:nvPr/>
            </p:nvSpPr>
            <p:spPr bwMode="auto">
              <a:xfrm>
                <a:off x="2954" y="750"/>
                <a:ext cx="66" cy="61"/>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10" name="Line 20">
                <a:extLst>
                  <a:ext uri="{FF2B5EF4-FFF2-40B4-BE49-F238E27FC236}">
                    <a16:creationId xmlns:a16="http://schemas.microsoft.com/office/drawing/2014/main" id="{6E15813D-1E83-4E97-8985-5DB136E85C2B}"/>
                  </a:ext>
                </a:extLst>
              </p:cNvPr>
              <p:cNvSpPr>
                <a:spLocks noChangeShapeType="1"/>
              </p:cNvSpPr>
              <p:nvPr/>
            </p:nvSpPr>
            <p:spPr bwMode="auto">
              <a:xfrm>
                <a:off x="2781" y="1142"/>
                <a:ext cx="104" cy="0"/>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11" name="Line 21">
                <a:extLst>
                  <a:ext uri="{FF2B5EF4-FFF2-40B4-BE49-F238E27FC236}">
                    <a16:creationId xmlns:a16="http://schemas.microsoft.com/office/drawing/2014/main" id="{0CE4B6E0-2A6B-469B-A9CB-53779859BD17}"/>
                  </a:ext>
                </a:extLst>
              </p:cNvPr>
              <p:cNvSpPr>
                <a:spLocks noChangeShapeType="1"/>
              </p:cNvSpPr>
              <p:nvPr/>
            </p:nvSpPr>
            <p:spPr bwMode="auto">
              <a:xfrm flipV="1">
                <a:off x="3355" y="1605"/>
                <a:ext cx="2" cy="107"/>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12" name="Line 22">
                <a:extLst>
                  <a:ext uri="{FF2B5EF4-FFF2-40B4-BE49-F238E27FC236}">
                    <a16:creationId xmlns:a16="http://schemas.microsoft.com/office/drawing/2014/main" id="{F2852FCB-2F3D-43AB-94D0-C106B65108A3}"/>
                  </a:ext>
                </a:extLst>
              </p:cNvPr>
              <p:cNvSpPr>
                <a:spLocks noChangeShapeType="1"/>
              </p:cNvSpPr>
              <p:nvPr/>
            </p:nvSpPr>
            <p:spPr bwMode="auto">
              <a:xfrm>
                <a:off x="3815" y="1138"/>
                <a:ext cx="102" cy="2"/>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13" name="Line 23">
                <a:extLst>
                  <a:ext uri="{FF2B5EF4-FFF2-40B4-BE49-F238E27FC236}">
                    <a16:creationId xmlns:a16="http://schemas.microsoft.com/office/drawing/2014/main" id="{D552CBEF-148D-45EE-B2D2-617448E07438}"/>
                  </a:ext>
                </a:extLst>
              </p:cNvPr>
              <p:cNvSpPr>
                <a:spLocks noChangeShapeType="1"/>
              </p:cNvSpPr>
              <p:nvPr/>
            </p:nvSpPr>
            <p:spPr bwMode="auto">
              <a:xfrm flipV="1">
                <a:off x="3676" y="750"/>
                <a:ext cx="70" cy="56"/>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grpSp>
      </p:grpSp>
      <p:sp>
        <p:nvSpPr>
          <p:cNvPr id="57" name="Content Placeholder 2">
            <a:extLst>
              <a:ext uri="{FF2B5EF4-FFF2-40B4-BE49-F238E27FC236}">
                <a16:creationId xmlns:a16="http://schemas.microsoft.com/office/drawing/2014/main" id="{8A70EDD3-DA9E-6D4F-BF93-BE525979B114}"/>
              </a:ext>
            </a:extLst>
          </p:cNvPr>
          <p:cNvSpPr txBox="1">
            <a:spLocks/>
          </p:cNvSpPr>
          <p:nvPr/>
        </p:nvSpPr>
        <p:spPr>
          <a:xfrm>
            <a:off x="347659" y="1549950"/>
            <a:ext cx="11652355" cy="832172"/>
          </a:xfrm>
          <a:prstGeom prst="rect">
            <a:avLst/>
          </a:prstGeom>
        </p:spPr>
        <p:txBody>
          <a:bodyPr vert="horz" lIns="76200" tIns="38100" rIns="76200" bIns="38100" rtlCol="0">
            <a:noAutofit/>
          </a:bodyPr>
          <a:lstStyle>
            <a:lvl1pPr indent="0">
              <a:spcBef>
                <a:spcPct val="20000"/>
              </a:spcBef>
              <a:spcAft>
                <a:spcPts val="1200"/>
              </a:spcAft>
              <a:buFontTx/>
              <a:buNone/>
              <a:defRPr sz="1600" b="0" i="0" spc="50" baseline="0">
                <a:latin typeface="Amazon Ember" charset="0"/>
                <a:ea typeface="Amazon Ember" charset="0"/>
                <a:cs typeface="Amazon Ember" charset="0"/>
              </a:defRPr>
            </a:lvl1pPr>
            <a:lvl2pPr marL="742950" indent="-285750">
              <a:spcBef>
                <a:spcPct val="20000"/>
              </a:spcBef>
              <a:buFont typeface="Arial"/>
              <a:buChar char="•"/>
              <a:defRPr sz="1200" b="0" i="0" spc="50" baseline="0">
                <a:latin typeface="Amazon Ember" charset="0"/>
                <a:ea typeface="Amazon Ember" charset="0"/>
                <a:cs typeface="Amazon Ember" charset="0"/>
              </a:defRPr>
            </a:lvl2pPr>
            <a:lvl3pPr marL="1143000" indent="-228600">
              <a:spcBef>
                <a:spcPct val="20000"/>
              </a:spcBef>
              <a:buFont typeface="Arial"/>
              <a:buChar char="•"/>
              <a:defRPr sz="1200" b="0" i="0" spc="50" baseline="0">
                <a:latin typeface="Amazon Ember" charset="0"/>
                <a:ea typeface="Amazon Ember" charset="0"/>
                <a:cs typeface="Amazon Ember" charset="0"/>
              </a:defRPr>
            </a:lvl3pPr>
            <a:lvl4pPr marL="1600200" indent="-228600">
              <a:spcBef>
                <a:spcPct val="20000"/>
              </a:spcBef>
              <a:buFont typeface="Arial"/>
              <a:buChar char="–"/>
              <a:defRPr sz="1200" b="0" i="0" spc="50" baseline="0">
                <a:latin typeface="Amazon Ember" charset="0"/>
                <a:ea typeface="Amazon Ember" charset="0"/>
                <a:cs typeface="Amazon Ember" charset="0"/>
              </a:defRPr>
            </a:lvl4pPr>
            <a:lvl5pPr marL="2057400" indent="-228600">
              <a:spcBef>
                <a:spcPct val="20000"/>
              </a:spcBef>
              <a:buFont typeface="Arial"/>
              <a:buChar char="»"/>
              <a:defRPr sz="1200" b="0" i="0" spc="50" baseline="0">
                <a:latin typeface="Amazon Ember" charset="0"/>
                <a:ea typeface="Amazon Ember" charset="0"/>
                <a:cs typeface="Amazon Embe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14063" eaLnBrk="0" fontAlgn="base" hangingPunct="0">
              <a:spcAft>
                <a:spcPts val="1000"/>
              </a:spcAft>
              <a:defRPr/>
            </a:pPr>
            <a:r>
              <a:rPr lang="es-MX" sz="2333" spc="0" dirty="0">
                <a:solidFill>
                  <a:srgbClr val="F2F4F4"/>
                </a:solidFill>
                <a:latin typeface="Amazon Ember" panose="020B0603020204020204" pitchFamily="34" charset="0"/>
                <a:ea typeface="Amazon Ember" panose="020B0603020204020204" pitchFamily="34" charset="0"/>
                <a:cs typeface="Amazon Ember" panose="020B0603020204020204" pitchFamily="34" charset="0"/>
              </a:rPr>
              <a:t>Migrar aplicaciones de SQL Server a PostgreSQL en una fracción del tiempo, en comparación con una migración tradicional</a:t>
            </a:r>
          </a:p>
        </p:txBody>
      </p:sp>
      <p:grpSp>
        <p:nvGrpSpPr>
          <p:cNvPr id="58" name="Group 57">
            <a:extLst>
              <a:ext uri="{FF2B5EF4-FFF2-40B4-BE49-F238E27FC236}">
                <a16:creationId xmlns:a16="http://schemas.microsoft.com/office/drawing/2014/main" id="{412B28BF-12A3-8443-A041-59A13122FCC9}"/>
              </a:ext>
            </a:extLst>
          </p:cNvPr>
          <p:cNvGrpSpPr/>
          <p:nvPr/>
        </p:nvGrpSpPr>
        <p:grpSpPr>
          <a:xfrm>
            <a:off x="1921038" y="3646672"/>
            <a:ext cx="680104" cy="430899"/>
            <a:chOff x="8556677" y="4379770"/>
            <a:chExt cx="1171835" cy="742449"/>
          </a:xfrm>
        </p:grpSpPr>
        <p:grpSp>
          <p:nvGrpSpPr>
            <p:cNvPr id="59" name="Group 4">
              <a:extLst>
                <a:ext uri="{FF2B5EF4-FFF2-40B4-BE49-F238E27FC236}">
                  <a16:creationId xmlns:a16="http://schemas.microsoft.com/office/drawing/2014/main" id="{8826C211-0359-0C47-8CC6-E8CCED215D6D}"/>
                </a:ext>
              </a:extLst>
            </p:cNvPr>
            <p:cNvGrpSpPr>
              <a:grpSpLocks noChangeAspect="1"/>
            </p:cNvGrpSpPr>
            <p:nvPr/>
          </p:nvGrpSpPr>
          <p:grpSpPr bwMode="auto">
            <a:xfrm>
              <a:off x="8556677" y="4379770"/>
              <a:ext cx="935866" cy="666833"/>
              <a:chOff x="2644" y="1449"/>
              <a:chExt cx="407" cy="290"/>
            </a:xfrm>
            <a:noFill/>
          </p:grpSpPr>
          <p:sp>
            <p:nvSpPr>
              <p:cNvPr id="61" name="Freeform 5">
                <a:extLst>
                  <a:ext uri="{FF2B5EF4-FFF2-40B4-BE49-F238E27FC236}">
                    <a16:creationId xmlns:a16="http://schemas.microsoft.com/office/drawing/2014/main" id="{4EF8B5B4-FE99-1948-B9C1-26E83469B23A}"/>
                  </a:ext>
                </a:extLst>
              </p:cNvPr>
              <p:cNvSpPr>
                <a:spLocks/>
              </p:cNvSpPr>
              <p:nvPr/>
            </p:nvSpPr>
            <p:spPr bwMode="auto">
              <a:xfrm>
                <a:off x="2644" y="1449"/>
                <a:ext cx="407" cy="290"/>
              </a:xfrm>
              <a:custGeom>
                <a:avLst/>
                <a:gdLst>
                  <a:gd name="T0" fmla="*/ 356 w 407"/>
                  <a:gd name="T1" fmla="*/ 290 h 290"/>
                  <a:gd name="T2" fmla="*/ 0 w 407"/>
                  <a:gd name="T3" fmla="*/ 290 h 290"/>
                  <a:gd name="T4" fmla="*/ 0 w 407"/>
                  <a:gd name="T5" fmla="*/ 0 h 290"/>
                  <a:gd name="T6" fmla="*/ 407 w 407"/>
                  <a:gd name="T7" fmla="*/ 0 h 290"/>
                  <a:gd name="T8" fmla="*/ 407 w 407"/>
                  <a:gd name="T9" fmla="*/ 219 h 290"/>
                </a:gdLst>
                <a:ahLst/>
                <a:cxnLst>
                  <a:cxn ang="0">
                    <a:pos x="T0" y="T1"/>
                  </a:cxn>
                  <a:cxn ang="0">
                    <a:pos x="T2" y="T3"/>
                  </a:cxn>
                  <a:cxn ang="0">
                    <a:pos x="T4" y="T5"/>
                  </a:cxn>
                  <a:cxn ang="0">
                    <a:pos x="T6" y="T7"/>
                  </a:cxn>
                  <a:cxn ang="0">
                    <a:pos x="T8" y="T9"/>
                  </a:cxn>
                </a:cxnLst>
                <a:rect l="0" t="0" r="r" b="b"/>
                <a:pathLst>
                  <a:path w="407" h="290">
                    <a:moveTo>
                      <a:pt x="356" y="290"/>
                    </a:moveTo>
                    <a:lnTo>
                      <a:pt x="0" y="290"/>
                    </a:lnTo>
                    <a:lnTo>
                      <a:pt x="0" y="0"/>
                    </a:lnTo>
                    <a:lnTo>
                      <a:pt x="407" y="0"/>
                    </a:lnTo>
                    <a:lnTo>
                      <a:pt x="407" y="219"/>
                    </a:lnTo>
                  </a:path>
                </a:pathLst>
              </a:cu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sp>
            <p:nvSpPr>
              <p:cNvPr id="62" name="Line 6">
                <a:extLst>
                  <a:ext uri="{FF2B5EF4-FFF2-40B4-BE49-F238E27FC236}">
                    <a16:creationId xmlns:a16="http://schemas.microsoft.com/office/drawing/2014/main" id="{E47D80C4-588B-3C40-947B-B2F03D9779E4}"/>
                  </a:ext>
                </a:extLst>
              </p:cNvPr>
              <p:cNvSpPr>
                <a:spLocks noChangeShapeType="1"/>
              </p:cNvSpPr>
              <p:nvPr/>
            </p:nvSpPr>
            <p:spPr bwMode="auto">
              <a:xfrm>
                <a:off x="2644" y="1505"/>
                <a:ext cx="407" cy="0"/>
              </a:xfrm>
              <a:prstGeom prst="line">
                <a:avLst/>
              </a:pr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sp>
            <p:nvSpPr>
              <p:cNvPr id="63" name="Line 7">
                <a:extLst>
                  <a:ext uri="{FF2B5EF4-FFF2-40B4-BE49-F238E27FC236}">
                    <a16:creationId xmlns:a16="http://schemas.microsoft.com/office/drawing/2014/main" id="{02A3E86A-D50B-5D40-BE8A-D1540EA0844B}"/>
                  </a:ext>
                </a:extLst>
              </p:cNvPr>
              <p:cNvSpPr>
                <a:spLocks noChangeShapeType="1"/>
              </p:cNvSpPr>
              <p:nvPr/>
            </p:nvSpPr>
            <p:spPr bwMode="auto">
              <a:xfrm>
                <a:off x="2717" y="1505"/>
                <a:ext cx="0" cy="234"/>
              </a:xfrm>
              <a:prstGeom prst="line">
                <a:avLst/>
              </a:pr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sp>
            <p:nvSpPr>
              <p:cNvPr id="64" name="Line 8">
                <a:extLst>
                  <a:ext uri="{FF2B5EF4-FFF2-40B4-BE49-F238E27FC236}">
                    <a16:creationId xmlns:a16="http://schemas.microsoft.com/office/drawing/2014/main" id="{EDA9D43F-A3BB-D54C-9CE4-5656CB2F0E56}"/>
                  </a:ext>
                </a:extLst>
              </p:cNvPr>
              <p:cNvSpPr>
                <a:spLocks noChangeShapeType="1"/>
              </p:cNvSpPr>
              <p:nvPr/>
            </p:nvSpPr>
            <p:spPr bwMode="auto">
              <a:xfrm>
                <a:off x="2756" y="1555"/>
                <a:ext cx="244" cy="0"/>
              </a:xfrm>
              <a:prstGeom prst="line">
                <a:avLst/>
              </a:pr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sp>
            <p:nvSpPr>
              <p:cNvPr id="65" name="Line 9">
                <a:extLst>
                  <a:ext uri="{FF2B5EF4-FFF2-40B4-BE49-F238E27FC236}">
                    <a16:creationId xmlns:a16="http://schemas.microsoft.com/office/drawing/2014/main" id="{409DE840-F0ED-1B46-B97B-6D87A8BAC35B}"/>
                  </a:ext>
                </a:extLst>
              </p:cNvPr>
              <p:cNvSpPr>
                <a:spLocks noChangeShapeType="1"/>
              </p:cNvSpPr>
              <p:nvPr/>
            </p:nvSpPr>
            <p:spPr bwMode="auto">
              <a:xfrm>
                <a:off x="2756" y="1595"/>
                <a:ext cx="156" cy="0"/>
              </a:xfrm>
              <a:prstGeom prst="line">
                <a:avLst/>
              </a:pr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sp>
            <p:nvSpPr>
              <p:cNvPr id="66" name="Line 10">
                <a:extLst>
                  <a:ext uri="{FF2B5EF4-FFF2-40B4-BE49-F238E27FC236}">
                    <a16:creationId xmlns:a16="http://schemas.microsoft.com/office/drawing/2014/main" id="{7E4E3F90-C2F7-4E4E-A768-8EC5F5EEE243}"/>
                  </a:ext>
                </a:extLst>
              </p:cNvPr>
              <p:cNvSpPr>
                <a:spLocks noChangeShapeType="1"/>
              </p:cNvSpPr>
              <p:nvPr/>
            </p:nvSpPr>
            <p:spPr bwMode="auto">
              <a:xfrm>
                <a:off x="2756" y="1637"/>
                <a:ext cx="187" cy="0"/>
              </a:xfrm>
              <a:prstGeom prst="line">
                <a:avLst/>
              </a:prstGeom>
              <a:grpFill/>
              <a:ln w="19050" cap="rnd">
                <a:solidFill>
                  <a:srgbClr val="FFFFFF"/>
                </a:solidFill>
                <a:prstDash val="solid"/>
                <a:round/>
                <a:headEnd/>
                <a:tailEnd/>
              </a:ln>
            </p:spPr>
            <p:txBody>
              <a:bodyPr vert="horz" wrap="square" lIns="101600" tIns="50800" rIns="101600" bIns="50800" numCol="1" anchor="t" anchorCtr="0" compatLnSpc="1">
                <a:prstTxWarp prst="textNoShape">
                  <a:avLst/>
                </a:prstTxWarp>
              </a:bodyPr>
              <a:lstStyle/>
              <a:p>
                <a:pPr defTabSz="914307">
                  <a:defRPr/>
                </a:pPr>
                <a:endParaRPr lang="en-US" sz="2000" kern="0" dirty="0">
                  <a:solidFill>
                    <a:srgbClr val="FFFFFF"/>
                  </a:solidFill>
                  <a:latin typeface="Amazon Ember" panose="020B0603020204020204" pitchFamily="34" charset="0"/>
                </a:endParaRPr>
              </a:p>
            </p:txBody>
          </p:sp>
        </p:grpSp>
        <p:sp>
          <p:nvSpPr>
            <p:cNvPr id="60" name="TextBox 59">
              <a:extLst>
                <a:ext uri="{FF2B5EF4-FFF2-40B4-BE49-F238E27FC236}">
                  <a16:creationId xmlns:a16="http://schemas.microsoft.com/office/drawing/2014/main" id="{38E30A85-BA31-DD4A-BC8F-1CD92D1580F2}"/>
                </a:ext>
              </a:extLst>
            </p:cNvPr>
            <p:cNvSpPr txBox="1"/>
            <p:nvPr/>
          </p:nvSpPr>
          <p:spPr>
            <a:xfrm>
              <a:off x="8793565" y="4768791"/>
              <a:ext cx="934947" cy="353428"/>
            </a:xfrm>
            <a:prstGeom prst="rect">
              <a:avLst/>
            </a:prstGeom>
            <a:solidFill>
              <a:srgbClr val="282828"/>
            </a:solidFill>
          </p:spPr>
          <p:txBody>
            <a:bodyPr wrap="square" lIns="38100" tIns="0" rIns="0" bIns="0" rtlCol="0">
              <a:spAutoFit/>
            </a:bodyPr>
            <a:lstStyle/>
            <a:p>
              <a:pPr defTabSz="914307">
                <a:defRPr/>
              </a:pPr>
              <a:r>
                <a:rPr lang="en-US" sz="1333" b="1" kern="0" dirty="0">
                  <a:solidFill>
                    <a:srgbClr val="0070C0"/>
                  </a:solidFill>
                  <a:latin typeface="Amazon Ember" panose="020B0603020204020204" pitchFamily="34" charset="0"/>
                </a:rPr>
                <a:t>T-SQL</a:t>
              </a:r>
            </a:p>
          </p:txBody>
        </p:sp>
      </p:grpSp>
      <p:grpSp>
        <p:nvGrpSpPr>
          <p:cNvPr id="74" name="Group 73">
            <a:extLst>
              <a:ext uri="{FF2B5EF4-FFF2-40B4-BE49-F238E27FC236}">
                <a16:creationId xmlns:a16="http://schemas.microsoft.com/office/drawing/2014/main" id="{9B915641-3DBA-C04E-A083-A14398BBAED4}"/>
              </a:ext>
            </a:extLst>
          </p:cNvPr>
          <p:cNvGrpSpPr/>
          <p:nvPr/>
        </p:nvGrpSpPr>
        <p:grpSpPr>
          <a:xfrm>
            <a:off x="5763761" y="3551363"/>
            <a:ext cx="668097" cy="514470"/>
            <a:chOff x="1230000" y="2386799"/>
            <a:chExt cx="418514" cy="322278"/>
          </a:xfrm>
          <a:noFill/>
        </p:grpSpPr>
        <p:sp>
          <p:nvSpPr>
            <p:cNvPr id="75" name="Freeform 9">
              <a:extLst>
                <a:ext uri="{FF2B5EF4-FFF2-40B4-BE49-F238E27FC236}">
                  <a16:creationId xmlns:a16="http://schemas.microsoft.com/office/drawing/2014/main" id="{44C20F1E-AABA-C245-A618-AACFE93524FA}"/>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rgbClr val="FFFFFF"/>
              </a:solidFill>
              <a:prstDash val="solid"/>
              <a:round/>
              <a:headEnd/>
              <a:tailEnd/>
            </a:ln>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500" kern="0" dirty="0">
                <a:ln>
                  <a:solidFill>
                    <a:srgbClr val="3E1DF7"/>
                  </a:solidFill>
                </a:ln>
                <a:solidFill>
                  <a:srgbClr val="FFFFFF"/>
                </a:solidFill>
                <a:latin typeface="Amazon Ember" panose="020B0603020204020204" pitchFamily="34" charset="0"/>
              </a:endParaRPr>
            </a:p>
          </p:txBody>
        </p:sp>
        <p:sp>
          <p:nvSpPr>
            <p:cNvPr id="76" name="Freeform 12">
              <a:extLst>
                <a:ext uri="{FF2B5EF4-FFF2-40B4-BE49-F238E27FC236}">
                  <a16:creationId xmlns:a16="http://schemas.microsoft.com/office/drawing/2014/main" id="{3CA14AA7-3139-BB49-B0E3-3E65BA6E2494}"/>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rgbClr val="FFFFFF"/>
              </a:solidFill>
              <a:prstDash val="solid"/>
              <a:round/>
              <a:headEnd/>
              <a:tailEnd/>
            </a:ln>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500" kern="0" dirty="0">
                <a:ln>
                  <a:solidFill>
                    <a:srgbClr val="3E1DF7"/>
                  </a:solidFill>
                </a:ln>
                <a:solidFill>
                  <a:srgbClr val="FFFFFF"/>
                </a:solidFill>
                <a:latin typeface="Amazon Ember" panose="020B0603020204020204" pitchFamily="34" charset="0"/>
              </a:endParaRPr>
            </a:p>
          </p:txBody>
        </p:sp>
        <p:sp>
          <p:nvSpPr>
            <p:cNvPr id="77" name="Oval 10">
              <a:extLst>
                <a:ext uri="{FF2B5EF4-FFF2-40B4-BE49-F238E27FC236}">
                  <a16:creationId xmlns:a16="http://schemas.microsoft.com/office/drawing/2014/main" id="{B130D77E-B12F-134A-836D-2DBED9A70777}"/>
                </a:ext>
              </a:extLst>
            </p:cNvPr>
            <p:cNvSpPr>
              <a:spLocks noChangeArrowheads="1"/>
            </p:cNvSpPr>
            <p:nvPr/>
          </p:nvSpPr>
          <p:spPr bwMode="auto">
            <a:xfrm>
              <a:off x="1402330" y="2585985"/>
              <a:ext cx="73855" cy="73855"/>
            </a:xfrm>
            <a:prstGeom prst="ellipse">
              <a:avLst/>
            </a:prstGeom>
            <a:grpFill/>
            <a:ln w="19050" cap="rnd">
              <a:solidFill>
                <a:schemeClr val="accent3"/>
              </a:solidFill>
              <a:prstDash val="solid"/>
              <a:round/>
              <a:headEnd/>
              <a:tailEnd/>
            </a:ln>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500" kern="0" dirty="0">
                <a:ln>
                  <a:solidFill>
                    <a:srgbClr val="3E1DF7"/>
                  </a:solidFill>
                </a:ln>
                <a:solidFill>
                  <a:srgbClr val="FFFFFF"/>
                </a:solidFill>
                <a:latin typeface="Amazon Ember" panose="020B0603020204020204" pitchFamily="34" charset="0"/>
              </a:endParaRPr>
            </a:p>
          </p:txBody>
        </p:sp>
        <p:sp>
          <p:nvSpPr>
            <p:cNvPr id="78" name="Line 11">
              <a:extLst>
                <a:ext uri="{FF2B5EF4-FFF2-40B4-BE49-F238E27FC236}">
                  <a16:creationId xmlns:a16="http://schemas.microsoft.com/office/drawing/2014/main" id="{15BE9F70-0C18-094D-BABD-657AA03FFD2C}"/>
                </a:ext>
              </a:extLst>
            </p:cNvPr>
            <p:cNvSpPr>
              <a:spLocks noChangeShapeType="1"/>
            </p:cNvSpPr>
            <p:nvPr/>
          </p:nvSpPr>
          <p:spPr bwMode="auto">
            <a:xfrm flipV="1">
              <a:off x="1462757" y="2496463"/>
              <a:ext cx="102950" cy="100712"/>
            </a:xfrm>
            <a:prstGeom prst="line">
              <a:avLst/>
            </a:prstGeom>
            <a:grpFill/>
            <a:ln w="19050" cap="rnd">
              <a:solidFill>
                <a:schemeClr val="accent3"/>
              </a:solidFill>
              <a:prstDash val="solid"/>
              <a:round/>
              <a:headEnd/>
              <a:tailEnd/>
            </a:ln>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500" kern="0" dirty="0">
                <a:ln>
                  <a:solidFill>
                    <a:srgbClr val="3E1DF7"/>
                  </a:solidFill>
                </a:ln>
                <a:solidFill>
                  <a:srgbClr val="FFFFFF"/>
                </a:solidFill>
                <a:latin typeface="Amazon Ember" panose="020B0603020204020204" pitchFamily="34" charset="0"/>
              </a:endParaRPr>
            </a:p>
          </p:txBody>
        </p:sp>
      </p:grpSp>
    </p:spTree>
    <p:extLst>
      <p:ext uri="{BB962C8B-B14F-4D97-AF65-F5344CB8AC3E}">
        <p14:creationId xmlns:p14="http://schemas.microsoft.com/office/powerpoint/2010/main" val="322363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1CE5-3B7D-4174-8A13-9136ED352D4A}"/>
              </a:ext>
            </a:extLst>
          </p:cNvPr>
          <p:cNvSpPr>
            <a:spLocks noGrp="1"/>
          </p:cNvSpPr>
          <p:nvPr>
            <p:ph type="title"/>
          </p:nvPr>
        </p:nvSpPr>
        <p:spPr/>
        <p:txBody>
          <a:bodyPr/>
          <a:lstStyle/>
          <a:p>
            <a:r>
              <a:rPr lang="es-MX" dirty="0"/>
              <a:t>Principios de </a:t>
            </a:r>
            <a:r>
              <a:rPr lang="es-MX" dirty="0" err="1"/>
              <a:t>Babelfish</a:t>
            </a:r>
            <a:r>
              <a:rPr lang="es-MX" dirty="0"/>
              <a:t> para PostgreSQL</a:t>
            </a:r>
          </a:p>
        </p:txBody>
      </p:sp>
      <p:sp>
        <p:nvSpPr>
          <p:cNvPr id="6" name="Text Placeholder 5">
            <a:extLst>
              <a:ext uri="{FF2B5EF4-FFF2-40B4-BE49-F238E27FC236}">
                <a16:creationId xmlns:a16="http://schemas.microsoft.com/office/drawing/2014/main" id="{DC218E45-444B-4D29-953A-82FD2D19C316}"/>
              </a:ext>
            </a:extLst>
          </p:cNvPr>
          <p:cNvSpPr>
            <a:spLocks noGrp="1"/>
          </p:cNvSpPr>
          <p:nvPr>
            <p:ph type="body" sz="quarter" idx="10"/>
          </p:nvPr>
        </p:nvSpPr>
        <p:spPr/>
        <p:txBody>
          <a:bodyPr/>
          <a:lstStyle/>
          <a:p>
            <a:r>
              <a:rPr lang="es-MX" dirty="0"/>
              <a:t>Principios rectores</a:t>
            </a:r>
          </a:p>
        </p:txBody>
      </p:sp>
      <p:grpSp>
        <p:nvGrpSpPr>
          <p:cNvPr id="7" name="Group 6">
            <a:extLst>
              <a:ext uri="{FF2B5EF4-FFF2-40B4-BE49-F238E27FC236}">
                <a16:creationId xmlns:a16="http://schemas.microsoft.com/office/drawing/2014/main" id="{C9F227D0-FEB2-4D91-92BF-5511B76967C8}"/>
              </a:ext>
            </a:extLst>
          </p:cNvPr>
          <p:cNvGrpSpPr/>
          <p:nvPr/>
        </p:nvGrpSpPr>
        <p:grpSpPr>
          <a:xfrm>
            <a:off x="2403572" y="4645536"/>
            <a:ext cx="1105977" cy="1090514"/>
            <a:chOff x="9871865" y="3212115"/>
            <a:chExt cx="1347436" cy="1347434"/>
          </a:xfrm>
        </p:grpSpPr>
        <p:sp>
          <p:nvSpPr>
            <p:cNvPr id="8" name="Oval 7">
              <a:extLst>
                <a:ext uri="{FF2B5EF4-FFF2-40B4-BE49-F238E27FC236}">
                  <a16:creationId xmlns:a16="http://schemas.microsoft.com/office/drawing/2014/main" id="{46C5B8C1-CAD9-453D-8D7B-E991A85D3930}"/>
                </a:ext>
              </a:extLst>
            </p:cNvPr>
            <p:cNvSpPr/>
            <p:nvPr/>
          </p:nvSpPr>
          <p:spPr bwMode="auto">
            <a:xfrm>
              <a:off x="9871865" y="3212115"/>
              <a:ext cx="1347436" cy="1347434"/>
            </a:xfrm>
            <a:prstGeom prst="ellipse">
              <a:avLst/>
            </a:prstGeom>
            <a:solidFill>
              <a:srgbClr val="282828"/>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Amazon Ember"/>
                <a:ea typeface="Amazon Ember" panose="020B0603020204020204" pitchFamily="34" charset="0"/>
                <a:cs typeface="Amazon Ember" panose="020B0603020204020204" pitchFamily="34" charset="0"/>
              </a:endParaRPr>
            </a:p>
          </p:txBody>
        </p:sp>
        <p:grpSp>
          <p:nvGrpSpPr>
            <p:cNvPr id="9" name="Group 8">
              <a:extLst>
                <a:ext uri="{FF2B5EF4-FFF2-40B4-BE49-F238E27FC236}">
                  <a16:creationId xmlns:a16="http://schemas.microsoft.com/office/drawing/2014/main" id="{4B10399C-96F1-4AFC-8191-90B9B85BCA10}"/>
                </a:ext>
              </a:extLst>
            </p:cNvPr>
            <p:cNvGrpSpPr/>
            <p:nvPr/>
          </p:nvGrpSpPr>
          <p:grpSpPr>
            <a:xfrm>
              <a:off x="10240529" y="3647342"/>
              <a:ext cx="610108" cy="476980"/>
              <a:chOff x="5134922" y="2955925"/>
              <a:chExt cx="446728" cy="349250"/>
            </a:xfrm>
          </p:grpSpPr>
          <p:sp>
            <p:nvSpPr>
              <p:cNvPr id="10" name="Rectangle 9">
                <a:extLst>
                  <a:ext uri="{FF2B5EF4-FFF2-40B4-BE49-F238E27FC236}">
                    <a16:creationId xmlns:a16="http://schemas.microsoft.com/office/drawing/2014/main" id="{C7D20124-6CA2-4445-8D5F-CF3B17C8DB54}"/>
                  </a:ext>
                </a:extLst>
              </p:cNvPr>
              <p:cNvSpPr/>
              <p:nvPr/>
            </p:nvSpPr>
            <p:spPr>
              <a:xfrm>
                <a:off x="5134922" y="2955925"/>
                <a:ext cx="160978" cy="349250"/>
              </a:xfrm>
              <a:prstGeom prst="rect">
                <a:avLst/>
              </a:prstGeom>
              <a:noFill/>
              <a:ln w="19050" cap="rnd">
                <a:solidFill>
                  <a:srgbClr val="FFFFFF"/>
                </a:solidFill>
                <a:round/>
                <a:headEnd/>
                <a:tailEnd type="arrow" w="med" len="sm"/>
              </a:ln>
            </p:spPr>
            <p:txBody>
              <a:bodyPr vert="horz" wrap="square" lIns="91440" tIns="45720" rIns="91440" bIns="45720" numCol="1" anchor="t" anchorCtr="0" compatLnSpc="1">
                <a:prstTxWarp prst="textNoShape">
                  <a:avLst/>
                </a:prstTxWarp>
              </a:bodyPr>
              <a:lstStyle/>
              <a:p>
                <a:pPr defTabSz="1097168">
                  <a:defRPr/>
                </a:pPr>
                <a:endParaRPr lang="en-US" sz="2118" kern="0" dirty="0">
                  <a:solidFill>
                    <a:srgbClr val="FFFFFF"/>
                  </a:solidFill>
                  <a:latin typeface="Amazon Ember" panose="020B0603020204020204" pitchFamily="34" charset="0"/>
                </a:endParaRPr>
              </a:p>
            </p:txBody>
          </p:sp>
          <p:sp>
            <p:nvSpPr>
              <p:cNvPr id="11" name="Rectangle 10">
                <a:extLst>
                  <a:ext uri="{FF2B5EF4-FFF2-40B4-BE49-F238E27FC236}">
                    <a16:creationId xmlns:a16="http://schemas.microsoft.com/office/drawing/2014/main" id="{8E3EEF55-F4E0-40F1-A7FE-A2018F914414}"/>
                  </a:ext>
                </a:extLst>
              </p:cNvPr>
              <p:cNvSpPr/>
              <p:nvPr/>
            </p:nvSpPr>
            <p:spPr>
              <a:xfrm>
                <a:off x="5420672" y="2955925"/>
                <a:ext cx="160978" cy="349250"/>
              </a:xfrm>
              <a:prstGeom prst="rect">
                <a:avLst/>
              </a:prstGeom>
              <a:noFill/>
              <a:ln w="19050" cap="rnd">
                <a:solidFill>
                  <a:srgbClr val="FFFFFF"/>
                </a:solidFill>
                <a:round/>
                <a:headEnd/>
                <a:tailEnd type="arrow" w="med" len="sm"/>
              </a:ln>
            </p:spPr>
            <p:txBody>
              <a:bodyPr vert="horz" wrap="square" lIns="91440" tIns="45720" rIns="91440" bIns="45720" numCol="1" anchor="t" anchorCtr="0" compatLnSpc="1">
                <a:prstTxWarp prst="textNoShape">
                  <a:avLst/>
                </a:prstTxWarp>
              </a:bodyPr>
              <a:lstStyle/>
              <a:p>
                <a:pPr defTabSz="1097168">
                  <a:defRPr/>
                </a:pPr>
                <a:endParaRPr lang="en-US" sz="2118" kern="0" dirty="0">
                  <a:solidFill>
                    <a:srgbClr val="FFFFFF"/>
                  </a:solidFill>
                  <a:latin typeface="Amazon Ember" panose="020B0603020204020204" pitchFamily="34" charset="0"/>
                </a:endParaRPr>
              </a:p>
            </p:txBody>
          </p:sp>
          <p:grpSp>
            <p:nvGrpSpPr>
              <p:cNvPr id="12" name="Group 11">
                <a:extLst>
                  <a:ext uri="{FF2B5EF4-FFF2-40B4-BE49-F238E27FC236}">
                    <a16:creationId xmlns:a16="http://schemas.microsoft.com/office/drawing/2014/main" id="{599E2E89-D2BA-4070-86B3-B0B1E1264776}"/>
                  </a:ext>
                </a:extLst>
              </p:cNvPr>
              <p:cNvGrpSpPr/>
              <p:nvPr/>
            </p:nvGrpSpPr>
            <p:grpSpPr>
              <a:xfrm>
                <a:off x="5176839" y="3078904"/>
                <a:ext cx="361950" cy="109538"/>
                <a:chOff x="5188749" y="3078904"/>
                <a:chExt cx="311939" cy="109538"/>
              </a:xfrm>
            </p:grpSpPr>
            <p:cxnSp>
              <p:nvCxnSpPr>
                <p:cNvPr id="13" name="Straight Arrow Connector 12">
                  <a:extLst>
                    <a:ext uri="{FF2B5EF4-FFF2-40B4-BE49-F238E27FC236}">
                      <a16:creationId xmlns:a16="http://schemas.microsoft.com/office/drawing/2014/main" id="{3A681B33-9037-46BE-99A9-582C43E71E35}"/>
                    </a:ext>
                  </a:extLst>
                </p:cNvPr>
                <p:cNvCxnSpPr>
                  <a:cxnSpLocks/>
                </p:cNvCxnSpPr>
                <p:nvPr/>
              </p:nvCxnSpPr>
              <p:spPr>
                <a:xfrm>
                  <a:off x="5188749" y="3188442"/>
                  <a:ext cx="311939" cy="0"/>
                </a:xfrm>
                <a:prstGeom prst="straightConnector1">
                  <a:avLst/>
                </a:prstGeom>
                <a:noFill/>
                <a:ln w="19050" cap="rnd">
                  <a:solidFill>
                    <a:schemeClr val="accent6"/>
                  </a:solidFill>
                  <a:round/>
                  <a:headEnd/>
                  <a:tailEnd type="arrow" w="med" len="sm"/>
                </a:ln>
              </p:spPr>
            </p:cxnSp>
            <p:cxnSp>
              <p:nvCxnSpPr>
                <p:cNvPr id="14" name="Straight Arrow Connector 13">
                  <a:extLst>
                    <a:ext uri="{FF2B5EF4-FFF2-40B4-BE49-F238E27FC236}">
                      <a16:creationId xmlns:a16="http://schemas.microsoft.com/office/drawing/2014/main" id="{ED57FF32-76E6-4468-B95C-9898A3EDD313}"/>
                    </a:ext>
                  </a:extLst>
                </p:cNvPr>
                <p:cNvCxnSpPr>
                  <a:cxnSpLocks/>
                </p:cNvCxnSpPr>
                <p:nvPr/>
              </p:nvCxnSpPr>
              <p:spPr>
                <a:xfrm flipH="1" flipV="1">
                  <a:off x="5188749" y="3078904"/>
                  <a:ext cx="311939" cy="0"/>
                </a:xfrm>
                <a:prstGeom prst="straightConnector1">
                  <a:avLst/>
                </a:prstGeom>
                <a:noFill/>
                <a:ln w="19050" cap="rnd">
                  <a:solidFill>
                    <a:schemeClr val="accent6"/>
                  </a:solidFill>
                  <a:round/>
                  <a:headEnd/>
                  <a:tailEnd type="arrow" w="med" len="sm"/>
                </a:ln>
              </p:spPr>
            </p:cxnSp>
          </p:grpSp>
        </p:grpSp>
      </p:grpSp>
      <p:sp>
        <p:nvSpPr>
          <p:cNvPr id="15" name="Rectangle 14">
            <a:extLst>
              <a:ext uri="{FF2B5EF4-FFF2-40B4-BE49-F238E27FC236}">
                <a16:creationId xmlns:a16="http://schemas.microsoft.com/office/drawing/2014/main" id="{59205376-B70C-4E9F-BAA3-2621D325A174}"/>
              </a:ext>
            </a:extLst>
          </p:cNvPr>
          <p:cNvSpPr/>
          <p:nvPr/>
        </p:nvSpPr>
        <p:spPr>
          <a:xfrm>
            <a:off x="3909431" y="4652790"/>
            <a:ext cx="6096000" cy="1066895"/>
          </a:xfrm>
          <a:prstGeom prst="rect">
            <a:avLst/>
          </a:prstGeom>
        </p:spPr>
        <p:txBody>
          <a:bodyPr>
            <a:spAutoFit/>
          </a:bodyPr>
          <a:lstStyle/>
          <a:p>
            <a:pPr defTabSz="914099" eaLnBrk="0" fontAlgn="base" hangingPunct="0">
              <a:spcBef>
                <a:spcPct val="0"/>
              </a:spcBef>
              <a:spcAft>
                <a:spcPct val="0"/>
              </a:spcAft>
              <a:defRPr/>
            </a:pPr>
            <a:r>
              <a:rPr lang="es-MX" sz="2333" b="1" dirty="0">
                <a:solidFill>
                  <a:srgbClr val="9827E5"/>
                </a:solidFill>
                <a:latin typeface="Amazon Ember" panose="020B0603020204020204" pitchFamily="34" charset="0"/>
              </a:rPr>
              <a:t>Interoperabilidad</a:t>
            </a:r>
          </a:p>
          <a:p>
            <a:pPr defTabSz="914099" eaLnBrk="0" fontAlgn="base" hangingPunct="0">
              <a:spcBef>
                <a:spcPct val="0"/>
              </a:spcBef>
              <a:spcAft>
                <a:spcPct val="0"/>
              </a:spcAft>
              <a:defRPr/>
            </a:pPr>
            <a:r>
              <a:rPr lang="es-MX" sz="2000" dirty="0">
                <a:gradFill>
                  <a:gsLst>
                    <a:gs pos="2917">
                      <a:srgbClr val="FFFFFF"/>
                    </a:gs>
                    <a:gs pos="30000">
                      <a:srgbClr val="FFFFFF"/>
                    </a:gs>
                  </a:gsLst>
                  <a:lin ang="5400000" scaled="0"/>
                </a:gradFill>
                <a:latin typeface="Amazon Ember" panose="020B0603020204020204" pitchFamily="34" charset="0"/>
              </a:rPr>
              <a:t>Utilice tanto el puerto PostgreSQL como el puerto TDS para su desarrollo</a:t>
            </a:r>
          </a:p>
        </p:txBody>
      </p:sp>
      <p:grpSp>
        <p:nvGrpSpPr>
          <p:cNvPr id="16" name="Group 15">
            <a:extLst>
              <a:ext uri="{FF2B5EF4-FFF2-40B4-BE49-F238E27FC236}">
                <a16:creationId xmlns:a16="http://schemas.microsoft.com/office/drawing/2014/main" id="{6CEE9922-82E7-45F8-9B8A-5CC25D4C82E6}"/>
              </a:ext>
            </a:extLst>
          </p:cNvPr>
          <p:cNvGrpSpPr/>
          <p:nvPr/>
        </p:nvGrpSpPr>
        <p:grpSpPr>
          <a:xfrm>
            <a:off x="2413732" y="3279630"/>
            <a:ext cx="1122863" cy="1122862"/>
            <a:chOff x="11314444" y="3865455"/>
            <a:chExt cx="1347436" cy="1347434"/>
          </a:xfrm>
        </p:grpSpPr>
        <p:sp>
          <p:nvSpPr>
            <p:cNvPr id="17" name="Oval 16">
              <a:extLst>
                <a:ext uri="{FF2B5EF4-FFF2-40B4-BE49-F238E27FC236}">
                  <a16:creationId xmlns:a16="http://schemas.microsoft.com/office/drawing/2014/main" id="{9A64C9E0-231B-4108-9AA8-A0709EEFEA31}"/>
                </a:ext>
              </a:extLst>
            </p:cNvPr>
            <p:cNvSpPr/>
            <p:nvPr/>
          </p:nvSpPr>
          <p:spPr bwMode="auto">
            <a:xfrm>
              <a:off x="11314444" y="3865455"/>
              <a:ext cx="1347436" cy="1347434"/>
            </a:xfrm>
            <a:prstGeom prst="ellipse">
              <a:avLst/>
            </a:prstGeom>
            <a:solidFill>
              <a:srgbClr val="282828"/>
            </a:solid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kern="0" dirty="0">
                <a:gradFill>
                  <a:gsLst>
                    <a:gs pos="0">
                      <a:srgbClr val="FFFFFF"/>
                    </a:gs>
                    <a:gs pos="100000">
                      <a:srgbClr val="FFFFFF"/>
                    </a:gs>
                  </a:gsLst>
                  <a:lin ang="5400000" scaled="0"/>
                </a:gradFill>
                <a:latin typeface="Amazon Ember"/>
                <a:ea typeface="Amazon Ember" panose="020B0603020204020204" pitchFamily="34" charset="0"/>
                <a:cs typeface="Amazon Ember" panose="020B0603020204020204" pitchFamily="34" charset="0"/>
              </a:endParaRPr>
            </a:p>
          </p:txBody>
        </p:sp>
        <p:grpSp>
          <p:nvGrpSpPr>
            <p:cNvPr id="18" name="Group 4">
              <a:extLst>
                <a:ext uri="{FF2B5EF4-FFF2-40B4-BE49-F238E27FC236}">
                  <a16:creationId xmlns:a16="http://schemas.microsoft.com/office/drawing/2014/main" id="{D293C369-1210-49FE-BA70-BC4D8B94F0B6}"/>
                </a:ext>
              </a:extLst>
            </p:cNvPr>
            <p:cNvGrpSpPr>
              <a:grpSpLocks noChangeAspect="1"/>
            </p:cNvGrpSpPr>
            <p:nvPr/>
          </p:nvGrpSpPr>
          <p:grpSpPr bwMode="auto">
            <a:xfrm>
              <a:off x="11634927" y="4183210"/>
              <a:ext cx="706470" cy="711924"/>
              <a:chOff x="1845" y="573"/>
              <a:chExt cx="2072" cy="2088"/>
            </a:xfrm>
          </p:grpSpPr>
          <p:sp>
            <p:nvSpPr>
              <p:cNvPr id="19" name="Oval 5">
                <a:extLst>
                  <a:ext uri="{FF2B5EF4-FFF2-40B4-BE49-F238E27FC236}">
                    <a16:creationId xmlns:a16="http://schemas.microsoft.com/office/drawing/2014/main" id="{AD16AD1A-E7A8-4201-AAEA-81EAB6E74C53}"/>
                  </a:ext>
                </a:extLst>
              </p:cNvPr>
              <p:cNvSpPr>
                <a:spLocks noChangeArrowheads="1"/>
              </p:cNvSpPr>
              <p:nvPr/>
            </p:nvSpPr>
            <p:spPr bwMode="auto">
              <a:xfrm>
                <a:off x="1916" y="1388"/>
                <a:ext cx="1194" cy="1198"/>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0" name="Oval 6">
                <a:extLst>
                  <a:ext uri="{FF2B5EF4-FFF2-40B4-BE49-F238E27FC236}">
                    <a16:creationId xmlns:a16="http://schemas.microsoft.com/office/drawing/2014/main" id="{C6E33EDC-2A55-42B4-8BE0-62310074B00A}"/>
                  </a:ext>
                </a:extLst>
              </p:cNvPr>
              <p:cNvSpPr>
                <a:spLocks noChangeArrowheads="1"/>
              </p:cNvSpPr>
              <p:nvPr/>
            </p:nvSpPr>
            <p:spPr bwMode="auto">
              <a:xfrm>
                <a:off x="2398" y="1872"/>
                <a:ext cx="229" cy="230"/>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1" name="Line 7">
                <a:extLst>
                  <a:ext uri="{FF2B5EF4-FFF2-40B4-BE49-F238E27FC236}">
                    <a16:creationId xmlns:a16="http://schemas.microsoft.com/office/drawing/2014/main" id="{155A573C-77E8-4BEE-A4E3-636435593B94}"/>
                  </a:ext>
                </a:extLst>
              </p:cNvPr>
              <p:cNvSpPr>
                <a:spLocks noChangeShapeType="1"/>
              </p:cNvSpPr>
              <p:nvPr/>
            </p:nvSpPr>
            <p:spPr bwMode="auto">
              <a:xfrm flipV="1">
                <a:off x="2563" y="1322"/>
                <a:ext cx="245" cy="563"/>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2" name="Line 8">
                <a:extLst>
                  <a:ext uri="{FF2B5EF4-FFF2-40B4-BE49-F238E27FC236}">
                    <a16:creationId xmlns:a16="http://schemas.microsoft.com/office/drawing/2014/main" id="{D252A8E1-5659-4C4D-A5B2-876EAB1AD5BD}"/>
                  </a:ext>
                </a:extLst>
              </p:cNvPr>
              <p:cNvSpPr>
                <a:spLocks noChangeShapeType="1"/>
              </p:cNvSpPr>
              <p:nvPr/>
            </p:nvSpPr>
            <p:spPr bwMode="auto">
              <a:xfrm flipV="1">
                <a:off x="1864" y="2031"/>
                <a:ext cx="543" cy="21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3" name="Line 9">
                <a:extLst>
                  <a:ext uri="{FF2B5EF4-FFF2-40B4-BE49-F238E27FC236}">
                    <a16:creationId xmlns:a16="http://schemas.microsoft.com/office/drawing/2014/main" id="{9D45E0C9-5CDF-4654-BC57-912D502E8E7D}"/>
                  </a:ext>
                </a:extLst>
              </p:cNvPr>
              <p:cNvSpPr>
                <a:spLocks noChangeShapeType="1"/>
              </p:cNvSpPr>
              <p:nvPr/>
            </p:nvSpPr>
            <p:spPr bwMode="auto">
              <a:xfrm flipH="1" flipV="1">
                <a:off x="2548" y="2102"/>
                <a:ext cx="221" cy="55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4" name="Line 10">
                <a:extLst>
                  <a:ext uri="{FF2B5EF4-FFF2-40B4-BE49-F238E27FC236}">
                    <a16:creationId xmlns:a16="http://schemas.microsoft.com/office/drawing/2014/main" id="{E35C0E90-6585-4032-A6A5-7AC712CBD2CF}"/>
                  </a:ext>
                </a:extLst>
              </p:cNvPr>
              <p:cNvSpPr>
                <a:spLocks noChangeShapeType="1"/>
              </p:cNvSpPr>
              <p:nvPr/>
            </p:nvSpPr>
            <p:spPr bwMode="auto">
              <a:xfrm>
                <a:off x="2253" y="1324"/>
                <a:ext cx="44" cy="10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5" name="Line 11">
                <a:extLst>
                  <a:ext uri="{FF2B5EF4-FFF2-40B4-BE49-F238E27FC236}">
                    <a16:creationId xmlns:a16="http://schemas.microsoft.com/office/drawing/2014/main" id="{7925AF42-AF5A-47BF-9106-A72ADEA95D02}"/>
                  </a:ext>
                </a:extLst>
              </p:cNvPr>
              <p:cNvSpPr>
                <a:spLocks noChangeShapeType="1"/>
              </p:cNvSpPr>
              <p:nvPr/>
            </p:nvSpPr>
            <p:spPr bwMode="auto">
              <a:xfrm>
                <a:off x="1845" y="1693"/>
                <a:ext cx="121" cy="5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6" name="Line 12">
                <a:extLst>
                  <a:ext uri="{FF2B5EF4-FFF2-40B4-BE49-F238E27FC236}">
                    <a16:creationId xmlns:a16="http://schemas.microsoft.com/office/drawing/2014/main" id="{477E3FA6-C157-4746-9DBA-F91B38FE6568}"/>
                  </a:ext>
                </a:extLst>
              </p:cNvPr>
              <p:cNvSpPr>
                <a:spLocks noChangeShapeType="1"/>
              </p:cNvSpPr>
              <p:nvPr/>
            </p:nvSpPr>
            <p:spPr bwMode="auto">
              <a:xfrm flipV="1">
                <a:off x="2220" y="2538"/>
                <a:ext cx="58" cy="123"/>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7" name="Line 13">
                <a:extLst>
                  <a:ext uri="{FF2B5EF4-FFF2-40B4-BE49-F238E27FC236}">
                    <a16:creationId xmlns:a16="http://schemas.microsoft.com/office/drawing/2014/main" id="{E04036B8-ABCE-4E55-92EB-297DC7892F0D}"/>
                  </a:ext>
                </a:extLst>
              </p:cNvPr>
              <p:cNvSpPr>
                <a:spLocks noChangeShapeType="1"/>
              </p:cNvSpPr>
              <p:nvPr/>
            </p:nvSpPr>
            <p:spPr bwMode="auto">
              <a:xfrm>
                <a:off x="3058" y="2229"/>
                <a:ext cx="118" cy="5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8" name="Line 14">
                <a:extLst>
                  <a:ext uri="{FF2B5EF4-FFF2-40B4-BE49-F238E27FC236}">
                    <a16:creationId xmlns:a16="http://schemas.microsoft.com/office/drawing/2014/main" id="{2DDF2148-79B5-43EE-A4B1-6DB12EF1E03E}"/>
                  </a:ext>
                </a:extLst>
              </p:cNvPr>
              <p:cNvSpPr>
                <a:spLocks noChangeShapeType="1"/>
              </p:cNvSpPr>
              <p:nvPr/>
            </p:nvSpPr>
            <p:spPr bwMode="auto">
              <a:xfrm flipV="1">
                <a:off x="3068" y="1739"/>
                <a:ext cx="111" cy="31"/>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29" name="Freeform 15">
                <a:extLst>
                  <a:ext uri="{FF2B5EF4-FFF2-40B4-BE49-F238E27FC236}">
                    <a16:creationId xmlns:a16="http://schemas.microsoft.com/office/drawing/2014/main" id="{0E5A91BB-155D-4D1E-BB0D-4CEB4F3EB2FC}"/>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0" name="Line 16">
                <a:extLst>
                  <a:ext uri="{FF2B5EF4-FFF2-40B4-BE49-F238E27FC236}">
                    <a16:creationId xmlns:a16="http://schemas.microsoft.com/office/drawing/2014/main" id="{7C69EEDA-5D65-4432-9BC3-96AA8E20CFDF}"/>
                  </a:ext>
                </a:extLst>
              </p:cNvPr>
              <p:cNvSpPr>
                <a:spLocks noChangeShapeType="1"/>
              </p:cNvSpPr>
              <p:nvPr/>
            </p:nvSpPr>
            <p:spPr bwMode="auto">
              <a:xfrm flipV="1">
                <a:off x="3349" y="573"/>
                <a:ext cx="0" cy="100"/>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1" name="Line 17">
                <a:extLst>
                  <a:ext uri="{FF2B5EF4-FFF2-40B4-BE49-F238E27FC236}">
                    <a16:creationId xmlns:a16="http://schemas.microsoft.com/office/drawing/2014/main" id="{4E37EBB8-7C6C-40E2-897D-5C4FDB38A5EE}"/>
                  </a:ext>
                </a:extLst>
              </p:cNvPr>
              <p:cNvSpPr>
                <a:spLocks noChangeShapeType="1"/>
              </p:cNvSpPr>
              <p:nvPr/>
            </p:nvSpPr>
            <p:spPr bwMode="auto">
              <a:xfrm flipV="1">
                <a:off x="2973" y="1476"/>
                <a:ext cx="56" cy="58"/>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2" name="Line 18">
                <a:extLst>
                  <a:ext uri="{FF2B5EF4-FFF2-40B4-BE49-F238E27FC236}">
                    <a16:creationId xmlns:a16="http://schemas.microsoft.com/office/drawing/2014/main" id="{7AC641E2-98C8-411A-AA44-98B2616BBD29}"/>
                  </a:ext>
                </a:extLst>
              </p:cNvPr>
              <p:cNvSpPr>
                <a:spLocks noChangeShapeType="1"/>
              </p:cNvSpPr>
              <p:nvPr/>
            </p:nvSpPr>
            <p:spPr bwMode="auto">
              <a:xfrm flipH="1" flipV="1">
                <a:off x="3678" y="1470"/>
                <a:ext cx="68" cy="67"/>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3" name="Line 19">
                <a:extLst>
                  <a:ext uri="{FF2B5EF4-FFF2-40B4-BE49-F238E27FC236}">
                    <a16:creationId xmlns:a16="http://schemas.microsoft.com/office/drawing/2014/main" id="{5FDE2E33-C33E-4820-AE23-5CE8B2490CA3}"/>
                  </a:ext>
                </a:extLst>
              </p:cNvPr>
              <p:cNvSpPr>
                <a:spLocks noChangeShapeType="1"/>
              </p:cNvSpPr>
              <p:nvPr/>
            </p:nvSpPr>
            <p:spPr bwMode="auto">
              <a:xfrm>
                <a:off x="2954" y="750"/>
                <a:ext cx="66" cy="61"/>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4" name="Line 20">
                <a:extLst>
                  <a:ext uri="{FF2B5EF4-FFF2-40B4-BE49-F238E27FC236}">
                    <a16:creationId xmlns:a16="http://schemas.microsoft.com/office/drawing/2014/main" id="{AD4BB166-1DF6-4468-A5CB-EECF10563DC0}"/>
                  </a:ext>
                </a:extLst>
              </p:cNvPr>
              <p:cNvSpPr>
                <a:spLocks noChangeShapeType="1"/>
              </p:cNvSpPr>
              <p:nvPr/>
            </p:nvSpPr>
            <p:spPr bwMode="auto">
              <a:xfrm>
                <a:off x="2781" y="1142"/>
                <a:ext cx="104" cy="0"/>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5" name="Line 21">
                <a:extLst>
                  <a:ext uri="{FF2B5EF4-FFF2-40B4-BE49-F238E27FC236}">
                    <a16:creationId xmlns:a16="http://schemas.microsoft.com/office/drawing/2014/main" id="{4FB9F55B-C931-4FFC-8AB0-CB0855C823D9}"/>
                  </a:ext>
                </a:extLst>
              </p:cNvPr>
              <p:cNvSpPr>
                <a:spLocks noChangeShapeType="1"/>
              </p:cNvSpPr>
              <p:nvPr/>
            </p:nvSpPr>
            <p:spPr bwMode="auto">
              <a:xfrm flipV="1">
                <a:off x="3355" y="1605"/>
                <a:ext cx="2" cy="107"/>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6" name="Line 22">
                <a:extLst>
                  <a:ext uri="{FF2B5EF4-FFF2-40B4-BE49-F238E27FC236}">
                    <a16:creationId xmlns:a16="http://schemas.microsoft.com/office/drawing/2014/main" id="{DD2BBC2B-ADBE-4C8E-9211-9ED6B28BB5F3}"/>
                  </a:ext>
                </a:extLst>
              </p:cNvPr>
              <p:cNvSpPr>
                <a:spLocks noChangeShapeType="1"/>
              </p:cNvSpPr>
              <p:nvPr/>
            </p:nvSpPr>
            <p:spPr bwMode="auto">
              <a:xfrm>
                <a:off x="3815" y="1138"/>
                <a:ext cx="102" cy="2"/>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37" name="Line 23">
                <a:extLst>
                  <a:ext uri="{FF2B5EF4-FFF2-40B4-BE49-F238E27FC236}">
                    <a16:creationId xmlns:a16="http://schemas.microsoft.com/office/drawing/2014/main" id="{32702821-53AE-4926-B6D1-7BEC85E2C6DD}"/>
                  </a:ext>
                </a:extLst>
              </p:cNvPr>
              <p:cNvSpPr>
                <a:spLocks noChangeShapeType="1"/>
              </p:cNvSpPr>
              <p:nvPr/>
            </p:nvSpPr>
            <p:spPr bwMode="auto">
              <a:xfrm flipV="1">
                <a:off x="3676" y="750"/>
                <a:ext cx="70" cy="56"/>
              </a:xfrm>
              <a:prstGeom prst="line">
                <a:avLst/>
              </a:prstGeom>
              <a:noFill/>
              <a:ln w="19050" cap="rnd">
                <a:solidFill>
                  <a:srgbClr val="F18EAD"/>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grpSp>
      </p:grpSp>
      <p:sp>
        <p:nvSpPr>
          <p:cNvPr id="38" name="Rectangle 37">
            <a:extLst>
              <a:ext uri="{FF2B5EF4-FFF2-40B4-BE49-F238E27FC236}">
                <a16:creationId xmlns:a16="http://schemas.microsoft.com/office/drawing/2014/main" id="{C9A2AC71-C889-4976-B413-6A261B84D0B9}"/>
              </a:ext>
            </a:extLst>
          </p:cNvPr>
          <p:cNvSpPr/>
          <p:nvPr/>
        </p:nvSpPr>
        <p:spPr>
          <a:xfrm>
            <a:off x="3900054" y="3433876"/>
            <a:ext cx="6319711" cy="1066895"/>
          </a:xfrm>
          <a:prstGeom prst="rect">
            <a:avLst/>
          </a:prstGeom>
        </p:spPr>
        <p:txBody>
          <a:bodyPr wrap="square">
            <a:spAutoFit/>
          </a:bodyPr>
          <a:lstStyle/>
          <a:p>
            <a:pPr defTabSz="914099" eaLnBrk="0" fontAlgn="base" hangingPunct="0">
              <a:spcBef>
                <a:spcPct val="0"/>
              </a:spcBef>
              <a:spcAft>
                <a:spcPct val="0"/>
              </a:spcAft>
              <a:defRPr/>
            </a:pPr>
            <a:r>
              <a:rPr lang="es-MX" sz="2333" b="1" dirty="0">
                <a:solidFill>
                  <a:srgbClr val="E56CE2"/>
                </a:solidFill>
                <a:latin typeface="Amazon Ember" panose="020B0603020204020204" pitchFamily="34" charset="0"/>
              </a:rPr>
              <a:t>Compatibilidad de Wire </a:t>
            </a:r>
            <a:r>
              <a:rPr lang="es-MX" sz="2333" b="1" dirty="0" err="1">
                <a:solidFill>
                  <a:srgbClr val="E56CE2"/>
                </a:solidFill>
                <a:latin typeface="Amazon Ember" panose="020B0603020204020204" pitchFamily="34" charset="0"/>
              </a:rPr>
              <a:t>Protocol</a:t>
            </a:r>
            <a:endParaRPr lang="es-MX" sz="2333" b="1" dirty="0">
              <a:solidFill>
                <a:srgbClr val="E56CE2"/>
              </a:solidFill>
              <a:latin typeface="Amazon Ember" panose="020B0603020204020204" pitchFamily="34" charset="0"/>
            </a:endParaRPr>
          </a:p>
          <a:p>
            <a:pPr defTabSz="914099" eaLnBrk="0" fontAlgn="base" hangingPunct="0">
              <a:spcBef>
                <a:spcPct val="0"/>
              </a:spcBef>
              <a:spcAft>
                <a:spcPct val="0"/>
              </a:spcAft>
              <a:defRPr/>
            </a:pPr>
            <a:r>
              <a:rPr lang="es-MX" sz="2000" dirty="0">
                <a:gradFill>
                  <a:gsLst>
                    <a:gs pos="2917">
                      <a:srgbClr val="FFFFFF"/>
                    </a:gs>
                    <a:gs pos="30000">
                      <a:srgbClr val="FFFFFF"/>
                    </a:gs>
                  </a:gsLst>
                  <a:lin ang="5400000" scaled="0"/>
                </a:gradFill>
                <a:latin typeface="Amazon Ember" panose="020B0603020204020204" pitchFamily="34" charset="0"/>
              </a:rPr>
              <a:t>Las aplicaciones funcionan sin cambiar los drivers de las bases de datos</a:t>
            </a:r>
          </a:p>
        </p:txBody>
      </p:sp>
      <p:sp>
        <p:nvSpPr>
          <p:cNvPr id="62" name="Oval 61">
            <a:extLst>
              <a:ext uri="{FF2B5EF4-FFF2-40B4-BE49-F238E27FC236}">
                <a16:creationId xmlns:a16="http://schemas.microsoft.com/office/drawing/2014/main" id="{9B12A6A1-895E-4CC0-AFBE-B840D6B12ABA}"/>
              </a:ext>
            </a:extLst>
          </p:cNvPr>
          <p:cNvSpPr/>
          <p:nvPr/>
        </p:nvSpPr>
        <p:spPr bwMode="auto">
          <a:xfrm>
            <a:off x="2403572" y="1905677"/>
            <a:ext cx="1122863" cy="1122862"/>
          </a:xfrm>
          <a:prstGeom prst="ellipse">
            <a:avLst/>
          </a:prstGeom>
          <a:solidFill>
            <a:srgbClr val="282828"/>
          </a:solidFill>
          <a:ln w="19050" cap="flat" cmpd="sng" algn="ctr">
            <a:solidFill>
              <a:schemeClr val="accent3"/>
            </a:solid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eaLnBrk="0" fontAlgn="base" hangingPunct="0">
              <a:lnSpc>
                <a:spcPct val="90000"/>
              </a:lnSpc>
              <a:spcBef>
                <a:spcPct val="0"/>
              </a:spcBef>
              <a:spcAft>
                <a:spcPct val="0"/>
              </a:spcAft>
              <a:defRPr/>
            </a:pPr>
            <a:endParaRPr lang="en-US" sz="2000" kern="0" dirty="0">
              <a:gradFill>
                <a:gsLst>
                  <a:gs pos="0">
                    <a:srgbClr val="FFFFFF"/>
                  </a:gs>
                  <a:gs pos="100000">
                    <a:srgbClr val="FFFFFF"/>
                  </a:gs>
                </a:gsLst>
                <a:lin ang="5400000" scaled="0"/>
              </a:gradFill>
              <a:latin typeface="Amazon Ember"/>
              <a:ea typeface="Amazon Ember" panose="020B0603020204020204" pitchFamily="34" charset="0"/>
              <a:cs typeface="Amazon Ember" panose="020B0603020204020204" pitchFamily="34" charset="0"/>
            </a:endParaRPr>
          </a:p>
        </p:txBody>
      </p:sp>
      <p:grpSp>
        <p:nvGrpSpPr>
          <p:cNvPr id="63" name="Group 62">
            <a:extLst>
              <a:ext uri="{FF2B5EF4-FFF2-40B4-BE49-F238E27FC236}">
                <a16:creationId xmlns:a16="http://schemas.microsoft.com/office/drawing/2014/main" id="{44D5BC53-BB7E-4FAA-8AC4-E6A66983E8A7}"/>
              </a:ext>
            </a:extLst>
          </p:cNvPr>
          <p:cNvGrpSpPr/>
          <p:nvPr/>
        </p:nvGrpSpPr>
        <p:grpSpPr>
          <a:xfrm>
            <a:off x="2716322" y="2201691"/>
            <a:ext cx="573563" cy="593178"/>
            <a:chOff x="8706567" y="3933918"/>
            <a:chExt cx="688276" cy="711814"/>
          </a:xfrm>
        </p:grpSpPr>
        <p:sp>
          <p:nvSpPr>
            <p:cNvPr id="64" name="Freeform: Shape 188">
              <a:extLst>
                <a:ext uri="{FF2B5EF4-FFF2-40B4-BE49-F238E27FC236}">
                  <a16:creationId xmlns:a16="http://schemas.microsoft.com/office/drawing/2014/main" id="{8168FDB8-35AE-470F-98A7-6F8C9BF23115}"/>
                </a:ext>
              </a:extLst>
            </p:cNvPr>
            <p:cNvSpPr/>
            <p:nvPr/>
          </p:nvSpPr>
          <p:spPr>
            <a:xfrm>
              <a:off x="8706567" y="3933918"/>
              <a:ext cx="526857" cy="71181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rgbClr val="FFFFFF"/>
              </a:solidFill>
              <a:prstDash val="solid"/>
              <a:round/>
            </a:ln>
          </p:spPr>
          <p:txBody>
            <a:bodyPr rtlCol="0" anchor="ct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65" name="Freeform: Shape 189">
              <a:extLst>
                <a:ext uri="{FF2B5EF4-FFF2-40B4-BE49-F238E27FC236}">
                  <a16:creationId xmlns:a16="http://schemas.microsoft.com/office/drawing/2014/main" id="{8D367E36-7CF0-41E6-942B-D7A61ACAA590}"/>
                </a:ext>
              </a:extLst>
            </p:cNvPr>
            <p:cNvSpPr/>
            <p:nvPr/>
          </p:nvSpPr>
          <p:spPr>
            <a:xfrm>
              <a:off x="8711612" y="4289056"/>
              <a:ext cx="336292" cy="117701"/>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rgbClr val="FFFFFF"/>
              </a:solidFill>
              <a:prstDash val="solid"/>
              <a:round/>
            </a:ln>
          </p:spPr>
          <p:txBody>
            <a:bodyPr rtlCol="0" anchor="ct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66" name="Freeform: Shape 190">
              <a:extLst>
                <a:ext uri="{FF2B5EF4-FFF2-40B4-BE49-F238E27FC236}">
                  <a16:creationId xmlns:a16="http://schemas.microsoft.com/office/drawing/2014/main" id="{EF3E7BDA-F8FB-48DA-95C0-331CE7FA45CA}"/>
                </a:ext>
              </a:extLst>
            </p:cNvPr>
            <p:cNvSpPr/>
            <p:nvPr/>
          </p:nvSpPr>
          <p:spPr>
            <a:xfrm>
              <a:off x="8710491" y="4099614"/>
              <a:ext cx="319476" cy="112097"/>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rgbClr val="FFFFFF"/>
              </a:solidFill>
              <a:prstDash val="solid"/>
              <a:round/>
            </a:ln>
          </p:spPr>
          <p:txBody>
            <a:bodyPr rtlCol="0" anchor="ct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67" name="Freeform: Shape 191">
              <a:extLst>
                <a:ext uri="{FF2B5EF4-FFF2-40B4-BE49-F238E27FC236}">
                  <a16:creationId xmlns:a16="http://schemas.microsoft.com/office/drawing/2014/main" id="{37DEED0F-2754-43E0-9BB9-F75B12200136}"/>
                </a:ext>
              </a:extLst>
            </p:cNvPr>
            <p:cNvSpPr/>
            <p:nvPr/>
          </p:nvSpPr>
          <p:spPr>
            <a:xfrm>
              <a:off x="9058551" y="4082798"/>
              <a:ext cx="336292" cy="336290"/>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accent2"/>
              </a:solidFill>
              <a:prstDash val="solid"/>
              <a:round/>
            </a:ln>
          </p:spPr>
          <p:txBody>
            <a:bodyPr rtlCol="0" anchor="ctr"/>
            <a:lstStyle/>
            <a:p>
              <a:pPr defTabSz="914270" eaLnBrk="0" fontAlgn="base" hangingPunct="0">
                <a:spcBef>
                  <a:spcPct val="0"/>
                </a:spcBef>
                <a:spcAft>
                  <a:spcPct val="0"/>
                </a:spcAft>
                <a:defRPr/>
              </a:pPr>
              <a:endParaRPr lang="en-US" sz="1765" kern="0" dirty="0">
                <a:solidFill>
                  <a:srgbClr val="FFFFFF"/>
                </a:solidFill>
                <a:latin typeface="Amazon Ember" panose="020B0603020204020204" pitchFamily="34" charset="0"/>
              </a:endParaRPr>
            </a:p>
          </p:txBody>
        </p:sp>
        <p:sp>
          <p:nvSpPr>
            <p:cNvPr id="68" name="Freeform: Shape 192">
              <a:extLst>
                <a:ext uri="{FF2B5EF4-FFF2-40B4-BE49-F238E27FC236}">
                  <a16:creationId xmlns:a16="http://schemas.microsoft.com/office/drawing/2014/main" id="{F37F778F-34B9-4BB4-BEFE-33E7596C472B}"/>
                </a:ext>
              </a:extLst>
            </p:cNvPr>
            <p:cNvSpPr/>
            <p:nvPr/>
          </p:nvSpPr>
          <p:spPr>
            <a:xfrm>
              <a:off x="9133097" y="4186489"/>
              <a:ext cx="179355" cy="134516"/>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ln>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defTabSz="914270" eaLnBrk="0" fontAlgn="base" hangingPunct="0">
                <a:spcBef>
                  <a:spcPct val="0"/>
                </a:spcBef>
                <a:spcAft>
                  <a:spcPct val="0"/>
                </a:spcAft>
                <a:defRPr/>
              </a:pPr>
              <a:endParaRPr lang="en-US" sz="1765" kern="0" dirty="0">
                <a:solidFill>
                  <a:srgbClr val="FFFFFF"/>
                </a:solidFill>
                <a:latin typeface="Amazon Ember"/>
              </a:endParaRPr>
            </a:p>
          </p:txBody>
        </p:sp>
      </p:grpSp>
      <p:sp>
        <p:nvSpPr>
          <p:cNvPr id="69" name="Rectangle 68">
            <a:extLst>
              <a:ext uri="{FF2B5EF4-FFF2-40B4-BE49-F238E27FC236}">
                <a16:creationId xmlns:a16="http://schemas.microsoft.com/office/drawing/2014/main" id="{3BAA28CB-DD03-4E13-8DCF-489C2498B311}"/>
              </a:ext>
            </a:extLst>
          </p:cNvPr>
          <p:cNvSpPr/>
          <p:nvPr/>
        </p:nvSpPr>
        <p:spPr>
          <a:xfrm>
            <a:off x="3909431" y="2062529"/>
            <a:ext cx="6096000" cy="759119"/>
          </a:xfrm>
          <a:prstGeom prst="rect">
            <a:avLst/>
          </a:prstGeom>
        </p:spPr>
        <p:txBody>
          <a:bodyPr>
            <a:spAutoFit/>
          </a:bodyPr>
          <a:lstStyle/>
          <a:p>
            <a:pPr defTabSz="914099" eaLnBrk="0" fontAlgn="base" hangingPunct="0">
              <a:spcBef>
                <a:spcPct val="0"/>
              </a:spcBef>
              <a:spcAft>
                <a:spcPct val="0"/>
              </a:spcAft>
              <a:defRPr/>
            </a:pPr>
            <a:r>
              <a:rPr lang="es-MX" sz="2333" b="1" dirty="0">
                <a:solidFill>
                  <a:srgbClr val="65E930"/>
                </a:solidFill>
                <a:latin typeface="Amazon Ember" panose="020B0603020204020204" pitchFamily="34" charset="0"/>
              </a:rPr>
              <a:t>Sin comprometer la corrección</a:t>
            </a:r>
          </a:p>
          <a:p>
            <a:pPr defTabSz="914099" eaLnBrk="0" fontAlgn="base" hangingPunct="0">
              <a:spcBef>
                <a:spcPct val="0"/>
              </a:spcBef>
              <a:spcAft>
                <a:spcPct val="0"/>
              </a:spcAft>
              <a:defRPr/>
            </a:pPr>
            <a:r>
              <a:rPr lang="es-MX" sz="2000" dirty="0">
                <a:gradFill>
                  <a:gsLst>
                    <a:gs pos="2917">
                      <a:srgbClr val="FFFFFF"/>
                    </a:gs>
                    <a:gs pos="30000">
                      <a:srgbClr val="FFFFFF"/>
                    </a:gs>
                  </a:gsLst>
                  <a:lin ang="5400000" scaled="0"/>
                </a:gradFill>
                <a:latin typeface="Amazon Ember" panose="020B0603020204020204" pitchFamily="34" charset="0"/>
              </a:rPr>
              <a:t>Las llamadas a la base de datos funcionan o devuelven un error</a:t>
            </a:r>
          </a:p>
        </p:txBody>
      </p:sp>
    </p:spTree>
    <p:extLst>
      <p:ext uri="{BB962C8B-B14F-4D97-AF65-F5344CB8AC3E}">
        <p14:creationId xmlns:p14="http://schemas.microsoft.com/office/powerpoint/2010/main" val="34946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5">
            <a:extLst>
              <a:ext uri="{FF2B5EF4-FFF2-40B4-BE49-F238E27FC236}">
                <a16:creationId xmlns:a16="http://schemas.microsoft.com/office/drawing/2014/main" id="{EC33EBB9-5A16-4454-9F82-3D8EBA8D1C31}"/>
              </a:ext>
            </a:extLst>
          </p:cNvPr>
          <p:cNvSpPr>
            <a:spLocks noGrp="1"/>
          </p:cNvSpPr>
          <p:nvPr>
            <p:ph idx="1"/>
          </p:nvPr>
        </p:nvSpPr>
        <p:spPr>
          <a:xfrm>
            <a:off x="380999" y="1485900"/>
            <a:ext cx="11429999" cy="5423792"/>
          </a:xfrm>
        </p:spPr>
        <p:txBody>
          <a:bodyPr/>
          <a:lstStyle/>
          <a:p>
            <a:pPr marL="0" indent="0">
              <a:buNone/>
            </a:pPr>
            <a:r>
              <a:rPr lang="en-US" dirty="0"/>
              <a:t>SQL Server:</a:t>
            </a:r>
            <a:br>
              <a:rPr lang="en-US" dirty="0"/>
            </a:br>
            <a:endParaRPr lang="en-US" dirty="0"/>
          </a:p>
          <a:p>
            <a:pPr marL="0" indent="0">
              <a:buNone/>
            </a:pPr>
            <a:r>
              <a:rPr lang="en-US" sz="1400" b="1" dirty="0">
                <a:latin typeface="Courier New" panose="02070309020205020404" pitchFamily="49" charset="0"/>
                <a:cs typeface="Courier New" panose="02070309020205020404" pitchFamily="49" charset="0"/>
              </a:rPr>
              <a:t>1&gt; create table t1 (a int not null unique) </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2&gt; go </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1&gt; begin </a:t>
            </a:r>
            <a:r>
              <a:rPr lang="en-US" sz="1400" b="1" dirty="0" err="1">
                <a:latin typeface="Courier New" panose="02070309020205020404" pitchFamily="49" charset="0"/>
                <a:cs typeface="Courier New" panose="02070309020205020404" pitchFamily="49" charset="0"/>
              </a:rPr>
              <a:t>tran</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2&gt; insert into t1 values(1)</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3&gt; insert into t1 values(2)</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4&gt; update t1 set a = 3  -- sets all values to 3. Causes duplicate key error</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5&gt; commit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6&gt; go </a:t>
            </a:r>
          </a:p>
          <a:p>
            <a:pPr marL="0" indent="0">
              <a:buNone/>
            </a:pPr>
            <a:br>
              <a:rPr lang="en-US" sz="8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Msg 2627, Level 14, State 1, Server EC2AMAZ-5Q6FMIK, Line 4Violation of UNIQUE KEY constraint 'UQ__t1__3BD0198F21AFC10E'. Cannot insert duplicate key in object 'dbo.t1'. The duplicate key value is (3).The statement has been terminated.  </a:t>
            </a:r>
            <a:br>
              <a:rPr lang="en-US" sz="1400" b="1" dirty="0">
                <a:latin typeface="Courier New" panose="02070309020205020404" pitchFamily="49" charset="0"/>
                <a:cs typeface="Courier New" panose="02070309020205020404" pitchFamily="49" charset="0"/>
              </a:rPr>
            </a:br>
            <a:endParaRPr lang="en-US" sz="105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1&gt; select * from t1</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2&gt; go</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a</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1</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          2 </a:t>
            </a:r>
            <a:br>
              <a:rPr lang="en-US" sz="14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2 rows affected)</a:t>
            </a:r>
          </a:p>
          <a:p>
            <a:pPr lvl="1"/>
            <a:endParaRPr lang="en-US" dirty="0"/>
          </a:p>
        </p:txBody>
      </p:sp>
      <p:sp>
        <p:nvSpPr>
          <p:cNvPr id="2" name="Title 1">
            <a:extLst>
              <a:ext uri="{FF2B5EF4-FFF2-40B4-BE49-F238E27FC236}">
                <a16:creationId xmlns:a16="http://schemas.microsoft.com/office/drawing/2014/main" id="{EBCD5B05-24C2-40BF-B0A7-33CA40F61FE2}"/>
              </a:ext>
            </a:extLst>
          </p:cNvPr>
          <p:cNvSpPr>
            <a:spLocks noGrp="1"/>
          </p:cNvSpPr>
          <p:nvPr>
            <p:ph type="title"/>
          </p:nvPr>
        </p:nvSpPr>
        <p:spPr>
          <a:xfrm>
            <a:off x="609600" y="306769"/>
            <a:ext cx="10972800" cy="577081"/>
          </a:xfrm>
        </p:spPr>
        <p:txBody>
          <a:bodyPr/>
          <a:lstStyle/>
          <a:p>
            <a:r>
              <a:rPr lang="es-MX" sz="3500" dirty="0"/>
              <a:t>Semántica transaccional: SQL Server vs PostgreSQL</a:t>
            </a:r>
          </a:p>
        </p:txBody>
      </p:sp>
      <p:sp>
        <p:nvSpPr>
          <p:cNvPr id="5" name="TextBox 4">
            <a:extLst>
              <a:ext uri="{FF2B5EF4-FFF2-40B4-BE49-F238E27FC236}">
                <a16:creationId xmlns:a16="http://schemas.microsoft.com/office/drawing/2014/main" id="{CEFC80A6-F718-4BB8-9D6C-835CA3292695}"/>
              </a:ext>
            </a:extLst>
          </p:cNvPr>
          <p:cNvSpPr txBox="1"/>
          <p:nvPr/>
        </p:nvSpPr>
        <p:spPr>
          <a:xfrm>
            <a:off x="1282862" y="1215342"/>
            <a:ext cx="307841" cy="615618"/>
          </a:xfrm>
          <a:prstGeom prst="rect">
            <a:avLst/>
          </a:prstGeom>
          <a:noFill/>
        </p:spPr>
        <p:txBody>
          <a:bodyPr wrap="none" lIns="152400" tIns="121920" rIns="152400" bIns="121920" rtlCol="0">
            <a:spAutoFit/>
          </a:bodyPr>
          <a:lstStyle/>
          <a:p>
            <a:pPr>
              <a:lnSpc>
                <a:spcPct val="90000"/>
              </a:lnSpc>
              <a:spcAft>
                <a:spcPts val="1500"/>
              </a:spcAft>
            </a:pPr>
            <a:endParaRPr lang="en-US" sz="2667"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CD3C5E59-C638-43EC-BFB3-8F1D0B94A0DB}"/>
              </a:ext>
            </a:extLst>
          </p:cNvPr>
          <p:cNvGrpSpPr/>
          <p:nvPr/>
        </p:nvGrpSpPr>
        <p:grpSpPr>
          <a:xfrm>
            <a:off x="3671248" y="1946853"/>
            <a:ext cx="8058010" cy="909658"/>
            <a:chOff x="2798583" y="2016399"/>
            <a:chExt cx="16579819" cy="707885"/>
          </a:xfrm>
        </p:grpSpPr>
        <p:sp>
          <p:nvSpPr>
            <p:cNvPr id="4" name="TextBox 3">
              <a:extLst>
                <a:ext uri="{FF2B5EF4-FFF2-40B4-BE49-F238E27FC236}">
                  <a16:creationId xmlns:a16="http://schemas.microsoft.com/office/drawing/2014/main" id="{9A9ED313-B832-48D9-9A41-96F7BC2EB4AB}"/>
                </a:ext>
              </a:extLst>
            </p:cNvPr>
            <p:cNvSpPr txBox="1"/>
            <p:nvPr/>
          </p:nvSpPr>
          <p:spPr>
            <a:xfrm>
              <a:off x="5810446" y="2016399"/>
              <a:ext cx="13567956" cy="550869"/>
            </a:xfrm>
            <a:prstGeom prst="rect">
              <a:avLst/>
            </a:prstGeom>
            <a:solidFill>
              <a:schemeClr val="accent1">
                <a:lumMod val="60000"/>
                <a:lumOff val="40000"/>
              </a:schemeClr>
            </a:solidFill>
            <a:ln>
              <a:solidFill>
                <a:srgbClr val="FF0000"/>
              </a:solidFill>
            </a:ln>
          </p:spPr>
          <p:txBody>
            <a:bodyPr wrap="square" rtlCol="0">
              <a:spAutoFit/>
            </a:bodyPr>
            <a:lstStyle/>
            <a:p>
              <a:pPr algn="l"/>
              <a:r>
                <a:rPr lang="en-US" sz="2000" dirty="0">
                  <a:solidFill>
                    <a:schemeClr val="bg1"/>
                  </a:solidFill>
                </a:rPr>
                <a:t>Por default, SQL Server </a:t>
              </a:r>
              <a:r>
                <a:rPr lang="es-ES" sz="2000" dirty="0">
                  <a:solidFill>
                    <a:schemeClr val="bg1"/>
                  </a:solidFill>
                </a:rPr>
                <a:t>mantiene la transacción </a:t>
              </a:r>
            </a:p>
            <a:p>
              <a:pPr algn="l"/>
              <a:r>
                <a:rPr lang="es-ES" sz="2000" dirty="0">
                  <a:solidFill>
                    <a:schemeClr val="bg1"/>
                  </a:solidFill>
                </a:rPr>
                <a:t>abierta y solo revierte la instrucción que causó el error</a:t>
              </a:r>
              <a:endParaRPr lang="en-US" sz="2000" dirty="0">
                <a:solidFill>
                  <a:schemeClr val="bg1"/>
                </a:solidFill>
              </a:endParaRPr>
            </a:p>
          </p:txBody>
        </p:sp>
        <p:cxnSp>
          <p:nvCxnSpPr>
            <p:cNvPr id="8" name="Straight Arrow Connector 7">
              <a:extLst>
                <a:ext uri="{FF2B5EF4-FFF2-40B4-BE49-F238E27FC236}">
                  <a16:creationId xmlns:a16="http://schemas.microsoft.com/office/drawing/2014/main" id="{C5A0513F-165D-48B2-869A-17193C2C3064}"/>
                </a:ext>
              </a:extLst>
            </p:cNvPr>
            <p:cNvCxnSpPr>
              <a:cxnSpLocks/>
              <a:stCxn id="4" idx="1"/>
            </p:cNvCxnSpPr>
            <p:nvPr/>
          </p:nvCxnSpPr>
          <p:spPr>
            <a:xfrm flipH="1">
              <a:off x="2798583" y="2291834"/>
              <a:ext cx="3011863" cy="432450"/>
            </a:xfrm>
            <a:prstGeom prst="straightConnector1">
              <a:avLst/>
            </a:prstGeom>
            <a:ln w="19050" cap="rnd">
              <a:solidFill>
                <a:srgbClr val="FF0000"/>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DBCD214-29FB-4C23-AA6D-D144667910B0}"/>
              </a:ext>
            </a:extLst>
          </p:cNvPr>
          <p:cNvGrpSpPr/>
          <p:nvPr/>
        </p:nvGrpSpPr>
        <p:grpSpPr>
          <a:xfrm>
            <a:off x="2061557" y="5089866"/>
            <a:ext cx="8815709" cy="1338828"/>
            <a:chOff x="1828697" y="2090389"/>
            <a:chExt cx="9463211" cy="2674394"/>
          </a:xfrm>
        </p:grpSpPr>
        <p:sp>
          <p:nvSpPr>
            <p:cNvPr id="12" name="TextBox 11">
              <a:extLst>
                <a:ext uri="{FF2B5EF4-FFF2-40B4-BE49-F238E27FC236}">
                  <a16:creationId xmlns:a16="http://schemas.microsoft.com/office/drawing/2014/main" id="{CABF6A16-7488-47D5-8B22-BCD8F54F32A8}"/>
                </a:ext>
              </a:extLst>
            </p:cNvPr>
            <p:cNvSpPr txBox="1"/>
            <p:nvPr/>
          </p:nvSpPr>
          <p:spPr>
            <a:xfrm>
              <a:off x="4049499" y="2090389"/>
              <a:ext cx="7242409" cy="2674394"/>
            </a:xfrm>
            <a:prstGeom prst="rect">
              <a:avLst/>
            </a:prstGeom>
            <a:solidFill>
              <a:schemeClr val="accent1">
                <a:lumMod val="60000"/>
                <a:lumOff val="40000"/>
              </a:schemeClr>
            </a:solidFill>
            <a:ln>
              <a:solidFill>
                <a:srgbClr val="FF0000"/>
              </a:solidFill>
            </a:ln>
          </p:spPr>
          <p:txBody>
            <a:bodyPr wrap="square" rtlCol="0">
              <a:spAutoFit/>
            </a:bodyPr>
            <a:lstStyle/>
            <a:p>
              <a:pPr algn="l"/>
              <a:r>
                <a:rPr lang="es-ES" sz="2000" dirty="0">
                  <a:solidFill>
                    <a:schemeClr val="bg1"/>
                  </a:solidFill>
                </a:rPr>
                <a:t>Resultado en SQL Server: 2 filas </a:t>
              </a:r>
            </a:p>
            <a:p>
              <a:pPr algn="l"/>
              <a:r>
                <a:rPr lang="es-ES" sz="2000" dirty="0" err="1">
                  <a:solidFill>
                    <a:schemeClr val="bg1"/>
                  </a:solidFill>
                </a:rPr>
                <a:t>Babelfish</a:t>
              </a:r>
              <a:r>
                <a:rPr lang="es-ES" sz="2000" dirty="0">
                  <a:solidFill>
                    <a:schemeClr val="bg1"/>
                  </a:solidFill>
                </a:rPr>
                <a:t> se comporta de la misma manera  (cuando se utiliza el puerto TDS)</a:t>
              </a:r>
            </a:p>
            <a:p>
              <a:pPr algn="l"/>
              <a:endParaRPr lang="en-US" sz="2100" dirty="0">
                <a:solidFill>
                  <a:schemeClr val="bg1"/>
                </a:solidFill>
              </a:endParaRPr>
            </a:p>
          </p:txBody>
        </p:sp>
        <p:cxnSp>
          <p:nvCxnSpPr>
            <p:cNvPr id="13" name="Straight Arrow Connector 12">
              <a:extLst>
                <a:ext uri="{FF2B5EF4-FFF2-40B4-BE49-F238E27FC236}">
                  <a16:creationId xmlns:a16="http://schemas.microsoft.com/office/drawing/2014/main" id="{3EB7D48C-F0E3-44F3-99BF-59E8DE680431}"/>
                </a:ext>
              </a:extLst>
            </p:cNvPr>
            <p:cNvCxnSpPr>
              <a:cxnSpLocks/>
              <a:stCxn id="12" idx="1"/>
            </p:cNvCxnSpPr>
            <p:nvPr/>
          </p:nvCxnSpPr>
          <p:spPr>
            <a:xfrm flipH="1">
              <a:off x="1828697" y="3427586"/>
              <a:ext cx="2220802" cy="351585"/>
            </a:xfrm>
            <a:prstGeom prst="straightConnector1">
              <a:avLst/>
            </a:prstGeom>
            <a:ln w="19050" cap="rnd">
              <a:solidFill>
                <a:srgbClr val="FF0000"/>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859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5B05-24C2-40BF-B0A7-33CA40F61FE2}"/>
              </a:ext>
            </a:extLst>
          </p:cNvPr>
          <p:cNvSpPr>
            <a:spLocks noGrp="1"/>
          </p:cNvSpPr>
          <p:nvPr>
            <p:ph type="title"/>
          </p:nvPr>
        </p:nvSpPr>
        <p:spPr/>
        <p:txBody>
          <a:bodyPr/>
          <a:lstStyle/>
          <a:p>
            <a:r>
              <a:rPr lang="es-MX" sz="3200" dirty="0"/>
              <a:t>Semántica transaccional: SQL Server frente a PostgreSQL</a:t>
            </a:r>
          </a:p>
        </p:txBody>
      </p:sp>
      <p:sp>
        <p:nvSpPr>
          <p:cNvPr id="5" name="TextBox 4">
            <a:extLst>
              <a:ext uri="{FF2B5EF4-FFF2-40B4-BE49-F238E27FC236}">
                <a16:creationId xmlns:a16="http://schemas.microsoft.com/office/drawing/2014/main" id="{CEFC80A6-F718-4BB8-9D6C-835CA3292695}"/>
              </a:ext>
            </a:extLst>
          </p:cNvPr>
          <p:cNvSpPr txBox="1"/>
          <p:nvPr/>
        </p:nvSpPr>
        <p:spPr>
          <a:xfrm>
            <a:off x="1282862" y="1215342"/>
            <a:ext cx="307841" cy="615618"/>
          </a:xfrm>
          <a:prstGeom prst="rect">
            <a:avLst/>
          </a:prstGeom>
          <a:noFill/>
        </p:spPr>
        <p:txBody>
          <a:bodyPr wrap="none" lIns="152400" tIns="121920" rIns="152400" bIns="121920" rtlCol="0">
            <a:spAutoFit/>
          </a:bodyPr>
          <a:lstStyle/>
          <a:p>
            <a:pPr>
              <a:lnSpc>
                <a:spcPct val="90000"/>
              </a:lnSpc>
              <a:spcAft>
                <a:spcPts val="1500"/>
              </a:spcAft>
            </a:pPr>
            <a:endParaRPr lang="en-US" sz="2667"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CD3C5E59-C638-43EC-BFB3-8F1D0B94A0DB}"/>
              </a:ext>
            </a:extLst>
          </p:cNvPr>
          <p:cNvGrpSpPr/>
          <p:nvPr/>
        </p:nvGrpSpPr>
        <p:grpSpPr>
          <a:xfrm>
            <a:off x="4480560" y="2294586"/>
            <a:ext cx="6663212" cy="806061"/>
            <a:chOff x="3646060" y="-3052"/>
            <a:chExt cx="6663211" cy="806061"/>
          </a:xfrm>
        </p:grpSpPr>
        <p:sp>
          <p:nvSpPr>
            <p:cNvPr id="4" name="TextBox 3">
              <a:extLst>
                <a:ext uri="{FF2B5EF4-FFF2-40B4-BE49-F238E27FC236}">
                  <a16:creationId xmlns:a16="http://schemas.microsoft.com/office/drawing/2014/main" id="{9A9ED313-B832-48D9-9A41-96F7BC2EB4AB}"/>
                </a:ext>
              </a:extLst>
            </p:cNvPr>
            <p:cNvSpPr txBox="1"/>
            <p:nvPr/>
          </p:nvSpPr>
          <p:spPr>
            <a:xfrm>
              <a:off x="6559528" y="-3052"/>
              <a:ext cx="3749743" cy="400110"/>
            </a:xfrm>
            <a:prstGeom prst="rect">
              <a:avLst/>
            </a:prstGeom>
            <a:solidFill>
              <a:schemeClr val="accent1">
                <a:lumMod val="60000"/>
                <a:lumOff val="40000"/>
              </a:schemeClr>
            </a:solidFill>
            <a:ln>
              <a:solidFill>
                <a:srgbClr val="FF0000"/>
              </a:solidFill>
            </a:ln>
          </p:spPr>
          <p:txBody>
            <a:bodyPr wrap="none" rtlCol="0">
              <a:spAutoFit/>
            </a:bodyPr>
            <a:lstStyle/>
            <a:p>
              <a:r>
                <a:rPr lang="es-ES" sz="2000" dirty="0">
                  <a:solidFill>
                    <a:schemeClr val="bg1"/>
                  </a:solidFill>
                </a:rPr>
                <a:t>PG revierte toda la transacción</a:t>
              </a:r>
            </a:p>
          </p:txBody>
        </p:sp>
        <p:cxnSp>
          <p:nvCxnSpPr>
            <p:cNvPr id="8" name="Straight Arrow Connector 7">
              <a:extLst>
                <a:ext uri="{FF2B5EF4-FFF2-40B4-BE49-F238E27FC236}">
                  <a16:creationId xmlns:a16="http://schemas.microsoft.com/office/drawing/2014/main" id="{C5A0513F-165D-48B2-869A-17193C2C3064}"/>
                </a:ext>
              </a:extLst>
            </p:cNvPr>
            <p:cNvCxnSpPr>
              <a:cxnSpLocks/>
            </p:cNvCxnSpPr>
            <p:nvPr/>
          </p:nvCxnSpPr>
          <p:spPr>
            <a:xfrm flipH="1">
              <a:off x="3646060" y="155445"/>
              <a:ext cx="2913469" cy="647564"/>
            </a:xfrm>
            <a:prstGeom prst="straightConnector1">
              <a:avLst/>
            </a:prstGeom>
            <a:ln w="19050" cap="rnd">
              <a:solidFill>
                <a:srgbClr val="FF0000"/>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DBCD214-29FB-4C23-AA6D-D144667910B0}"/>
              </a:ext>
            </a:extLst>
          </p:cNvPr>
          <p:cNvGrpSpPr/>
          <p:nvPr/>
        </p:nvGrpSpPr>
        <p:grpSpPr>
          <a:xfrm>
            <a:off x="1282862" y="5070764"/>
            <a:ext cx="10737342" cy="1332351"/>
            <a:chOff x="1315930" y="2149231"/>
            <a:chExt cx="10399821" cy="1323439"/>
          </a:xfrm>
        </p:grpSpPr>
        <p:sp>
          <p:nvSpPr>
            <p:cNvPr id="12" name="TextBox 11">
              <a:extLst>
                <a:ext uri="{FF2B5EF4-FFF2-40B4-BE49-F238E27FC236}">
                  <a16:creationId xmlns:a16="http://schemas.microsoft.com/office/drawing/2014/main" id="{CABF6A16-7488-47D5-8B22-BCD8F54F32A8}"/>
                </a:ext>
              </a:extLst>
            </p:cNvPr>
            <p:cNvSpPr txBox="1"/>
            <p:nvPr/>
          </p:nvSpPr>
          <p:spPr>
            <a:xfrm>
              <a:off x="6177789" y="2149231"/>
              <a:ext cx="5537962" cy="1323439"/>
            </a:xfrm>
            <a:prstGeom prst="rect">
              <a:avLst/>
            </a:prstGeom>
            <a:solidFill>
              <a:schemeClr val="accent1">
                <a:lumMod val="60000"/>
                <a:lumOff val="40000"/>
              </a:schemeClr>
            </a:solidFill>
            <a:ln>
              <a:solidFill>
                <a:srgbClr val="FF0000"/>
              </a:solidFill>
            </a:ln>
          </p:spPr>
          <p:txBody>
            <a:bodyPr wrap="square" rtlCol="0">
              <a:spAutoFit/>
            </a:bodyPr>
            <a:lstStyle/>
            <a:p>
              <a:r>
                <a:rPr lang="es-ES" sz="2000" dirty="0">
                  <a:solidFill>
                    <a:schemeClr val="bg1"/>
                  </a:solidFill>
                </a:rPr>
                <a:t>Resultado en PG: 0 filas </a:t>
              </a:r>
            </a:p>
            <a:p>
              <a:r>
                <a:rPr lang="es-ES" sz="2000" dirty="0">
                  <a:solidFill>
                    <a:schemeClr val="bg1"/>
                  </a:solidFill>
                </a:rPr>
                <a:t>Cuando se conecta a través del puerto de PostgreSQL, este comportamiento se mantiene.</a:t>
              </a:r>
            </a:p>
          </p:txBody>
        </p:sp>
        <p:cxnSp>
          <p:nvCxnSpPr>
            <p:cNvPr id="13" name="Straight Arrow Connector 12">
              <a:extLst>
                <a:ext uri="{FF2B5EF4-FFF2-40B4-BE49-F238E27FC236}">
                  <a16:creationId xmlns:a16="http://schemas.microsoft.com/office/drawing/2014/main" id="{3EB7D48C-F0E3-44F3-99BF-59E8DE680431}"/>
                </a:ext>
              </a:extLst>
            </p:cNvPr>
            <p:cNvCxnSpPr>
              <a:cxnSpLocks/>
              <a:stCxn id="12" idx="1"/>
            </p:cNvCxnSpPr>
            <p:nvPr/>
          </p:nvCxnSpPr>
          <p:spPr>
            <a:xfrm flipH="1">
              <a:off x="1315930" y="2810951"/>
              <a:ext cx="4861859" cy="0"/>
            </a:xfrm>
            <a:prstGeom prst="straightConnector1">
              <a:avLst/>
            </a:prstGeom>
            <a:ln w="19050" cap="rnd">
              <a:solidFill>
                <a:srgbClr val="FF0000"/>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grpSp>
      <p:sp>
        <p:nvSpPr>
          <p:cNvPr id="14" name="Content Placeholder 5">
            <a:extLst>
              <a:ext uri="{FF2B5EF4-FFF2-40B4-BE49-F238E27FC236}">
                <a16:creationId xmlns:a16="http://schemas.microsoft.com/office/drawing/2014/main" id="{58B3084B-76DA-406F-9A2E-836F131C331A}"/>
              </a:ext>
            </a:extLst>
          </p:cNvPr>
          <p:cNvSpPr>
            <a:spLocks noGrp="1"/>
          </p:cNvSpPr>
          <p:nvPr>
            <p:ph idx="1"/>
          </p:nvPr>
        </p:nvSpPr>
        <p:spPr>
          <a:xfrm>
            <a:off x="380999" y="1485900"/>
            <a:ext cx="11429999" cy="4646657"/>
          </a:xfrm>
        </p:spPr>
        <p:txBody>
          <a:bodyPr/>
          <a:lstStyle/>
          <a:p>
            <a:pPr marL="0" indent="0">
              <a:buNone/>
            </a:pPr>
            <a:r>
              <a:rPr lang="en-US" dirty="0"/>
              <a:t>PostgreSQL:</a:t>
            </a:r>
          </a:p>
          <a:p>
            <a:pPr marL="0" indent="0">
              <a:buNone/>
            </a:pP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create table t1 (a int not null unique); </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CREATE TABLE</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DO $$</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begin</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insert into t1 values (1);</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insert into t1 values (2);</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update t1 set a = 3;   -- Sets all values to 3. Causes duplicate key error</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commit;</a:t>
            </a:r>
            <a:br>
              <a:rPr lang="en-US" sz="1400" b="1" dirty="0">
                <a:latin typeface="Courier New" panose="02070309020205020404" pitchFamily="49" charset="0"/>
                <a:cs typeface="Courier New" panose="02070309020205020404" pitchFamily="49" charset="0"/>
              </a:rPr>
            </a:b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end$$;</a:t>
            </a:r>
          </a:p>
          <a:p>
            <a:pPr marL="0" indent="0">
              <a:buNone/>
            </a:pPr>
            <a:br>
              <a:rPr lang="en-US" sz="8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ERROR:  duplicate key value violates unique constraint "t1_a_key"</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DETAIL:  Key (a)=(3) already exists.</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CONTEXT:  SQL statement "update t1 set a = 3"</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PL/</a:t>
            </a:r>
            <a:r>
              <a:rPr lang="en-US" sz="1400" b="1" dirty="0" err="1">
                <a:latin typeface="Courier New" panose="02070309020205020404" pitchFamily="49" charset="0"/>
                <a:cs typeface="Courier New" panose="02070309020205020404" pitchFamily="49" charset="0"/>
              </a:rPr>
              <a:t>pgSQL</a:t>
            </a:r>
            <a:r>
              <a:rPr lang="en-US" sz="1400" b="1" dirty="0">
                <a:latin typeface="Courier New" panose="02070309020205020404" pitchFamily="49" charset="0"/>
                <a:cs typeface="Courier New" panose="02070309020205020404" pitchFamily="49" charset="0"/>
              </a:rPr>
              <a:t> function </a:t>
            </a:r>
            <a:r>
              <a:rPr lang="en-US" sz="1400" b="1" dirty="0" err="1">
                <a:latin typeface="Courier New" panose="02070309020205020404" pitchFamily="49" charset="0"/>
                <a:cs typeface="Courier New" panose="02070309020205020404" pitchFamily="49" charset="0"/>
              </a:rPr>
              <a:t>inline_code_block</a:t>
            </a:r>
            <a:r>
              <a:rPr lang="en-US" sz="1400" b="1" dirty="0">
                <a:latin typeface="Courier New" panose="02070309020205020404" pitchFamily="49" charset="0"/>
                <a:cs typeface="Courier New" panose="02070309020205020404" pitchFamily="49" charset="0"/>
              </a:rPr>
              <a:t> line 5 at SQL statement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latin typeface="Courier New" panose="02070309020205020404" pitchFamily="49" charset="0"/>
                <a:cs typeface="Courier New" panose="02070309020205020404" pitchFamily="49" charset="0"/>
              </a:rPr>
              <a:t>postgres</a:t>
            </a:r>
            <a:r>
              <a:rPr lang="en-US" sz="1400" b="1" dirty="0">
                <a:latin typeface="Courier New" panose="02070309020205020404" pitchFamily="49" charset="0"/>
                <a:cs typeface="Courier New" panose="02070309020205020404" pitchFamily="49" charset="0"/>
              </a:rPr>
              <a:t>=&gt; select * from t1; </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a</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a:t>
            </a:r>
            <a:br>
              <a:rPr lang="en-US" sz="1400" b="1" dirty="0">
                <a:latin typeface="Courier New" panose="02070309020205020404" pitchFamily="49" charset="0"/>
                <a:cs typeface="Courier New" panose="02070309020205020404" pitchFamily="49" charset="0"/>
              </a:rPr>
            </a:br>
            <a:r>
              <a:rPr lang="en-US" sz="1400" b="1" dirty="0">
                <a:latin typeface="Courier New" panose="02070309020205020404" pitchFamily="49" charset="0"/>
                <a:cs typeface="Courier New" panose="02070309020205020404" pitchFamily="49" charset="0"/>
              </a:rPr>
              <a:t>(0 rows)</a:t>
            </a:r>
            <a:endParaRPr lang="en-US" sz="2000" dirty="0"/>
          </a:p>
        </p:txBody>
      </p:sp>
    </p:spTree>
    <p:extLst>
      <p:ext uri="{BB962C8B-B14F-4D97-AF65-F5344CB8AC3E}">
        <p14:creationId xmlns:p14="http://schemas.microsoft.com/office/powerpoint/2010/main" val="21412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5B05-24C2-40BF-B0A7-33CA40F61FE2}"/>
              </a:ext>
            </a:extLst>
          </p:cNvPr>
          <p:cNvSpPr>
            <a:spLocks noGrp="1"/>
          </p:cNvSpPr>
          <p:nvPr>
            <p:ph type="title"/>
          </p:nvPr>
        </p:nvSpPr>
        <p:spPr/>
        <p:txBody>
          <a:bodyPr/>
          <a:lstStyle/>
          <a:p>
            <a:r>
              <a:rPr lang="es-MX"/>
              <a:t>Soporte para...</a:t>
            </a:r>
            <a:endParaRPr lang="en-US" dirty="0"/>
          </a:p>
        </p:txBody>
      </p:sp>
      <p:sp>
        <p:nvSpPr>
          <p:cNvPr id="4" name="Text Placeholder 3">
            <a:extLst>
              <a:ext uri="{FF2B5EF4-FFF2-40B4-BE49-F238E27FC236}">
                <a16:creationId xmlns:a16="http://schemas.microsoft.com/office/drawing/2014/main" id="{F0BC393E-239E-401B-88B7-5876CB085FD3}"/>
              </a:ext>
            </a:extLst>
          </p:cNvPr>
          <p:cNvSpPr>
            <a:spLocks noGrp="1"/>
          </p:cNvSpPr>
          <p:nvPr>
            <p:ph type="body" sz="quarter" idx="10"/>
          </p:nvPr>
        </p:nvSpPr>
        <p:spPr>
          <a:xfrm>
            <a:off x="609600" y="1086076"/>
            <a:ext cx="10972800" cy="258532"/>
          </a:xfrm>
        </p:spPr>
        <p:txBody>
          <a:bodyPr/>
          <a:lstStyle/>
          <a:p>
            <a:r>
              <a:rPr lang="es-MX" dirty="0"/>
              <a:t>Funcionalidades específicas de SQL Server</a:t>
            </a:r>
          </a:p>
        </p:txBody>
      </p:sp>
      <p:sp>
        <p:nvSpPr>
          <p:cNvPr id="5" name="TextBox 4">
            <a:extLst>
              <a:ext uri="{FF2B5EF4-FFF2-40B4-BE49-F238E27FC236}">
                <a16:creationId xmlns:a16="http://schemas.microsoft.com/office/drawing/2014/main" id="{CEFC80A6-F718-4BB8-9D6C-835CA3292695}"/>
              </a:ext>
            </a:extLst>
          </p:cNvPr>
          <p:cNvSpPr txBox="1"/>
          <p:nvPr/>
        </p:nvSpPr>
        <p:spPr>
          <a:xfrm>
            <a:off x="1282861" y="1215342"/>
            <a:ext cx="307841" cy="615618"/>
          </a:xfrm>
          <a:prstGeom prst="rect">
            <a:avLst/>
          </a:prstGeom>
          <a:noFill/>
        </p:spPr>
        <p:txBody>
          <a:bodyPr wrap="none" lIns="152400" tIns="121920" rIns="152400" bIns="121920" rtlCol="0">
            <a:spAutoFit/>
          </a:bodyPr>
          <a:lstStyle/>
          <a:p>
            <a:pPr>
              <a:lnSpc>
                <a:spcPct val="90000"/>
              </a:lnSpc>
              <a:spcAft>
                <a:spcPts val="1500"/>
              </a:spcAft>
            </a:pPr>
            <a:endParaRPr lang="en-US" sz="2667" dirty="0">
              <a:gradFill>
                <a:gsLst>
                  <a:gs pos="2917">
                    <a:schemeClr val="tx1"/>
                  </a:gs>
                  <a:gs pos="30000">
                    <a:schemeClr val="tx1"/>
                  </a:gs>
                </a:gsLst>
                <a:lin ang="5400000" scaled="0"/>
              </a:gradFill>
            </a:endParaRPr>
          </a:p>
        </p:txBody>
      </p:sp>
      <p:sp>
        <p:nvSpPr>
          <p:cNvPr id="9" name="Content Placeholder 2">
            <a:extLst>
              <a:ext uri="{FF2B5EF4-FFF2-40B4-BE49-F238E27FC236}">
                <a16:creationId xmlns:a16="http://schemas.microsoft.com/office/drawing/2014/main" id="{08D22E83-433A-20E5-D138-57CF33ECE306}"/>
              </a:ext>
            </a:extLst>
          </p:cNvPr>
          <p:cNvSpPr>
            <a:spLocks noGrp="1"/>
          </p:cNvSpPr>
          <p:nvPr>
            <p:ph idx="1"/>
          </p:nvPr>
        </p:nvSpPr>
        <p:spPr>
          <a:xfrm>
            <a:off x="380999" y="1485900"/>
            <a:ext cx="11429999" cy="4813625"/>
          </a:xfrm>
        </p:spPr>
        <p:txBody>
          <a:bodyPr/>
          <a:lstStyle/>
          <a:p>
            <a:r>
              <a:rPr lang="es-MX" dirty="0"/>
              <a:t>Desencadenadores y Procedimientos Almacenados</a:t>
            </a:r>
          </a:p>
          <a:p>
            <a:r>
              <a:rPr lang="es-MX" dirty="0"/>
              <a:t>Transacciones anidadas</a:t>
            </a:r>
          </a:p>
          <a:p>
            <a:r>
              <a:rPr lang="es-MX" dirty="0"/>
              <a:t>Funciones escalares y valores de tabla</a:t>
            </a:r>
          </a:p>
          <a:p>
            <a:r>
              <a:rPr lang="es-MX" dirty="0"/>
              <a:t>Tipos de datos (dinero, </a:t>
            </a:r>
            <a:r>
              <a:rPr lang="es-MX" dirty="0" err="1"/>
              <a:t>sql_variante</a:t>
            </a:r>
            <a:r>
              <a:rPr lang="es-MX" dirty="0"/>
              <a:t>, tabla, definido por el usuario)</a:t>
            </a:r>
          </a:p>
          <a:p>
            <a:r>
              <a:rPr lang="es-MX" dirty="0"/>
              <a:t>Puntos de control</a:t>
            </a:r>
            <a:endParaRPr lang="en-US" dirty="0"/>
          </a:p>
          <a:p>
            <a:r>
              <a:rPr lang="es-MX" dirty="0"/>
              <a:t>Cursores estáticos</a:t>
            </a:r>
          </a:p>
          <a:p>
            <a:r>
              <a:rPr lang="es-MX" dirty="0"/>
              <a:t>Declaraciones de control de flujo (por ejemplo, GOTO, TRY/CATCH)</a:t>
            </a:r>
          </a:p>
          <a:p>
            <a:r>
              <a:rPr lang="es-MX" dirty="0"/>
              <a:t>Identificadores que no distinguen entre mayúsculas y minúsculas</a:t>
            </a:r>
          </a:p>
          <a:p>
            <a:r>
              <a:rPr lang="es-MX" dirty="0"/>
              <a:t>Mucho, mucho más.</a:t>
            </a:r>
          </a:p>
        </p:txBody>
      </p:sp>
    </p:spTree>
    <p:extLst>
      <p:ext uri="{BB962C8B-B14F-4D97-AF65-F5344CB8AC3E}">
        <p14:creationId xmlns:p14="http://schemas.microsoft.com/office/powerpoint/2010/main" val="57566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5B05-24C2-40BF-B0A7-33CA40F61FE2}"/>
              </a:ext>
            </a:extLst>
          </p:cNvPr>
          <p:cNvSpPr>
            <a:spLocks noGrp="1"/>
          </p:cNvSpPr>
          <p:nvPr>
            <p:ph type="title"/>
          </p:nvPr>
        </p:nvSpPr>
        <p:spPr/>
        <p:txBody>
          <a:bodyPr/>
          <a:lstStyle/>
          <a:p>
            <a:r>
              <a:rPr lang="es-MX" dirty="0"/>
              <a:t>Soporte para Herramientas de Desarrollo SQL</a:t>
            </a:r>
          </a:p>
        </p:txBody>
      </p:sp>
      <p:sp>
        <p:nvSpPr>
          <p:cNvPr id="3" name="Content Placeholder 2">
            <a:extLst>
              <a:ext uri="{FF2B5EF4-FFF2-40B4-BE49-F238E27FC236}">
                <a16:creationId xmlns:a16="http://schemas.microsoft.com/office/drawing/2014/main" id="{5F121EAA-8DFF-4334-933B-0C415CECD988}"/>
              </a:ext>
            </a:extLst>
          </p:cNvPr>
          <p:cNvSpPr>
            <a:spLocks noGrp="1"/>
          </p:cNvSpPr>
          <p:nvPr>
            <p:ph idx="1"/>
          </p:nvPr>
        </p:nvSpPr>
        <p:spPr>
          <a:xfrm>
            <a:off x="381000" y="1215342"/>
            <a:ext cx="11429999" cy="4973669"/>
          </a:xfrm>
        </p:spPr>
        <p:txBody>
          <a:bodyPr/>
          <a:lstStyle/>
          <a:p>
            <a:pPr lvl="0"/>
            <a:r>
              <a:rPr lang="es-MX" dirty="0"/>
              <a:t>Soporte mejorado para SQL Server Management Studio con la última versión de Babelfish</a:t>
            </a:r>
          </a:p>
          <a:p>
            <a:r>
              <a:rPr lang="es-MX" dirty="0"/>
              <a:t>Herramientas de línea de comandos: </a:t>
            </a:r>
            <a:r>
              <a:rPr lang="es-MX" dirty="0" err="1"/>
              <a:t>Sqlcmd</a:t>
            </a:r>
            <a:r>
              <a:rPr lang="es-MX" dirty="0"/>
              <a:t>, Invocar-</a:t>
            </a:r>
            <a:r>
              <a:rPr lang="es-MX" dirty="0" err="1"/>
              <a:t>Sqlcmd</a:t>
            </a:r>
            <a:r>
              <a:rPr lang="es-MX" dirty="0"/>
              <a:t>, BCP</a:t>
            </a:r>
          </a:p>
          <a:p>
            <a:r>
              <a:rPr lang="es-MX" dirty="0"/>
              <a:t>Azure Data Studio utiliza el punto final de SQL Server y también tiene un nuevo endpoint PostgreSQL, que es una buena herramienta única para usar en las migraciones de Babelfish</a:t>
            </a:r>
          </a:p>
          <a:p>
            <a:r>
              <a:rPr lang="es-MX" dirty="0"/>
              <a:t>Las herramientas funcionan mejor con las últimas versiones de Babelfish</a:t>
            </a:r>
            <a:endParaRPr lang="en-US" dirty="0"/>
          </a:p>
          <a:p>
            <a:r>
              <a:rPr lang="es-MX" dirty="0"/>
              <a:t>La exportación DDL/“Script Database as..” para el puerto TDS soporta un solo objeto. Asegúrese de guardar las DDL en un archivo externo para su uso posterior.</a:t>
            </a:r>
          </a:p>
        </p:txBody>
      </p:sp>
      <p:sp>
        <p:nvSpPr>
          <p:cNvPr id="5" name="TextBox 4">
            <a:extLst>
              <a:ext uri="{FF2B5EF4-FFF2-40B4-BE49-F238E27FC236}">
                <a16:creationId xmlns:a16="http://schemas.microsoft.com/office/drawing/2014/main" id="{CEFC80A6-F718-4BB8-9D6C-835CA3292695}"/>
              </a:ext>
            </a:extLst>
          </p:cNvPr>
          <p:cNvSpPr txBox="1"/>
          <p:nvPr/>
        </p:nvSpPr>
        <p:spPr>
          <a:xfrm>
            <a:off x="1282861" y="1215342"/>
            <a:ext cx="307841" cy="615618"/>
          </a:xfrm>
          <a:prstGeom prst="rect">
            <a:avLst/>
          </a:prstGeom>
          <a:noFill/>
        </p:spPr>
        <p:txBody>
          <a:bodyPr wrap="none" lIns="152400" tIns="121920" rIns="152400" bIns="121920" rtlCol="0">
            <a:spAutoFit/>
          </a:bodyPr>
          <a:lstStyle/>
          <a:p>
            <a:pPr>
              <a:lnSpc>
                <a:spcPct val="90000"/>
              </a:lnSpc>
              <a:spcAft>
                <a:spcPts val="1500"/>
              </a:spcAft>
            </a:pPr>
            <a:endParaRPr lang="en-US" sz="2667"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68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3EB75655-BAD9-6128-8449-35C92A27A87C}"/>
              </a:ext>
            </a:extLst>
          </p:cNvPr>
          <p:cNvSpPr>
            <a:spLocks noGrp="1"/>
          </p:cNvSpPr>
          <p:nvPr>
            <p:ph type="title"/>
          </p:nvPr>
        </p:nvSpPr>
        <p:spPr>
          <a:xfrm>
            <a:off x="219617" y="243381"/>
            <a:ext cx="11259551" cy="535531"/>
          </a:xfrm>
        </p:spPr>
        <p:txBody>
          <a:bodyPr/>
          <a:lstStyle/>
          <a:p>
            <a:pPr algn="l"/>
            <a:r>
              <a:rPr lang="es-MX" sz="3200" dirty="0"/>
              <a:t>Actualizaciones continuas de Babelfish con cada lanzamiento de PG</a:t>
            </a:r>
            <a:endParaRPr lang="en-US" sz="3333" dirty="0"/>
          </a:p>
        </p:txBody>
      </p:sp>
      <p:sp>
        <p:nvSpPr>
          <p:cNvPr id="113" name="Slide Number Placeholder 2">
            <a:extLst>
              <a:ext uri="{FF2B5EF4-FFF2-40B4-BE49-F238E27FC236}">
                <a16:creationId xmlns:a16="http://schemas.microsoft.com/office/drawing/2014/main" id="{42CF074A-FA02-4850-A83F-7D7FF687ED10}"/>
              </a:ext>
            </a:extLst>
          </p:cNvPr>
          <p:cNvSpPr txBox="1">
            <a:spLocks/>
          </p:cNvSpPr>
          <p:nvPr/>
        </p:nvSpPr>
        <p:spPr>
          <a:xfrm>
            <a:off x="11071134" y="6492242"/>
            <a:ext cx="816068" cy="18408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834CDD4-D76F-4459-B025-0310E913C243}" type="slidenum">
              <a:rPr lang="en-US" sz="875"/>
              <a:pPr algn="r"/>
              <a:t>26</a:t>
            </a:fld>
            <a:endParaRPr lang="en-US" sz="875" dirty="0"/>
          </a:p>
        </p:txBody>
      </p:sp>
      <p:sp>
        <p:nvSpPr>
          <p:cNvPr id="6" name="Content Placeholder 9">
            <a:extLst>
              <a:ext uri="{FF2B5EF4-FFF2-40B4-BE49-F238E27FC236}">
                <a16:creationId xmlns:a16="http://schemas.microsoft.com/office/drawing/2014/main" id="{C38A0BD9-1D9B-204C-ABFD-A4AAEE0D683D}"/>
              </a:ext>
            </a:extLst>
          </p:cNvPr>
          <p:cNvSpPr txBox="1">
            <a:spLocks/>
          </p:cNvSpPr>
          <p:nvPr/>
        </p:nvSpPr>
        <p:spPr>
          <a:xfrm>
            <a:off x="2751511" y="1200058"/>
            <a:ext cx="2360816" cy="4528932"/>
          </a:xfrm>
          <a:prstGeom prst="rect">
            <a:avLst/>
          </a:prstGeom>
          <a:ln>
            <a:noFill/>
          </a:ln>
        </p:spPr>
        <p:txBody>
          <a:bodyPr wrap="square" lIns="91440">
            <a:noAutofit/>
          </a:bodyPr>
          <a:lst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288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16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303020" indent="-205740" algn="l" defTabSz="1097280" rtl="0" eaLnBrk="1" latinLnBrk="0" hangingPunct="1">
              <a:lnSpc>
                <a:spcPct val="90000"/>
              </a:lnSpc>
              <a:spcBef>
                <a:spcPts val="0"/>
              </a:spcBef>
              <a:spcAft>
                <a:spcPts val="1440"/>
              </a:spcAft>
              <a:buFont typeface="Arial" panose="020B0604020202020204" pitchFamily="34" charset="0"/>
              <a:buChar char="•"/>
              <a:defRPr sz="192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577340" indent="-205740" algn="l" defTabSz="1097280" rtl="0" eaLnBrk="1" latinLnBrk="0" hangingPunct="1">
              <a:lnSpc>
                <a:spcPct val="90000"/>
              </a:lnSpc>
              <a:spcBef>
                <a:spcPts val="0"/>
              </a:spcBef>
              <a:spcAft>
                <a:spcPts val="1440"/>
              </a:spcAft>
              <a:buFont typeface="Arial" panose="020B0604020202020204" pitchFamily="34" charset="0"/>
              <a:buChar char="•"/>
              <a:defRPr sz="192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00000"/>
              </a:lnSpc>
              <a:spcAft>
                <a:spcPts val="600"/>
              </a:spcAft>
              <a:buNone/>
            </a:pPr>
            <a:r>
              <a:rPr lang="es-MX" sz="1200" b="1" dirty="0"/>
              <a:t>Babelfish 2.1 (APG 14.3)</a:t>
            </a:r>
            <a:br>
              <a:rPr lang="en-US" sz="1200" b="1" dirty="0"/>
            </a:br>
            <a:r>
              <a:rPr lang="es-MX" sz="1200" b="1" dirty="0"/>
              <a:t>junio 2022</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Soporte de DMS para el endpoint de destino PostgreSQL:</a:t>
            </a:r>
            <a:r>
              <a:rPr lang="es-MX" altLang="en-US" sz="751" kern="0" dirty="0">
                <a:latin typeface="Amazon Ember Regular"/>
                <a:ea typeface="Amazon Ember Regular"/>
                <a:cs typeface="Amazon Ember Regular"/>
              </a:rPr>
              <a:t>Los clientes ahora pueden usar el endpoint de destino PostgreSQL para cargas continuas y de carga completa mediante CDC</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DML entre bases de datos</a:t>
            </a:r>
            <a:r>
              <a:rPr lang="es-MX" altLang="en-US" sz="751" kern="0" dirty="0">
                <a:latin typeface="Amazon Ember Regular"/>
                <a:ea typeface="Amazon Ember Regular"/>
                <a:cs typeface="Amazon Ember Regular"/>
              </a:rPr>
              <a:t>: proporciona soporte de nombres en tres partes para</a:t>
            </a:r>
            <a:r>
              <a:rPr lang="es-MX" sz="751" dirty="0"/>
              <a:t>seleccionar,</a:t>
            </a:r>
            <a:r>
              <a:rPr lang="es-MX" sz="751" dirty="0" err="1"/>
              <a:t>seleccionar.. en</a:t>
            </a:r>
            <a:r>
              <a:rPr lang="es-MX" sz="751" dirty="0"/>
              <a:t>, insertar, actualizar, eliminar</a:t>
            </a:r>
            <a:r>
              <a:rPr lang="es-MX" altLang="en-US" sz="751" kern="0" dirty="0">
                <a:latin typeface="Amazon Ember Regular"/>
                <a:ea typeface="Amazon Ember Regular"/>
                <a:cs typeface="Amazon Ember Regular"/>
              </a:rPr>
              <a:t>a tablas y vistas para bases de datos virtuales en la misma instancia</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Roles de base de datos</a:t>
            </a:r>
            <a:r>
              <a:rPr lang="es-MX" altLang="en-US" sz="751" kern="0" dirty="0">
                <a:latin typeface="Amazon Ember Regular"/>
                <a:ea typeface="Amazon Ember Regular"/>
                <a:cs typeface="Amazon Ember Regular"/>
              </a:rPr>
              <a:t>: soporte para crear, soltar y alterar roles de base de datos para simplificar la asignación de permisos</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Explicar el soporte del plan para T-SQL:</a:t>
            </a:r>
            <a:r>
              <a:rPr lang="es-MX" altLang="en-US" sz="751" kern="0" dirty="0">
                <a:latin typeface="Amazon Ember Regular"/>
                <a:ea typeface="Amazon Ember Regular"/>
                <a:cs typeface="Amazon Ember Regular"/>
              </a:rPr>
              <a:t>Utiliza S</a:t>
            </a:r>
            <a:r>
              <a:rPr lang="es-MX" sz="751" dirty="0"/>
              <a:t>ACTIVAR (y DESACTIVAR) BABELFISH_SHOWPLAN_ALL y ESTABLECER EL PERFIL DE BABELFISH_STATISTICS ACTIVADO (OFF) para generar PostgreSQL explicar los planes para la solución de problemas</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Estudio de Administración de SQL Server</a:t>
            </a:r>
            <a:r>
              <a:rPr lang="es-MX" altLang="en-US" sz="751" kern="0" dirty="0">
                <a:latin typeface="Amazon Ember Regular"/>
                <a:ea typeface="Amazon Ember Regular"/>
                <a:cs typeface="Amazon Ember Regular"/>
              </a:rPr>
              <a:t>— Soportes para conectarse al Explorador de objetos a objetos de base de datos</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Nuevas funciones incorporadas:</a:t>
            </a:r>
            <a:r>
              <a:rPr lang="es-MX" altLang="en-US" sz="751" kern="0" dirty="0">
                <a:latin typeface="Amazon Ember Regular"/>
                <a:ea typeface="Amazon Ember Regular"/>
                <a:cs typeface="Amazon Ember Regular"/>
              </a:rPr>
              <a:t>Añade soporte para</a:t>
            </a:r>
            <a:r>
              <a:rPr lang="es-MX" sz="751" dirty="0" err="1"/>
              <a:t>is_miembro</a:t>
            </a:r>
            <a:r>
              <a:rPr lang="es-MX" sz="751" dirty="0"/>
              <a:t>,</a:t>
            </a:r>
            <a:r>
              <a:rPr lang="es-MX" sz="751" dirty="0" err="1"/>
              <a:t>is_rol miembro</a:t>
            </a:r>
            <a:r>
              <a:rPr lang="es-MX" sz="751" dirty="0"/>
              <a:t>,</a:t>
            </a:r>
            <a:r>
              <a:rPr lang="es-MX" sz="751" dirty="0" err="1"/>
              <a:t>tiene _perms_por_nombre_de_nombre</a:t>
            </a:r>
            <a:r>
              <a:rPr lang="es-MX" sz="751" dirty="0"/>
              <a:t>, y</a:t>
            </a:r>
            <a:r>
              <a:rPr lang="es-MX" sz="751" dirty="0" err="1"/>
              <a:t>patindex</a:t>
            </a:r>
            <a:endParaRPr lang="en-US" altLang="en-US" sz="751" b="1" kern="0" dirty="0">
              <a:latin typeface="Amazon Ember Regular"/>
              <a:ea typeface="Amazon Ember Regular"/>
              <a:cs typeface="Amazon Ember Regular"/>
            </a:endParaRP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Nuevas vistas de catálogo y procedimientos almacenados</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sys idiomas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sys.indexes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sys.all_views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sys.database_files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módulos sys.sql</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sys.system_sql_modules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sys.all_sql_modules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sys.xml_schema_colecciones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sys.dm_hadr_base de datos_réplica_estados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sys.data_spaces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duplicación de datos sys.database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sys.database_role_members</a:t>
            </a:r>
            <a:r>
              <a:rPr lang="es-MX" altLang="en-US" sz="751" kern="0" dirty="0">
                <a:latin typeface="Amazon Ember Regular"/>
                <a:ea typeface="Amazon Ember Regular"/>
                <a:cs typeface="Amazon Ember Regular"/>
              </a:rPr>
              <a:t>,</a:t>
            </a:r>
            <a:r>
              <a:rPr lang="es-MX" sz="751" dirty="0" err="1"/>
              <a:t>sp_sproc_columns</a:t>
            </a:r>
            <a:r>
              <a:rPr lang="es-MX" sz="751" dirty="0"/>
              <a:t>, sp_sproc_columns_100,</a:t>
            </a:r>
            <a:r>
              <a:rPr lang="es-MX" sz="751" dirty="0" err="1"/>
              <a:t>sp_helprole</a:t>
            </a:r>
            <a:r>
              <a:rPr lang="es-MX" sz="751" dirty="0"/>
              <a:t>, y</a:t>
            </a:r>
            <a:r>
              <a:rPr lang="es-MX" sz="751" dirty="0" err="1"/>
              <a:t>sp_help miembro</a:t>
            </a:r>
            <a:endParaRPr lang="en-US" altLang="en-US" sz="751" kern="0" dirty="0">
              <a:latin typeface="Amazon Ember Regular"/>
              <a:ea typeface="Amazon Ember Regular"/>
              <a:cs typeface="Amazon Ember Regular"/>
            </a:endParaRPr>
          </a:p>
        </p:txBody>
      </p:sp>
      <p:sp>
        <p:nvSpPr>
          <p:cNvPr id="7" name="Content Placeholder 8">
            <a:extLst>
              <a:ext uri="{FF2B5EF4-FFF2-40B4-BE49-F238E27FC236}">
                <a16:creationId xmlns:a16="http://schemas.microsoft.com/office/drawing/2014/main" id="{0AA9A23A-303A-49C0-DB01-C4D96721EA16}"/>
              </a:ext>
            </a:extLst>
          </p:cNvPr>
          <p:cNvSpPr>
            <a:spLocks noGrp="1"/>
          </p:cNvSpPr>
          <p:nvPr>
            <p:ph sz="half" idx="1"/>
          </p:nvPr>
        </p:nvSpPr>
        <p:spPr>
          <a:xfrm>
            <a:off x="116855" y="1200058"/>
            <a:ext cx="2684534" cy="5146795"/>
          </a:xfrm>
        </p:spPr>
        <p:txBody>
          <a:bodyPr vert="horz" wrap="square" lIns="91440" tIns="60960" rIns="0" bIns="60960" rtlCol="0">
            <a:noAutofit/>
          </a:bodyPr>
          <a:lstStyle/>
          <a:p>
            <a:pPr marL="0" indent="0">
              <a:lnSpc>
                <a:spcPct val="100000"/>
              </a:lnSpc>
              <a:spcAft>
                <a:spcPts val="600"/>
              </a:spcAft>
              <a:buNone/>
            </a:pPr>
            <a:r>
              <a:rPr lang="es-MX" sz="1200" b="1" dirty="0"/>
              <a:t>Babelfish 1.2 (APG 13.6)</a:t>
            </a:r>
            <a:br>
              <a:rPr lang="en-US" sz="1200" b="1" dirty="0"/>
            </a:br>
            <a:r>
              <a:rPr lang="es-MX" sz="1200" b="1" dirty="0"/>
              <a:t>Marzo 2022</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Soporte de DMS con punto final de destino Babelfish:</a:t>
            </a:r>
            <a:r>
              <a:rPr lang="es-MX" altLang="en-US" sz="751" kern="0" dirty="0">
                <a:latin typeface="Amazon Ember Regular"/>
                <a:ea typeface="Amazon Ember Regular"/>
                <a:cs typeface="Amazon Ember Regular"/>
              </a:rPr>
              <a:t>Incluye objetos del catálogo del sistema para soportar el uso del nuevo endpoint de destino DMS Babelfish solamente para operaciones de carga completa.</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CREAR, ALTERAR Y SOLTAR USUARIO —</a:t>
            </a:r>
            <a:r>
              <a:rPr lang="es-MX" altLang="en-US" sz="751" kern="0" dirty="0">
                <a:latin typeface="Amazon Ember Regular"/>
                <a:ea typeface="Amazon Ember Regular"/>
                <a:cs typeface="Amazon Ember Regular"/>
              </a:rPr>
              <a:t>Soporta usuarios con privilegios bajos para bases de datos virtuales individuales</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OTORGAR/REVOCAR -</a:t>
            </a:r>
            <a:r>
              <a:rPr lang="es-MX" altLang="en-US" sz="751" kern="0" dirty="0">
                <a:latin typeface="Amazon Ember Regular"/>
                <a:ea typeface="Amazon Ember Regular"/>
                <a:cs typeface="Amazon Ember Regular"/>
              </a:rPr>
              <a:t>Soporte para otorgar y revocar permisos (OTORGAR/REVOKE) solo para los principales de bases de datos (no para roles de base de datos). El soporte incluye OPCIÓN DE CONCESIÓN y REVOCAR.. opciones CASCADE para SELECCIONAR, INSERTAR, ACTUALIZAR, ELIMINAR, REFERENCIAS, EJECUTAR y TODOS [PRIVILEGIOS].</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Funciones incorporadas nuevas o mejoradas:</a:t>
            </a:r>
            <a:r>
              <a:rPr lang="es-MX" altLang="en-US" sz="751" kern="0" dirty="0">
                <a:latin typeface="Amazon Ember Regular"/>
                <a:ea typeface="Amazon Ember Regular"/>
                <a:cs typeface="Amazon Ember Regular"/>
              </a:rPr>
              <a:t>Agrega o mejora el soporte para</a:t>
            </a:r>
            <a:r>
              <a:rPr lang="es-MX" altLang="en-US" sz="751" kern="0" dirty="0" err="1">
                <a:latin typeface="Amazon Ember Regular"/>
                <a:ea typeface="Amazon Ember Regular"/>
                <a:cs typeface="Amazon Ember Regular"/>
              </a:rPr>
              <a:t>tiempo de espera de bloqueo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 de servicio</a:t>
            </a:r>
            <a:r>
              <a:rPr lang="es-MX" altLang="en-US" sz="751" kern="0" dirty="0">
                <a:latin typeface="Amazon Ember Regular"/>
                <a:ea typeface="Amazon Ember Regular"/>
                <a:cs typeface="Amazon Ember Regular"/>
              </a:rPr>
              <a:t>,</a:t>
            </a:r>
            <a:r>
              <a:rPr lang="es-MX" sz="751" dirty="0" err="1"/>
              <a:t>columnas_actualizado</a:t>
            </a:r>
            <a:r>
              <a:rPr lang="es-MX" sz="751" dirty="0"/>
              <a:t>, actualización,</a:t>
            </a:r>
            <a:r>
              <a:rPr lang="es-MX" sz="751" dirty="0" err="1"/>
              <a:t>propiedad fulltextservice</a:t>
            </a:r>
            <a:r>
              <a:rPr lang="es-MX" sz="751" dirty="0"/>
              <a:t>,</a:t>
            </a:r>
            <a:r>
              <a:rPr lang="es-MX" sz="751" dirty="0" err="1"/>
              <a:t>isjson</a:t>
            </a:r>
            <a:r>
              <a:rPr lang="es-MX" sz="751" dirty="0"/>
              <a:t>,</a:t>
            </a:r>
            <a:r>
              <a:rPr lang="es-MX" sz="751" dirty="0" err="1"/>
              <a:t>json_query</a:t>
            </a:r>
            <a:r>
              <a:rPr lang="es-MX" sz="751" dirty="0"/>
              <a:t>,</a:t>
            </a:r>
            <a:r>
              <a:rPr lang="es-MX" sz="751" dirty="0" err="1"/>
              <a:t>valor_json</a:t>
            </a:r>
            <a:r>
              <a:rPr lang="es-MX" sz="751" dirty="0"/>
              <a:t>,</a:t>
            </a:r>
            <a:r>
              <a:rPr lang="es-MX" sz="751" dirty="0" err="1"/>
              <a:t>tiene acceso a dbaccess</a:t>
            </a:r>
            <a:r>
              <a:rPr lang="es-MX" sz="751" dirty="0"/>
              <a:t>,</a:t>
            </a:r>
            <a:r>
              <a:rPr lang="es-MX" sz="751" dirty="0" err="1"/>
              <a:t>suser_sid</a:t>
            </a:r>
            <a:r>
              <a:rPr lang="es-MX" sz="751" dirty="0"/>
              <a:t>,</a:t>
            </a:r>
            <a:r>
              <a:rPr lang="es-MX" sz="751" dirty="0" err="1"/>
              <a:t>nombre_usuario</a:t>
            </a:r>
            <a:r>
              <a:rPr lang="es-MX" sz="751" dirty="0"/>
              <a:t>,</a:t>
            </a:r>
            <a:r>
              <a:rPr lang="es-MX" sz="751" dirty="0" err="1"/>
              <a:t>is_srvrolemember</a:t>
            </a:r>
            <a:r>
              <a:rPr lang="es-MX" sz="751" dirty="0"/>
              <a:t>, suma de comprobación,</a:t>
            </a:r>
            <a:r>
              <a:rPr lang="es-MX" sz="751" dirty="0" err="1"/>
              <a:t>Identificador de esquema</a:t>
            </a:r>
            <a:r>
              <a:rPr lang="es-MX" sz="751" dirty="0"/>
              <a:t>,</a:t>
            </a:r>
            <a:r>
              <a:rPr lang="es-MX" sz="751" dirty="0" err="1"/>
              <a:t>propiedad_conexión</a:t>
            </a:r>
            <a:r>
              <a:rPr lang="es-MX" sz="751" dirty="0"/>
              <a:t>, y</a:t>
            </a:r>
            <a:r>
              <a:rPr lang="es-MX" sz="751" dirty="0" err="1"/>
              <a:t>propiedad del servidor</a:t>
            </a:r>
            <a:endParaRPr lang="en-US" sz="751" dirty="0"/>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Nuevo</a:t>
            </a:r>
            <a:r>
              <a:rPr lang="es-MX" altLang="en-US" sz="751" b="1" kern="0" dirty="0" err="1">
                <a:latin typeface="Amazon Ember Regular"/>
                <a:ea typeface="Amazon Ember Regular"/>
                <a:cs typeface="Amazon Ember Regular"/>
              </a:rPr>
              <a:t>esquema de información</a:t>
            </a:r>
            <a:r>
              <a:rPr lang="es-MX" altLang="en-US" sz="751" b="1" kern="0" dirty="0">
                <a:latin typeface="Amazon Ember Regular"/>
                <a:ea typeface="Amazon Ember Regular"/>
                <a:cs typeface="Amazon Ember Regular"/>
              </a:rPr>
              <a:t>vistas</a:t>
            </a:r>
            <a:r>
              <a:rPr lang="es-MX" altLang="en-US" sz="751" kern="0" dirty="0">
                <a:latin typeface="Amazon Ember Regular"/>
                <a:ea typeface="Amazon Ember Regular"/>
                <a:cs typeface="Amazon Ember Regular"/>
              </a:rPr>
              <a:t>— Añade soporte para</a:t>
            </a:r>
            <a:r>
              <a:rPr lang="es-MX" sz="751" dirty="0"/>
              <a:t>tablas, columnas, dominios y</a:t>
            </a:r>
            <a:r>
              <a:rPr lang="es-MX" sz="751" dirty="0" err="1"/>
              <a:t>restricciones de tabla</a:t>
            </a:r>
            <a:endParaRPr lang="en-US" sz="751" dirty="0"/>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Nuevas vistas de catálogo y procedimientos almacenados</a:t>
            </a:r>
            <a:r>
              <a:rPr lang="es-MX" altLang="en-US" sz="751" kern="0" dirty="0">
                <a:latin typeface="Amazon Ember Regular"/>
                <a:ea typeface="Amazon Ember Regular"/>
                <a:cs typeface="Amazon Ember Regular"/>
              </a:rPr>
              <a:t>— Añade soporte para</a:t>
            </a:r>
            <a:r>
              <a:rPr lang="es-MX" sz="751" dirty="0" err="1"/>
              <a:t>sys.dm_os_host_info</a:t>
            </a:r>
            <a:r>
              <a:rPr lang="es-MX" sz="751" dirty="0"/>
              <a:t>,</a:t>
            </a:r>
            <a:r>
              <a:rPr lang="es-MX" sz="751" dirty="0" err="1"/>
              <a:t>sys.dm_exec_sesions</a:t>
            </a:r>
            <a:r>
              <a:rPr lang="es-MX" sz="751" dirty="0"/>
              <a:t>,</a:t>
            </a:r>
            <a:r>
              <a:rPr lang="es-MX" sz="751" dirty="0" err="1"/>
              <a:t>sys.dm_exec_connections</a:t>
            </a:r>
            <a:r>
              <a:rPr lang="es-MX" sz="751" dirty="0"/>
              <a:t>,</a:t>
            </a:r>
            <a:r>
              <a:rPr lang="es-MX" sz="751" dirty="0" err="1"/>
              <a:t>puntos finales del sistema</a:t>
            </a:r>
            <a:r>
              <a:rPr lang="es-MX" sz="751" dirty="0"/>
              <a:t>,</a:t>
            </a:r>
            <a:r>
              <a:rPr lang="es-MX" sz="751" dirty="0" err="1"/>
              <a:t>sys.table_types</a:t>
            </a:r>
            <a:r>
              <a:rPr lang="es-MX" sz="751" dirty="0"/>
              <a:t>,</a:t>
            </a:r>
            <a:r>
              <a:rPr lang="es-MX" sz="751" dirty="0" err="1"/>
              <a:t>sys.database_principals</a:t>
            </a:r>
            <a:r>
              <a:rPr lang="es-MX" sz="751" dirty="0"/>
              <a:t>,</a:t>
            </a:r>
            <a:r>
              <a:rPr lang="es-MX" sz="751" dirty="0" err="1"/>
              <a:t>procesos sys.sys</a:t>
            </a:r>
            <a:r>
              <a:rPr lang="es-MX" sz="751" dirty="0"/>
              <a:t>,</a:t>
            </a:r>
            <a:r>
              <a:rPr lang="es-MX" sz="751" dirty="0" err="1"/>
              <a:t>sys.sys configura</a:t>
            </a:r>
            <a:r>
              <a:rPr lang="es-MX" sz="751" dirty="0"/>
              <a:t>,</a:t>
            </a:r>
            <a:r>
              <a:rPr lang="es-MX" sz="751" dirty="0" err="1"/>
              <a:t>sys.syscurconfigs</a:t>
            </a:r>
            <a:r>
              <a:rPr lang="es-MX" sz="751" dirty="0"/>
              <a:t>, y</a:t>
            </a:r>
            <a:r>
              <a:rPr lang="es-MX" sz="751" dirty="0" err="1"/>
              <a:t>configuraciones de sistema</a:t>
            </a:r>
            <a:r>
              <a:rPr lang="es-MX" sz="751" dirty="0"/>
              <a:t>,</a:t>
            </a:r>
            <a:r>
              <a:rPr lang="es-MX" sz="751" dirty="0" err="1"/>
              <a:t>sp_table_privilegios</a:t>
            </a:r>
            <a:r>
              <a:rPr lang="es-MX" sz="751" dirty="0"/>
              <a:t>,</a:t>
            </a:r>
            <a:r>
              <a:rPr lang="es-MX" sz="751" dirty="0" err="1"/>
              <a:t>privilegios de columna sp_</a:t>
            </a:r>
            <a:r>
              <a:rPr lang="es-MX" sz="751" dirty="0"/>
              <a:t>,</a:t>
            </a:r>
            <a:r>
              <a:rPr lang="es-MX" sz="751" dirty="0" err="1"/>
              <a:t>sp_special_columns</a:t>
            </a:r>
            <a:r>
              <a:rPr lang="es-MX" sz="751" dirty="0"/>
              <a:t>,</a:t>
            </a:r>
            <a:r>
              <a:rPr lang="es-MX" sz="751" dirty="0" err="1"/>
              <a:t>sp_fkeys</a:t>
            </a:r>
            <a:r>
              <a:rPr lang="es-MX" sz="751" dirty="0"/>
              <a:t>,</a:t>
            </a:r>
            <a:r>
              <a:rPr lang="es-MX" sz="751" dirty="0" err="1"/>
              <a:t>sp_pkeys</a:t>
            </a:r>
            <a:r>
              <a:rPr lang="es-MX" sz="751" dirty="0"/>
              <a:t>,</a:t>
            </a:r>
            <a:r>
              <a:rPr lang="es-MX" sz="751" dirty="0" err="1"/>
              <a:t>procedimientos sp_almacenados</a:t>
            </a:r>
            <a:r>
              <a:rPr lang="es-MX" sz="751" dirty="0"/>
              <a:t>,</a:t>
            </a:r>
            <a:r>
              <a:rPr lang="es-MX" sz="751" dirty="0" err="1"/>
              <a:t>xp_qv</a:t>
            </a:r>
            <a:r>
              <a:rPr lang="es-MX" sz="751" dirty="0"/>
              <a:t>,</a:t>
            </a:r>
            <a:r>
              <a:rPr lang="es-MX" sz="751" dirty="0" err="1"/>
              <a:t>sp_describe_parametros no declarados</a:t>
            </a:r>
            <a:r>
              <a:rPr lang="es-MX" sz="751" dirty="0"/>
              <a:t>, y</a:t>
            </a:r>
            <a:r>
              <a:rPr lang="es-MX" sz="751" dirty="0" err="1"/>
              <a:t>sp_helpuser</a:t>
            </a:r>
            <a:endParaRPr lang="fr-FR" altLang="en-US" sz="900" kern="0" dirty="0">
              <a:latin typeface="Amazon Ember Regular"/>
              <a:ea typeface="Amazon Ember Regular"/>
              <a:cs typeface="Amazon Ember Regular"/>
            </a:endParaRPr>
          </a:p>
          <a:p>
            <a:endParaRPr lang="en-US" sz="900" dirty="0"/>
          </a:p>
        </p:txBody>
      </p:sp>
      <p:sp>
        <p:nvSpPr>
          <p:cNvPr id="8" name="TextBox 7">
            <a:extLst>
              <a:ext uri="{FF2B5EF4-FFF2-40B4-BE49-F238E27FC236}">
                <a16:creationId xmlns:a16="http://schemas.microsoft.com/office/drawing/2014/main" id="{1C1484E3-D91E-EDD2-BDDB-426AD066C74E}"/>
              </a:ext>
            </a:extLst>
          </p:cNvPr>
          <p:cNvSpPr txBox="1"/>
          <p:nvPr/>
        </p:nvSpPr>
        <p:spPr>
          <a:xfrm>
            <a:off x="5037512" y="1200059"/>
            <a:ext cx="2215000" cy="4295023"/>
          </a:xfrm>
          <a:prstGeom prst="rect">
            <a:avLst/>
          </a:prstGeom>
          <a:noFill/>
        </p:spPr>
        <p:txBody>
          <a:bodyPr wrap="square" lIns="91440" rIns="0" rtlCol="0">
            <a:noAutofit/>
          </a:bodyPr>
          <a:lstStyle/>
          <a:p>
            <a:pPr>
              <a:spcAft>
                <a:spcPts val="600"/>
              </a:spcAft>
              <a:buSzPct val="90000"/>
            </a:pPr>
            <a:r>
              <a:rPr lang="es-MX" sz="1200" b="1" dirty="0">
                <a:ea typeface="Amazon Ember Display" panose="020F0603020204020204" pitchFamily="34" charset="0"/>
                <a:cs typeface="Amazon Ember Display" panose="020F0603020204020204" pitchFamily="34" charset="0"/>
              </a:rPr>
              <a:t>Babelfish 2.2 (APG 14.5)</a:t>
            </a:r>
            <a:br>
              <a:rPr lang="en-US" sz="1200" b="1" dirty="0">
                <a:ea typeface="Amazon Ember Display" panose="020F0603020204020204" pitchFamily="34" charset="0"/>
                <a:cs typeface="Amazon Ember Display" panose="020F0603020204020204" pitchFamily="34" charset="0"/>
              </a:rPr>
            </a:br>
            <a:r>
              <a:rPr lang="es-MX" sz="1200" b="1" dirty="0">
                <a:ea typeface="Amazon Ember Display" panose="020F0603020204020204" pitchFamily="34" charset="0"/>
                <a:cs typeface="Amazon Ember Display" panose="020F0603020204020204" pitchFamily="34" charset="0"/>
              </a:rPr>
              <a:t>Noviembre 2022</a:t>
            </a:r>
            <a:endParaRPr lang="en-US" sz="1200" dirty="0"/>
          </a:p>
          <a:p>
            <a:pPr marL="137155" indent="-137155">
              <a:buFont typeface="Arial"/>
              <a:buChar char="•"/>
            </a:pPr>
            <a:r>
              <a:rPr lang="es-MX" altLang="en-US" sz="751" b="1" kern="0" dirty="0">
                <a:latin typeface="Amazon Ember Regular"/>
                <a:ea typeface="Amazon Ember Regular"/>
                <a:cs typeface="Amazon Ember Regular"/>
              </a:rPr>
              <a:t>Mejoras en el endpoint de destino de DMS Babelfish</a:t>
            </a:r>
            <a:r>
              <a:rPr lang="es-MX" altLang="en-US" sz="751" kern="0" dirty="0">
                <a:latin typeface="Amazon Ember Regular"/>
                <a:ea typeface="Amazon Ember Regular"/>
                <a:cs typeface="Amazon Ember Regular"/>
              </a:rPr>
              <a:t>: incluye performance y elimina las limitaciones de columnas de la tabla</a:t>
            </a:r>
          </a:p>
          <a:p>
            <a:pPr marL="137155" indent="-137155">
              <a:buFont typeface="Arial"/>
              <a:buChar char="•"/>
            </a:pPr>
            <a:r>
              <a:rPr lang="es-MX" altLang="en-US" sz="751" b="1" kern="0" dirty="0">
                <a:latin typeface="Amazon Ember Regular"/>
                <a:ea typeface="Amazon Ember Regular"/>
                <a:cs typeface="Amazon Ember Regular"/>
              </a:rPr>
              <a:t>Utilidad BCP de SQL Server</a:t>
            </a:r>
            <a:r>
              <a:rPr lang="es-MX" altLang="en-US" sz="751" kern="0" dirty="0">
                <a:latin typeface="Amazon Ember Regular"/>
                <a:ea typeface="Amazon Ember Regular"/>
                <a:cs typeface="Amazon Ember Regular"/>
              </a:rPr>
              <a:t>— Ahora soporta el indicador -E (para columnas de identidad) y el indicador -b (para inserciones por lotes)</a:t>
            </a:r>
          </a:p>
          <a:p>
            <a:pPr marL="137155" indent="-137155">
              <a:buFont typeface="Arial"/>
              <a:buChar char="•"/>
            </a:pPr>
            <a:r>
              <a:rPr lang="es-MX" altLang="en-US" sz="751" b="1" kern="0" dirty="0">
                <a:latin typeface="Amazon Ember Regular"/>
                <a:ea typeface="Amazon Ember Regular"/>
                <a:cs typeface="Amazon Ember Regular"/>
              </a:rPr>
              <a:t>Llamadas a procedimientos almacenados entre bases de datos</a:t>
            </a:r>
            <a:r>
              <a:rPr lang="es-MX" altLang="en-US" sz="751" kern="0" dirty="0">
                <a:latin typeface="Amazon Ember Regular"/>
                <a:ea typeface="Amazon Ember Regular"/>
                <a:cs typeface="Amazon Ember Regular"/>
              </a:rPr>
              <a:t>: proporciona soporte de nombres en tres partes para llamar a procedimientos almacenados en otras bases de datos virtuales en la misma instancia</a:t>
            </a:r>
          </a:p>
          <a:p>
            <a:pPr marL="137155" indent="-137155">
              <a:buFont typeface="Arial"/>
              <a:buChar char="•"/>
            </a:pPr>
            <a:r>
              <a:rPr lang="es-MX" altLang="en-US" sz="751" b="1" kern="0" dirty="0">
                <a:latin typeface="Amazon Ember Regular"/>
                <a:ea typeface="Amazon Ember Regular"/>
                <a:cs typeface="Amazon Ember Regular"/>
              </a:rPr>
              <a:t>Nuevas funciones incorporadas</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nombre_host</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propiedad del objeto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objetopropietyex</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usuario_sistema</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usuario_sesión</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inicio de sesión original</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 del servidor</a:t>
            </a:r>
            <a:r>
              <a:rPr lang="es-MX" altLang="en-US" sz="751" kern="0" dirty="0">
                <a:latin typeface="Amazon Ember Regular"/>
                <a:ea typeface="Amazon Ember Regular"/>
                <a:cs typeface="Amazon Ember Regular"/>
              </a:rPr>
              <a:t>(), y</a:t>
            </a:r>
            <a:r>
              <a:rPr lang="es-MX" altLang="en-US" sz="751" kern="0" dirty="0" err="1">
                <a:latin typeface="Amazon Ember Regular"/>
                <a:ea typeface="Amazon Ember Regular"/>
                <a:cs typeface="Amazon Ember Regular"/>
              </a:rPr>
              <a:t>dbts</a:t>
            </a:r>
            <a:r>
              <a:rPr lang="es-MX" altLang="en-US" sz="751" kern="0" dirty="0">
                <a:latin typeface="Amazon Ember Regular"/>
                <a:ea typeface="Amazon Ember Regular"/>
                <a:cs typeface="Amazon Ember Regular"/>
              </a:rPr>
              <a:t>()</a:t>
            </a:r>
          </a:p>
          <a:p>
            <a:pPr marL="137155" indent="-137155">
              <a:buFont typeface="Arial"/>
              <a:buChar char="•"/>
            </a:pPr>
            <a:r>
              <a:rPr lang="es-MX" altLang="en-US" sz="751" b="1" kern="0" dirty="0">
                <a:latin typeface="Amazon Ember Regular"/>
                <a:ea typeface="Amazon Ember Regular"/>
                <a:cs typeface="Amazon Ember Regular"/>
              </a:rPr>
              <a:t>Nuevo</a:t>
            </a:r>
            <a:r>
              <a:rPr lang="es-MX" altLang="en-US" sz="751" b="1" kern="0" dirty="0" err="1">
                <a:latin typeface="Amazon Ember Regular"/>
                <a:ea typeface="Amazon Ember Regular"/>
                <a:cs typeface="Amazon Ember Regular"/>
              </a:rPr>
              <a:t>esquema de información</a:t>
            </a:r>
            <a:r>
              <a:rPr lang="es-MX" altLang="en-US" sz="751" b="1" kern="0" dirty="0">
                <a:latin typeface="Amazon Ember Regular"/>
                <a:ea typeface="Amazon Ember Regular"/>
                <a:cs typeface="Amazon Ember Regular"/>
              </a:rPr>
              <a:t>vistas</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check_stricciones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uso de columna de restricción</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uso de dominio_columna</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vistas</a:t>
            </a:r>
            <a:r>
              <a:rPr lang="es-MX" altLang="en-US" sz="751" kern="0" dirty="0">
                <a:latin typeface="Amazon Ember Regular"/>
                <a:ea typeface="Amazon Ember Regular"/>
                <a:cs typeface="Amazon Ember Regular"/>
              </a:rPr>
              <a:t>, y rutinas</a:t>
            </a:r>
          </a:p>
          <a:p>
            <a:pPr marL="137155" indent="-137155">
              <a:buFont typeface="Arial"/>
              <a:buChar char="•"/>
            </a:pPr>
            <a:r>
              <a:rPr lang="es-MX" altLang="en-US" sz="751" b="1" kern="0" dirty="0">
                <a:latin typeface="Amazon Ember Regular"/>
                <a:ea typeface="Amazon Ember Regular"/>
                <a:cs typeface="Amazon Ember Regular"/>
              </a:rPr>
              <a:t>Nuevos tipos de unión de consultas</a:t>
            </a:r>
            <a:r>
              <a:rPr lang="es-MX" altLang="en-US" sz="751" kern="0" dirty="0">
                <a:latin typeface="Amazon Ember Regular"/>
                <a:ea typeface="Amazon Ember Regular"/>
                <a:cs typeface="Amazon Ember Regular"/>
              </a:rPr>
              <a:t>: proporciona soporte para la sintaxis OUTER APPLY y CROSS APPLY</a:t>
            </a:r>
          </a:p>
          <a:p>
            <a:pPr marL="137155" indent="-137155">
              <a:buFont typeface="Arial"/>
              <a:buChar char="•"/>
            </a:pPr>
            <a:r>
              <a:rPr lang="es-MX" altLang="en-US" sz="751" b="1" kern="0" dirty="0">
                <a:latin typeface="Amazon Ember Regular"/>
                <a:ea typeface="Amazon Ember Regular"/>
                <a:cs typeface="Amazon Ember Regular"/>
              </a:rPr>
              <a:t>Nuevas declaraciones SET</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showplan_all</a:t>
            </a:r>
            <a:r>
              <a:rPr lang="es-MX" altLang="en-US" sz="751" kern="0" dirty="0">
                <a:latin typeface="Amazon Ember Regular"/>
                <a:ea typeface="Amazon Ember Regular"/>
                <a:cs typeface="Amazon Ember Regular"/>
              </a:rPr>
              <a:t>, perfil estadístico, y</a:t>
            </a:r>
            <a:r>
              <a:rPr lang="es-MX" altLang="en-US" sz="751" kern="0" dirty="0" err="1">
                <a:latin typeface="Amazon Ember Regular"/>
                <a:ea typeface="Amazon Ember Regular"/>
                <a:cs typeface="Amazon Ember Regular"/>
              </a:rPr>
              <a:t>solo parse</a:t>
            </a:r>
            <a:endParaRPr lang="fr-FR" altLang="en-US" sz="751" kern="0" dirty="0">
              <a:latin typeface="Amazon Ember Regular"/>
              <a:ea typeface="Amazon Ember Regular"/>
              <a:cs typeface="Amazon Ember Regular"/>
            </a:endParaRPr>
          </a:p>
          <a:p>
            <a:pPr algn="l"/>
            <a:endParaRPr lang="en-US" sz="900" dirty="0" err="1"/>
          </a:p>
        </p:txBody>
      </p:sp>
      <p:sp>
        <p:nvSpPr>
          <p:cNvPr id="9" name="Content Placeholder 8">
            <a:extLst>
              <a:ext uri="{FF2B5EF4-FFF2-40B4-BE49-F238E27FC236}">
                <a16:creationId xmlns:a16="http://schemas.microsoft.com/office/drawing/2014/main" id="{46B5508B-B775-11D5-46B0-B1551737A84B}"/>
              </a:ext>
            </a:extLst>
          </p:cNvPr>
          <p:cNvSpPr txBox="1">
            <a:spLocks/>
          </p:cNvSpPr>
          <p:nvPr/>
        </p:nvSpPr>
        <p:spPr>
          <a:xfrm>
            <a:off x="7391342" y="1200058"/>
            <a:ext cx="2286000" cy="4528932"/>
          </a:xfrm>
          <a:prstGeom prst="rect">
            <a:avLst/>
          </a:prstGeom>
        </p:spPr>
        <p:txBody>
          <a:bodyPr vert="horz" wrap="square" lIns="91440" tIns="38100" rIns="76200" bIns="38100" rtlCol="0">
            <a:noAutofit/>
          </a:bodyPr>
          <a:lstStyle>
            <a:lvl1pPr marL="0" indent="0" algn="l" defTabSz="1097280" rtl="0" eaLnBrk="1" latinLnBrk="0" hangingPunct="1">
              <a:lnSpc>
                <a:spcPct val="90000"/>
              </a:lnSpc>
              <a:spcBef>
                <a:spcPts val="0"/>
              </a:spcBef>
              <a:spcAft>
                <a:spcPts val="2160"/>
              </a:spcAft>
              <a:buClr>
                <a:schemeClr val="tx1"/>
              </a:buClr>
              <a:buSzPct val="90000"/>
              <a:buFont typeface="Amazon Ember" panose="020B0603020204020204" pitchFamily="34" charset="0"/>
              <a:buNone/>
              <a:defRPr sz="2880" b="0" kern="1200">
                <a:solidFill>
                  <a:schemeClr val="tx1"/>
                </a:solidFill>
                <a:latin typeface="+mn-lt"/>
                <a:ea typeface="+mn-ea"/>
                <a:cs typeface="+mn-cs"/>
              </a:defRPr>
            </a:lvl1pPr>
            <a:lvl2pPr marL="342900" indent="0" algn="l" defTabSz="1097280" rtl="0" eaLnBrk="1" latinLnBrk="0" hangingPunct="1">
              <a:lnSpc>
                <a:spcPct val="90000"/>
              </a:lnSpc>
              <a:spcBef>
                <a:spcPts val="0"/>
              </a:spcBef>
              <a:spcAft>
                <a:spcPts val="216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75438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2160" kern="1200">
                <a:solidFill>
                  <a:schemeClr val="tx1"/>
                </a:solidFill>
                <a:latin typeface="+mn-lt"/>
                <a:ea typeface="+mn-ea"/>
                <a:cs typeface="+mn-cs"/>
              </a:defRPr>
            </a:lvl3pPr>
            <a:lvl4pPr marL="109728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1920" kern="1200">
                <a:solidFill>
                  <a:schemeClr val="tx1"/>
                </a:solidFill>
                <a:latin typeface="+mn-lt"/>
                <a:ea typeface="+mn-ea"/>
                <a:cs typeface="+mn-cs"/>
              </a:defRPr>
            </a:lvl4pPr>
            <a:lvl5pPr marL="137160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9pPr>
          </a:lstStyle>
          <a:p>
            <a:pPr>
              <a:lnSpc>
                <a:spcPct val="100000"/>
              </a:lnSpc>
              <a:spcAft>
                <a:spcPts val="600"/>
              </a:spcAft>
            </a:pPr>
            <a:r>
              <a:rPr lang="es-MX" sz="1200" b="1" dirty="0"/>
              <a:t>Babelfish 2.3 (APG 14.6)</a:t>
            </a:r>
            <a:br>
              <a:rPr lang="en-US" sz="1200" b="1" dirty="0"/>
            </a:br>
            <a:r>
              <a:rPr lang="es-MX" sz="1200" b="1" dirty="0"/>
              <a:t>enero 2023</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Upgrade y parcheado:</a:t>
            </a:r>
            <a:r>
              <a:rPr lang="es-MX" altLang="en-US" sz="751" kern="0" dirty="0">
                <a:latin typeface="Amazon Ember Regular"/>
                <a:ea typeface="Amazon Ember Regular"/>
                <a:cs typeface="Amazon Ember Regular"/>
              </a:rPr>
              <a:t>Soporta upgrades de 13.8, 13.7.1 y 13.6.4 y versiones superiores a Aurora PostgreSQL 14.6. Proporciona parches sin downtime para actualizaciones de versiones menores y parches del motor.</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Funciones incorporadas nuevas o mejoradas:</a:t>
            </a:r>
            <a:r>
              <a:rPr lang="es-MX" altLang="en-US" sz="751" kern="0" dirty="0">
                <a:latin typeface="Amazon Ember Regular"/>
                <a:ea typeface="Amazon Ember Regular"/>
                <a:cs typeface="Amazon Ember Regular"/>
              </a:rPr>
              <a:t>Agrega o mejora el soporte para el formato,</a:t>
            </a:r>
            <a:r>
              <a:rPr lang="es-MX" altLang="en-US" sz="751" kern="0" dirty="0" err="1">
                <a:latin typeface="Amazon Ember Regular"/>
                <a:ea typeface="Amazon Ember Regular"/>
                <a:cs typeface="Amazon Ember Regular"/>
              </a:rPr>
              <a:t>json_modify</a:t>
            </a:r>
            <a:r>
              <a:rPr lang="es-MX" altLang="en-US" sz="751" kern="0" dirty="0">
                <a:latin typeface="Amazon Ember Regular"/>
                <a:ea typeface="Amazon Ember Regular"/>
                <a:cs typeface="Amazon Ember Regular"/>
              </a:rPr>
              <a:t>, valores,</a:t>
            </a:r>
            <a:r>
              <a:rPr lang="es-MX" altLang="en-US" sz="751" kern="0" dirty="0" err="1">
                <a:latin typeface="Amazon Ember Regular"/>
                <a:ea typeface="Amazon Ember Regular"/>
                <a:cs typeface="Amazon Ember Regular"/>
              </a:rPr>
              <a:t>desvíos de fecha y tiempo de las piezas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datecdiff</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datecha/agregar</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parte de fecha</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 de datos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intentar convertir</a:t>
            </a:r>
            <a:r>
              <a:rPr lang="es-MX" altLang="en-US" sz="751" kern="0" dirty="0">
                <a:latin typeface="Amazon Ember Regular"/>
                <a:ea typeface="Amazon Ember Regular"/>
                <a:cs typeface="Amazon Ember Regular"/>
              </a:rPr>
              <a:t>, subcadena,</a:t>
            </a:r>
            <a:r>
              <a:rPr lang="es-MX" altLang="en-US" sz="751" kern="0" dirty="0" err="1">
                <a:latin typeface="Amazon Ember Regular"/>
                <a:ea typeface="Amazon Ember Regular"/>
                <a:cs typeface="Amazon Ember Regular"/>
              </a:rPr>
              <a:t>propiedad del objeto</a:t>
            </a:r>
            <a:r>
              <a:rPr lang="es-MX" altLang="en-US" sz="751" kern="0" dirty="0">
                <a:latin typeface="Amazon Ember Regular"/>
                <a:ea typeface="Amazon Ember Regular"/>
                <a:cs typeface="Amazon Ember Regular"/>
              </a:rPr>
              <a:t>, suma, como</a:t>
            </a:r>
            <a:endParaRPr lang="en-US" sz="751" dirty="0"/>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Vistas de catálogo y procedimientos almacenados nuevos o mejorados</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sp_adrol</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sp_droprole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ap_addrolemember</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rol fijo sp_help</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sys.all_parametros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sysobjects.crdate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sp_helpsrvrolemember</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sys.all_objects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sp_tables</a:t>
            </a:r>
            <a:endParaRPr lang="en-US" altLang="en-US" sz="751" kern="0" dirty="0">
              <a:latin typeface="Amazon Ember Regular"/>
              <a:ea typeface="Amazon Ember Regular"/>
              <a:cs typeface="Amazon Ember Regular"/>
            </a:endParaRP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Solución de problemas de consultas —</a:t>
            </a:r>
            <a:r>
              <a:rPr lang="es-MX" altLang="en-US" sz="751" kern="0" dirty="0">
                <a:latin typeface="Amazon Ember Regular"/>
                <a:ea typeface="Amazon Ember Regular"/>
                <a:cs typeface="Amazon Ember Regular"/>
              </a:rPr>
              <a:t>Añade soporte para sugerencias T-SQL para INDEX, JOIN, FORCE ORDER y MAXDOP. Agrega soporte de plan de ejecución para THROW, PRINT, USE y RAISEERROR junto con</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Mejoras en el modelo de seguridad:</a:t>
            </a:r>
            <a:r>
              <a:rPr lang="es-MX" altLang="en-US" sz="751" kern="0" dirty="0">
                <a:latin typeface="Amazon Ember Regular"/>
                <a:ea typeface="Amazon Ember Regular"/>
                <a:cs typeface="Amazon Ember Regular"/>
              </a:rPr>
              <a:t>Admite usuarios invitados para bases de datos junto con el usuario GRANT/CONNECT A/DESDE, incluido el invitado</a:t>
            </a:r>
          </a:p>
          <a:p>
            <a:pPr marL="137155" indent="-137155" defTabSz="914290">
              <a:lnSpc>
                <a:spcPct val="100000"/>
              </a:lnSpc>
              <a:spcAft>
                <a:spcPts val="0"/>
              </a:spcAft>
              <a:buFont typeface="Arial"/>
              <a:buChar char="•"/>
            </a:pPr>
            <a:r>
              <a:rPr lang="es-MX" altLang="en-US" sz="751" b="1" kern="0" dirty="0">
                <a:latin typeface="Amazon Ember Regular"/>
                <a:ea typeface="Amazon Ember Regular"/>
                <a:cs typeface="Amazon Ember Regular"/>
              </a:rPr>
              <a:t>Mejoras en el performance:</a:t>
            </a:r>
            <a:r>
              <a:rPr lang="es-MX" altLang="en-US" sz="751" kern="0" dirty="0">
                <a:latin typeface="Amazon Ember Regular"/>
                <a:ea typeface="Amazon Ember Regular"/>
                <a:cs typeface="Amazon Ember Regular"/>
              </a:rPr>
              <a:t>Performance mejorada para la instrucción INSERT con IDENTITY_INSERT=ON, ejecución de</a:t>
            </a:r>
            <a:r>
              <a:rPr lang="es-MX" altLang="en-US" sz="751" kern="0" dirty="0" err="1">
                <a:latin typeface="Amazon Ember Regular"/>
                <a:ea typeface="Amazon Ember Regular"/>
                <a:cs typeface="Amazon Ember Regular"/>
              </a:rPr>
              <a:t>sp_sproc_columns</a:t>
            </a:r>
            <a:endParaRPr lang="en-US" altLang="en-US" sz="751" kern="0" dirty="0">
              <a:latin typeface="Amazon Ember Regular"/>
              <a:ea typeface="Amazon Ember Regular"/>
              <a:cs typeface="Amazon Ember Regular"/>
            </a:endParaRPr>
          </a:p>
        </p:txBody>
      </p:sp>
      <p:sp>
        <p:nvSpPr>
          <p:cNvPr id="10" name="Content Placeholder 8">
            <a:extLst>
              <a:ext uri="{FF2B5EF4-FFF2-40B4-BE49-F238E27FC236}">
                <a16:creationId xmlns:a16="http://schemas.microsoft.com/office/drawing/2014/main" id="{CA1EBCB3-156C-4D60-A80F-33EDDFC8B8FB}"/>
              </a:ext>
            </a:extLst>
          </p:cNvPr>
          <p:cNvSpPr txBox="1">
            <a:spLocks/>
          </p:cNvSpPr>
          <p:nvPr/>
        </p:nvSpPr>
        <p:spPr>
          <a:xfrm>
            <a:off x="9816171" y="1200058"/>
            <a:ext cx="2286000" cy="5473807"/>
          </a:xfrm>
          <a:prstGeom prst="rect">
            <a:avLst/>
          </a:prstGeom>
        </p:spPr>
        <p:txBody>
          <a:bodyPr vert="horz" wrap="square" lIns="9144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s-MX" sz="1200" b="1" dirty="0"/>
              <a:t>Babelfish 3.1 (APG 15.2)</a:t>
            </a:r>
            <a:br>
              <a:rPr lang="en-US" sz="1200" b="1" dirty="0"/>
            </a:br>
            <a:r>
              <a:rPr lang="es-MX" sz="1200" b="1" dirty="0"/>
              <a:t>abril 2023</a:t>
            </a:r>
          </a:p>
          <a:p>
            <a:pPr marL="137155" indent="-137155">
              <a:lnSpc>
                <a:spcPct val="100000"/>
              </a:lnSpc>
              <a:spcAft>
                <a:spcPts val="0"/>
              </a:spcAft>
            </a:pPr>
            <a:r>
              <a:rPr lang="es-MX" sz="751" b="1" dirty="0"/>
              <a:t>Active Directory de Windows —</a:t>
            </a:r>
            <a:r>
              <a:rPr lang="es-MX" sz="751" dirty="0"/>
              <a:t>Proporciona soporte para inicios de sesión de usuarios individuales</a:t>
            </a:r>
            <a:endParaRPr lang="en-US" sz="751" b="1" dirty="0"/>
          </a:p>
          <a:p>
            <a:pPr marL="137155" indent="-137155">
              <a:lnSpc>
                <a:spcPct val="100000"/>
              </a:lnSpc>
              <a:spcAft>
                <a:spcPts val="0"/>
              </a:spcAft>
            </a:pPr>
            <a:r>
              <a:rPr lang="es-MX" sz="751" b="1" dirty="0"/>
              <a:t>Soporte de servidores vinculados:</a:t>
            </a:r>
            <a:r>
              <a:rPr lang="es-MX" sz="751" dirty="0"/>
              <a:t>Proporciona soporte para crear un servidor vinculado a una base de datos externa de SQL Server o Babelfish y seleccionar datos mediante OPENQUERY ()</a:t>
            </a:r>
          </a:p>
          <a:p>
            <a:pPr marL="137155" indent="-137155">
              <a:lnSpc>
                <a:spcPct val="100000"/>
              </a:lnSpc>
              <a:spcAft>
                <a:spcPts val="0"/>
              </a:spcAft>
            </a:pPr>
            <a:r>
              <a:rPr lang="es-MX" altLang="en-US" sz="751" b="1" kern="0" dirty="0">
                <a:latin typeface="Amazon Ember Regular"/>
                <a:ea typeface="Amazon Ember Regular"/>
                <a:cs typeface="Amazon Ember Regular"/>
              </a:rPr>
              <a:t>Funciones incorporadas nuevas o mejoradas:</a:t>
            </a:r>
            <a:r>
              <a:rPr lang="es-MX" altLang="en-US" sz="751" kern="0" dirty="0">
                <a:latin typeface="Amazon Ember Regular"/>
                <a:ea typeface="Amazon Ember Regular"/>
                <a:cs typeface="Amazon Ember Regular"/>
              </a:rPr>
              <a:t>str, atn2,</a:t>
            </a:r>
            <a:r>
              <a:rPr lang="es-MX" altLang="en-US" sz="751" kern="0" dirty="0" err="1">
                <a:latin typeface="Amazon Ember Regular"/>
                <a:ea typeface="Amazon Ember Regular"/>
                <a:cs typeface="Amazon Ember Regular"/>
              </a:rPr>
              <a:t>datediff_big</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nombre_esquema de objeto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nombre_aplicación</a:t>
            </a:r>
            <a:r>
              <a:rPr lang="es-MX" altLang="en-US" sz="751" kern="0" dirty="0">
                <a:latin typeface="Amazon Ember Regular"/>
                <a:ea typeface="Amazon Ember Regular"/>
                <a:cs typeface="Amazon Ember Regular"/>
              </a:rPr>
              <a:t>, grados, radianes, potencia, siguiente valor para,</a:t>
            </a:r>
            <a:r>
              <a:rPr lang="es-MX" altLang="en-US" sz="751" kern="0" dirty="0" err="1">
                <a:latin typeface="Amazon Ember Regular"/>
                <a:ea typeface="Amazon Ember Regular"/>
                <a:cs typeface="Amazon Ember Regular"/>
              </a:rPr>
              <a:t>openjson</a:t>
            </a:r>
            <a:r>
              <a:rPr lang="es-MX" altLang="en-US" sz="751" kern="0" dirty="0">
                <a:latin typeface="Amazon Ember Regular"/>
                <a:ea typeface="Amazon Ember Regular"/>
                <a:cs typeface="Amazon Ember Regular"/>
              </a:rPr>
              <a:t>, promedio,</a:t>
            </a:r>
            <a:r>
              <a:rPr lang="es-MX" altLang="en-US" sz="751" kern="0" dirty="0" err="1">
                <a:latin typeface="Amazon Ember Regular"/>
                <a:ea typeface="Amazon Ember Regular"/>
                <a:cs typeface="Amazon Ember Regular"/>
              </a:rPr>
              <a:t>propiedad del servidor</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definicia_objeto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nombre_objeto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identificación_objeto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Identidad_ámbito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contextos_sesión_de_sesión</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intentar convertir</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try_cast</a:t>
            </a:r>
            <a:endParaRPr lang="en-US" altLang="en-US" sz="751" kern="0" dirty="0">
              <a:latin typeface="Amazon Ember Regular"/>
              <a:ea typeface="Amazon Ember Regular"/>
              <a:cs typeface="Amazon Ember Regular"/>
            </a:endParaRPr>
          </a:p>
          <a:p>
            <a:pPr marL="137155" indent="-137155">
              <a:lnSpc>
                <a:spcPct val="100000"/>
              </a:lnSpc>
              <a:spcAft>
                <a:spcPts val="0"/>
              </a:spcAft>
            </a:pPr>
            <a:r>
              <a:rPr lang="es-MX" altLang="en-US" sz="751" b="1" kern="0" dirty="0">
                <a:latin typeface="Amazon Ember Regular"/>
                <a:ea typeface="Amazon Ember Regular"/>
                <a:cs typeface="Amazon Ember Regular"/>
              </a:rPr>
              <a:t>Vistas de catálogo y procedimientos almacenados nuevos o mejorados</a:t>
            </a:r>
            <a:r>
              <a:rPr lang="es-MX" altLang="en-US" sz="751" kern="0" dirty="0">
                <a:latin typeface="Amazon Ember Regular"/>
                <a:ea typeface="Amazon Ember Regular"/>
                <a:cs typeface="Amazon Ember Regular"/>
              </a:rPr>
              <a:t>— Añade soporte para</a:t>
            </a:r>
            <a:r>
              <a:rPr lang="es-MX" altLang="en-US" sz="751" kern="0" dirty="0" err="1">
                <a:latin typeface="Amazon Ember Regular"/>
                <a:ea typeface="Amazon Ember Regular"/>
                <a:cs typeface="Amazon Ember Regular"/>
              </a:rPr>
              <a:t>sp_rename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sp_fkeys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sys.systems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sys.all_views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sys.indexes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sys.sysindexes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sys.has_perms_por_name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sys.types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sp_babelfish volatility</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sys.check_stricciones_</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sp_set_contexto_sesión_de_sesión</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particiones sys.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sp_executesql</a:t>
            </a:r>
            <a:endParaRPr lang="en-US" altLang="en-US" sz="751" kern="0" dirty="0">
              <a:latin typeface="Amazon Ember Regular"/>
              <a:ea typeface="Amazon Ember Regular"/>
              <a:cs typeface="Amazon Ember Regular"/>
            </a:endParaRPr>
          </a:p>
          <a:p>
            <a:pPr marL="137155" indent="-137155">
              <a:lnSpc>
                <a:spcPct val="100000"/>
              </a:lnSpc>
              <a:spcAft>
                <a:spcPts val="0"/>
              </a:spcAft>
            </a:pPr>
            <a:r>
              <a:rPr lang="es-MX" altLang="en-US" sz="751" b="1" kern="0" dirty="0">
                <a:latin typeface="Amazon Ember Regular"/>
                <a:ea typeface="Amazon Ember Regular"/>
                <a:cs typeface="Amazon Ember Regular"/>
              </a:rPr>
              <a:t>Nuevo</a:t>
            </a:r>
            <a:r>
              <a:rPr lang="es-MX" altLang="en-US" sz="751" b="1" kern="0" dirty="0" err="1">
                <a:latin typeface="Amazon Ember Regular"/>
                <a:ea typeface="Amazon Ember Regular"/>
                <a:cs typeface="Amazon Ember Regular"/>
              </a:rPr>
              <a:t>esquema de información</a:t>
            </a:r>
            <a:r>
              <a:rPr lang="es-MX" altLang="en-US" sz="751" b="1" kern="0" dirty="0">
                <a:latin typeface="Amazon Ember Regular"/>
                <a:ea typeface="Amazon Ember Regular"/>
                <a:cs typeface="Amazon Ember Regular"/>
              </a:rPr>
              <a:t>vistas</a:t>
            </a:r>
            <a:r>
              <a:rPr lang="es-MX" altLang="en-US" sz="751" kern="0" dirty="0">
                <a:latin typeface="Amazon Ember Regular"/>
                <a:ea typeface="Amazon Ember Regular"/>
                <a:cs typeface="Amazon Ember Regular"/>
              </a:rPr>
              <a:t>— Añade soporte para esquemas, rutinas y secuencias</a:t>
            </a:r>
          </a:p>
          <a:p>
            <a:pPr marL="137155" indent="-137155">
              <a:lnSpc>
                <a:spcPct val="100000"/>
              </a:lnSpc>
              <a:spcAft>
                <a:spcPts val="0"/>
              </a:spcAft>
            </a:pPr>
            <a:r>
              <a:rPr lang="es-MX" sz="751" b="1" kern="0" dirty="0">
                <a:latin typeface="Amazon Ember Regular"/>
                <a:cs typeface="Amazon Ember Regular"/>
              </a:rPr>
              <a:t>Mejoras en el marco</a:t>
            </a:r>
            <a:r>
              <a:rPr lang="es-MX" sz="751" kern="0" dirty="0">
                <a:latin typeface="Amazon Ember Regular"/>
                <a:cs typeface="Amazon Ember Regular"/>
              </a:rPr>
              <a:t>— Soporte para ASP.Net</a:t>
            </a:r>
            <a:r>
              <a:rPr lang="es-MX" sz="751" kern="0" dirty="0" err="1">
                <a:latin typeface="Amazon Ember Regular"/>
                <a:cs typeface="Amazon Ember Regular"/>
              </a:rPr>
              <a:t>Proveedor de membresía de SQL Server</a:t>
            </a:r>
            <a:r>
              <a:rPr lang="es-MX" sz="751" kern="0" dirty="0">
                <a:latin typeface="Amazon Ember Regular"/>
                <a:cs typeface="Amazon Ember Regular"/>
              </a:rPr>
              <a:t>, abordar problemas relacionados con</a:t>
            </a:r>
            <a:r>
              <a:rPr lang="es-MX" sz="751" kern="0" dirty="0" err="1">
                <a:latin typeface="Amazon Ember Regular"/>
                <a:cs typeface="Amazon Ember Regular"/>
              </a:rPr>
              <a:t>.net</a:t>
            </a:r>
            <a:r>
              <a:rPr lang="es-MX" sz="751" kern="0" dirty="0">
                <a:latin typeface="Amazon Ember Regular"/>
                <a:cs typeface="Amazon Ember Regular"/>
              </a:rPr>
              <a:t>Entorno de Entidad</a:t>
            </a:r>
          </a:p>
          <a:p>
            <a:pPr marL="137155" indent="-137155">
              <a:lnSpc>
                <a:spcPct val="100000"/>
              </a:lnSpc>
              <a:spcAft>
                <a:spcPts val="0"/>
              </a:spcAft>
            </a:pPr>
            <a:r>
              <a:rPr lang="es-MX" sz="751" b="1" kern="0" dirty="0">
                <a:latin typeface="Amazon Ember Regular"/>
                <a:cs typeface="Amazon Ember Regular"/>
              </a:rPr>
              <a:t>Estudio de Administración de SQL Server</a:t>
            </a:r>
            <a:r>
              <a:rPr lang="es-MX" sz="751" kern="0" dirty="0">
                <a:latin typeface="Amazon Ember Regular"/>
                <a:cs typeface="Amazon Ember Regular"/>
              </a:rPr>
              <a:t>— Soporte para secuencias de comandos de objetos Babelfish desde el Explorador de objetos</a:t>
            </a:r>
            <a:endParaRPr lang="fr-FR" altLang="en-US" sz="751" kern="0" dirty="0">
              <a:latin typeface="Amazon Ember Regular"/>
              <a:ea typeface="Amazon Ember Regular"/>
              <a:cs typeface="Amazon Ember Regular"/>
            </a:endParaRPr>
          </a:p>
          <a:p>
            <a:endParaRPr lang="en-US" sz="900" dirty="0"/>
          </a:p>
        </p:txBody>
      </p:sp>
    </p:spTree>
    <p:extLst>
      <p:ext uri="{BB962C8B-B14F-4D97-AF65-F5344CB8AC3E}">
        <p14:creationId xmlns:p14="http://schemas.microsoft.com/office/powerpoint/2010/main" val="5980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78">
            <a:extLst>
              <a:ext uri="{FF2B5EF4-FFF2-40B4-BE49-F238E27FC236}">
                <a16:creationId xmlns:a16="http://schemas.microsoft.com/office/drawing/2014/main" id="{3EB75655-BAD9-6128-8449-35C92A27A87C}"/>
              </a:ext>
            </a:extLst>
          </p:cNvPr>
          <p:cNvSpPr>
            <a:spLocks noGrp="1"/>
          </p:cNvSpPr>
          <p:nvPr>
            <p:ph type="title"/>
          </p:nvPr>
        </p:nvSpPr>
        <p:spPr>
          <a:xfrm>
            <a:off x="219617" y="243381"/>
            <a:ext cx="11259551" cy="535531"/>
          </a:xfrm>
        </p:spPr>
        <p:txBody>
          <a:bodyPr/>
          <a:lstStyle/>
          <a:p>
            <a:pPr algn="l"/>
            <a:r>
              <a:rPr lang="es-MX" sz="3200" dirty="0"/>
              <a:t>Actualizaciones continuas de Babelfish con cada lanzamiento de PG</a:t>
            </a:r>
            <a:endParaRPr lang="en-US" sz="3333" dirty="0"/>
          </a:p>
        </p:txBody>
      </p:sp>
      <p:sp>
        <p:nvSpPr>
          <p:cNvPr id="113" name="Slide Number Placeholder 2">
            <a:extLst>
              <a:ext uri="{FF2B5EF4-FFF2-40B4-BE49-F238E27FC236}">
                <a16:creationId xmlns:a16="http://schemas.microsoft.com/office/drawing/2014/main" id="{42CF074A-FA02-4850-A83F-7D7FF687ED10}"/>
              </a:ext>
            </a:extLst>
          </p:cNvPr>
          <p:cNvSpPr txBox="1">
            <a:spLocks/>
          </p:cNvSpPr>
          <p:nvPr/>
        </p:nvSpPr>
        <p:spPr>
          <a:xfrm>
            <a:off x="11071134" y="6492242"/>
            <a:ext cx="816068" cy="18408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834CDD4-D76F-4459-B025-0310E913C243}" type="slidenum">
              <a:rPr lang="en-US" sz="875"/>
              <a:pPr algn="r"/>
              <a:t>27</a:t>
            </a:fld>
            <a:endParaRPr lang="en-US" sz="875" dirty="0"/>
          </a:p>
        </p:txBody>
      </p:sp>
      <p:sp>
        <p:nvSpPr>
          <p:cNvPr id="6" name="Content Placeholder 9">
            <a:extLst>
              <a:ext uri="{FF2B5EF4-FFF2-40B4-BE49-F238E27FC236}">
                <a16:creationId xmlns:a16="http://schemas.microsoft.com/office/drawing/2014/main" id="{C38A0BD9-1D9B-204C-ABFD-A4AAEE0D683D}"/>
              </a:ext>
            </a:extLst>
          </p:cNvPr>
          <p:cNvSpPr txBox="1">
            <a:spLocks/>
          </p:cNvSpPr>
          <p:nvPr/>
        </p:nvSpPr>
        <p:spPr>
          <a:xfrm>
            <a:off x="2541683" y="1200058"/>
            <a:ext cx="2286000" cy="4528932"/>
          </a:xfrm>
          <a:prstGeom prst="rect">
            <a:avLst/>
          </a:prstGeom>
          <a:ln>
            <a:noFill/>
          </a:ln>
        </p:spPr>
        <p:txBody>
          <a:bodyPr wrap="square" lIns="91440">
            <a:noAutofit/>
          </a:bodyPr>
          <a:lst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288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16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303020" indent="-205740" algn="l" defTabSz="1097280" rtl="0" eaLnBrk="1" latinLnBrk="0" hangingPunct="1">
              <a:lnSpc>
                <a:spcPct val="90000"/>
              </a:lnSpc>
              <a:spcBef>
                <a:spcPts val="0"/>
              </a:spcBef>
              <a:spcAft>
                <a:spcPts val="1440"/>
              </a:spcAft>
              <a:buFont typeface="Arial" panose="020B0604020202020204" pitchFamily="34" charset="0"/>
              <a:buChar char="•"/>
              <a:defRPr sz="192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577340" indent="-205740" algn="l" defTabSz="1097280" rtl="0" eaLnBrk="1" latinLnBrk="0" hangingPunct="1">
              <a:lnSpc>
                <a:spcPct val="90000"/>
              </a:lnSpc>
              <a:spcBef>
                <a:spcPts val="0"/>
              </a:spcBef>
              <a:spcAft>
                <a:spcPts val="1440"/>
              </a:spcAft>
              <a:buFont typeface="Arial" panose="020B0604020202020204" pitchFamily="34" charset="0"/>
              <a:buChar char="•"/>
              <a:defRPr sz="192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nSpc>
                <a:spcPct val="100000"/>
              </a:lnSpc>
              <a:spcAft>
                <a:spcPts val="600"/>
              </a:spcAft>
              <a:buNone/>
            </a:pPr>
            <a:r>
              <a:rPr lang="es-MX" sz="1200" b="1" dirty="0"/>
              <a:t>Babelfish 3.3 (APG 15.4)</a:t>
            </a:r>
            <a:br>
              <a:rPr lang="en-US" sz="1200" b="1" dirty="0"/>
            </a:br>
            <a:r>
              <a:rPr lang="es-MX" sz="1200" b="1" dirty="0"/>
              <a:t>octubre 2023</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Añadido soporte para</a:t>
            </a:r>
            <a:r>
              <a:rPr lang="es-MX" altLang="en-US" sz="751" kern="0" dirty="0" err="1">
                <a:latin typeface="Amazon Ember Regular"/>
                <a:ea typeface="Amazon Ember Regular"/>
                <a:cs typeface="Amazon Ember Regular"/>
              </a:rPr>
              <a:t>declaraciones pg_stat_</a:t>
            </a:r>
            <a:r>
              <a:rPr lang="es-MX" altLang="en-US" sz="751" kern="0" dirty="0">
                <a:latin typeface="Amazon Ember Regular"/>
                <a:ea typeface="Amazon Ember Regular"/>
                <a:cs typeface="Amazon Ember Regular"/>
              </a:rPr>
              <a:t>extensión con Babelfish.</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Se agregó soporte para la sintaxis de corchetes cuadrados T-SQL con el predicado LIKE.</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Se agregó soporte para declaraciones CREATE, ALTER o DROP EXTENSION en</a:t>
            </a:r>
            <a:r>
              <a:rPr lang="es-MX" altLang="en-US" sz="751" kern="0" dirty="0" err="1">
                <a:latin typeface="Amazon Ember Regular"/>
                <a:ea typeface="Amazon Ember Regular"/>
                <a:cs typeface="Amazon Ember Regular"/>
              </a:rPr>
              <a:t>sp_execute_postgresql</a:t>
            </a:r>
            <a:r>
              <a:rPr lang="es-MX" altLang="en-US" sz="751" kern="0" dirty="0">
                <a:latin typeface="Amazon Ember Regular"/>
                <a:ea typeface="Amazon Ember Regular"/>
                <a:cs typeface="Amazon Ember Regular"/>
              </a:rPr>
              <a:t>procedimiento.</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Se agregó soporte para propiedades extendidas para bases de datos de tipos de objeto, esquema, tabla, vista, columna, secuencia, función, procedimiento.</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Nuevas funciones incorporadas — Añade soporte para HOST_ID (), EOMONTH (), PARSENAME (), SMALLDATETIMEFROMPARTS (),</a:t>
            </a:r>
            <a:r>
              <a:rPr lang="es-MX" altLang="en-US" sz="751" kern="0" dirty="0" err="1">
                <a:latin typeface="Amazon Ember Regular"/>
                <a:ea typeface="Amazon Ember Regular"/>
                <a:cs typeface="Amazon Ember Regular"/>
              </a:rPr>
              <a:t>propiedad extendida fn_list</a:t>
            </a:r>
            <a:r>
              <a:rPr lang="es-MX" altLang="en-US" sz="751" kern="0" dirty="0">
                <a:latin typeface="Amazon Ember Regular"/>
                <a:ea typeface="Amazon Ember Regular"/>
                <a:cs typeface="Amazon Ember Regular"/>
              </a:rPr>
              <a:t>()</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Nuevas vistas de catálogo y procedimientos almacenados: agrega soporte para</a:t>
            </a:r>
            <a:r>
              <a:rPr lang="es-MX" altLang="en-US" sz="751" kern="0" dirty="0" err="1">
                <a:latin typeface="Amazon Ember Regular"/>
                <a:ea typeface="Amazon Ember Regular"/>
                <a:cs typeface="Amazon Ember Regular"/>
              </a:rPr>
              <a:t>sp_enum_oledb_providers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sp_testservidor vinculado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sp_who</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sys.extended_properties</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sp_add propiedad extendida</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propiedad extendida sp_update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propiedad extendida sp_drop</a:t>
            </a:r>
            <a:endParaRPr lang="en-US" altLang="en-US" sz="751" kern="0" dirty="0">
              <a:latin typeface="Amazon Ember Regular"/>
              <a:ea typeface="Amazon Ember Regular"/>
              <a:cs typeface="Amazon Ember Regular"/>
            </a:endParaRP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Añadido soporte para</a:t>
            </a:r>
            <a:r>
              <a:rPr lang="es-MX" altLang="en-US" sz="751" kern="0" dirty="0" err="1">
                <a:latin typeface="Amazon Ember Regular"/>
                <a:ea typeface="Amazon Ember Regular"/>
                <a:cs typeface="Amazon Ember Regular"/>
              </a:rPr>
              <a:t>tiempo de espera de conexión</a:t>
            </a:r>
            <a:r>
              <a:rPr lang="es-MX" altLang="en-US" sz="751" kern="0" dirty="0">
                <a:latin typeface="Amazon Ember Regular"/>
                <a:ea typeface="Amazon Ember Regular"/>
                <a:cs typeface="Amazon Ember Regular"/>
              </a:rPr>
              <a:t>opción en</a:t>
            </a:r>
            <a:r>
              <a:rPr lang="es-MX" altLang="en-US" sz="751" kern="0" dirty="0" err="1">
                <a:latin typeface="Amazon Ember Regular"/>
                <a:ea typeface="Amazon Ember Regular"/>
                <a:cs typeface="Amazon Ember Regular"/>
              </a:rPr>
              <a:t>opción sp_server</a:t>
            </a:r>
            <a:r>
              <a:rPr lang="es-MX" altLang="en-US" sz="751" kern="0" dirty="0">
                <a:latin typeface="Amazon Ember Regular"/>
                <a:ea typeface="Amazon Ember Regular"/>
                <a:cs typeface="Amazon Ember Regular"/>
              </a:rPr>
              <a:t>.</a:t>
            </a:r>
          </a:p>
        </p:txBody>
      </p:sp>
      <p:sp>
        <p:nvSpPr>
          <p:cNvPr id="7" name="Content Placeholder 8">
            <a:extLst>
              <a:ext uri="{FF2B5EF4-FFF2-40B4-BE49-F238E27FC236}">
                <a16:creationId xmlns:a16="http://schemas.microsoft.com/office/drawing/2014/main" id="{0AA9A23A-303A-49C0-DB01-C4D96721EA16}"/>
              </a:ext>
            </a:extLst>
          </p:cNvPr>
          <p:cNvSpPr>
            <a:spLocks noGrp="1"/>
          </p:cNvSpPr>
          <p:nvPr>
            <p:ph sz="half" idx="1"/>
          </p:nvPr>
        </p:nvSpPr>
        <p:spPr>
          <a:xfrm>
            <a:off x="116855" y="1200058"/>
            <a:ext cx="2286000" cy="5146795"/>
          </a:xfrm>
        </p:spPr>
        <p:txBody>
          <a:bodyPr vert="horz" wrap="square" lIns="91440" tIns="60960" rIns="0" bIns="60960" rtlCol="0">
            <a:noAutofit/>
          </a:bodyPr>
          <a:lstStyle/>
          <a:p>
            <a:pPr marL="0" indent="0">
              <a:lnSpc>
                <a:spcPct val="100000"/>
              </a:lnSpc>
              <a:spcAft>
                <a:spcPts val="600"/>
              </a:spcAft>
              <a:buNone/>
            </a:pPr>
            <a:r>
              <a:rPr lang="es-MX" sz="1200" b="1" dirty="0"/>
              <a:t>Babelfish 3.2 (APG 15.3)</a:t>
            </a:r>
            <a:br>
              <a:rPr lang="en-US" sz="1200" b="1" dirty="0"/>
            </a:br>
            <a:r>
              <a:rPr lang="es-MX" sz="1200" b="1" dirty="0"/>
              <a:t>julio 2023</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Nuevas características —</a:t>
            </a:r>
            <a:r>
              <a:rPr lang="es-MX" altLang="en-US" sz="751" kern="0" dirty="0">
                <a:latin typeface="Amazon Ember Regular"/>
                <a:ea typeface="Amazon Ember Regular"/>
                <a:cs typeface="Amazon Ember Regular"/>
              </a:rPr>
              <a:t>Soporta SELECT remoto con nombre de objeto de 4 partes. Referencias remotas en UPDATE/DELETE solo para lectura, es decir, en la cláusula FROM. Soporta la instancia de Babelfish como un servidor vinculado desde la instancia de SQL Server.</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Nuevas funciones agregadas:</a:t>
            </a:r>
            <a:r>
              <a:rPr lang="es-MX" altLang="en-US" sz="751" kern="0" dirty="0">
                <a:latin typeface="Amazon Ember Regular"/>
                <a:ea typeface="Amazon Ember Regular"/>
                <a:cs typeface="Amazon Ember Regular"/>
              </a:rPr>
              <a:t>Soporte para STDEV (), STDEVP (), VAR (), VARP ()</a:t>
            </a:r>
          </a:p>
          <a:p>
            <a:pPr marL="137155" indent="-137155" defTabSz="914290">
              <a:lnSpc>
                <a:spcPct val="110000"/>
              </a:lnSpc>
              <a:spcAft>
                <a:spcPts val="0"/>
              </a:spcAft>
              <a:buFont typeface="Arial"/>
              <a:buChar char="•"/>
            </a:pPr>
            <a:r>
              <a:rPr lang="es-MX" altLang="en-US" sz="751" b="1" kern="0" dirty="0">
                <a:latin typeface="Amazon Ember Regular"/>
                <a:ea typeface="Amazon Ember Regular"/>
                <a:cs typeface="Amazon Ember Regular"/>
              </a:rPr>
              <a:t>Nuevas Funciones -</a:t>
            </a:r>
            <a:r>
              <a:rPr lang="es-MX" altLang="en-US" sz="751" kern="0" dirty="0">
                <a:latin typeface="Amazon Ember Regular"/>
                <a:ea typeface="Amazon Ember Regular"/>
                <a:cs typeface="Amazon Ember Regular"/>
              </a:rPr>
              <a:t>Soporta las funciones TIMEFROMPARTS (), DATETIME2FROMPARTS (), ROWCOUNT_BIG (), DATABASE_PRINCIPAL_ID () y CONTEXT_INFO () T-SQL</a:t>
            </a:r>
          </a:p>
          <a:p>
            <a:pPr marL="137155" indent="-137155" defTabSz="914290">
              <a:lnSpc>
                <a:spcPct val="110000"/>
              </a:lnSpc>
              <a:spcAft>
                <a:spcPts val="0"/>
              </a:spcAft>
              <a:buFont typeface="Arial"/>
              <a:buChar char="•"/>
            </a:pPr>
            <a:r>
              <a:rPr lang="es-MX" altLang="en-US" sz="751" kern="0" dirty="0">
                <a:latin typeface="Amazon Ember Regular"/>
                <a:ea typeface="Amazon Ember Regular"/>
                <a:cs typeface="Amazon Ember Regular"/>
              </a:rPr>
              <a:t>Soporta SET</a:t>
            </a:r>
            <a:r>
              <a:rPr lang="es-MX" altLang="en-US" sz="751" kern="0" dirty="0" err="1">
                <a:latin typeface="Amazon Ember Regular"/>
                <a:ea typeface="Amazon Ember Regular"/>
                <a:cs typeface="Amazon Ember Regular"/>
              </a:rPr>
              <a:t>conteo de filas</a:t>
            </a:r>
            <a:r>
              <a:rPr lang="es-MX" altLang="en-US" sz="751" kern="0" dirty="0">
                <a:latin typeface="Amazon Ember Regular"/>
                <a:ea typeface="Amazon Ember Regular"/>
                <a:cs typeface="Amazon Ember Regular"/>
              </a:rPr>
              <a:t>y la sintaxis SET CONTEXT_INFO T-SQL</a:t>
            </a:r>
          </a:p>
          <a:p>
            <a:pPr marL="137155" indent="-137155" defTabSz="914290">
              <a:lnSpc>
                <a:spcPct val="110000"/>
              </a:lnSpc>
              <a:spcAft>
                <a:spcPts val="0"/>
              </a:spcAft>
              <a:buFont typeface="Arial"/>
              <a:buChar char="•"/>
            </a:pPr>
            <a:r>
              <a:rPr lang="es-MX" altLang="en-US" sz="751" kern="0" dirty="0">
                <a:latin typeface="Amazon Ember Regular"/>
                <a:ea typeface="Amazon Ember Regular"/>
                <a:cs typeface="Amazon Ember Regular"/>
              </a:rPr>
              <a:t>Añade soporte para la cláusula TOP con comandos INSERT/UPDATE/DELETE</a:t>
            </a:r>
          </a:p>
          <a:p>
            <a:pPr marL="137155" indent="-137155" defTabSz="914290">
              <a:lnSpc>
                <a:spcPct val="110000"/>
              </a:lnSpc>
              <a:spcAft>
                <a:spcPts val="0"/>
              </a:spcAft>
              <a:buFont typeface="Arial"/>
              <a:buChar char="•"/>
            </a:pPr>
            <a:r>
              <a:rPr lang="es-MX" altLang="en-US" sz="750" kern="0" dirty="0">
                <a:latin typeface="Amazon Ember Regular"/>
                <a:ea typeface="Amazon Ember Regular"/>
                <a:cs typeface="Amazon Ember Regular"/>
              </a:rPr>
              <a:t>Soportes</a:t>
            </a:r>
            <a:r>
              <a:rPr lang="es-MX" altLang="en-US" sz="750" kern="0" dirty="0" err="1">
                <a:latin typeface="Amazon Ember Regular"/>
                <a:ea typeface="Amazon Ember Regular"/>
                <a:cs typeface="Amazon Ember Regular"/>
              </a:rPr>
              <a:t>sp_rename</a:t>
            </a:r>
            <a:r>
              <a:rPr lang="es-MX" altLang="en-US" sz="750" kern="0" dirty="0">
                <a:latin typeface="Amazon Ember Regular"/>
                <a:ea typeface="Amazon Ember Regular"/>
                <a:cs typeface="Amazon Ember Regular"/>
              </a:rPr>
              <a:t>para objetos COLUMN, TRIGGER, TABLE TYPE y USER DEFINED DATATYPE.</a:t>
            </a:r>
          </a:p>
          <a:p>
            <a:pPr marL="137155" indent="-137155" defTabSz="914290">
              <a:lnSpc>
                <a:spcPct val="110000"/>
              </a:lnSpc>
              <a:spcAft>
                <a:spcPts val="0"/>
              </a:spcAft>
              <a:buFont typeface="Arial"/>
              <a:buChar char="•"/>
            </a:pPr>
            <a:endParaRPr lang="en-US" altLang="en-US" sz="751" kern="0" dirty="0">
              <a:latin typeface="Amazon Ember Regular"/>
              <a:ea typeface="Amazon Ember Regular"/>
              <a:cs typeface="Amazon Ember Regular"/>
            </a:endParaRPr>
          </a:p>
        </p:txBody>
      </p:sp>
      <p:sp>
        <p:nvSpPr>
          <p:cNvPr id="8" name="TextBox 7">
            <a:extLst>
              <a:ext uri="{FF2B5EF4-FFF2-40B4-BE49-F238E27FC236}">
                <a16:creationId xmlns:a16="http://schemas.microsoft.com/office/drawing/2014/main" id="{1C1484E3-D91E-EDD2-BDDB-426AD066C74E}"/>
              </a:ext>
            </a:extLst>
          </p:cNvPr>
          <p:cNvSpPr txBox="1"/>
          <p:nvPr/>
        </p:nvSpPr>
        <p:spPr>
          <a:xfrm>
            <a:off x="4827683" y="1200059"/>
            <a:ext cx="2853277" cy="5358081"/>
          </a:xfrm>
          <a:prstGeom prst="rect">
            <a:avLst/>
          </a:prstGeom>
          <a:noFill/>
        </p:spPr>
        <p:txBody>
          <a:bodyPr wrap="square" lIns="91440" rIns="0" rtlCol="0">
            <a:noAutofit/>
          </a:bodyPr>
          <a:lstStyle/>
          <a:p>
            <a:pPr>
              <a:spcAft>
                <a:spcPts val="600"/>
              </a:spcAft>
              <a:buSzPct val="90000"/>
            </a:pPr>
            <a:r>
              <a:rPr lang="es-MX" sz="1200" b="1" dirty="0">
                <a:ea typeface="Amazon Ember Display" panose="020F0603020204020204" pitchFamily="34" charset="0"/>
                <a:cs typeface="Amazon Ember Display" panose="020F0603020204020204" pitchFamily="34" charset="0"/>
              </a:rPr>
              <a:t>Babelfish 3.4 (APG 15.5)</a:t>
            </a:r>
            <a:br>
              <a:rPr lang="en-US" sz="1200" b="1" dirty="0">
                <a:ea typeface="Amazon Ember Display" panose="020F0603020204020204" pitchFamily="34" charset="0"/>
                <a:cs typeface="Amazon Ember Display" panose="020F0603020204020204" pitchFamily="34" charset="0"/>
              </a:rPr>
            </a:br>
            <a:r>
              <a:rPr lang="es-MX" sz="1200" b="1" dirty="0">
                <a:ea typeface="Amazon Ember Display" panose="020F0603020204020204" pitchFamily="34" charset="0"/>
                <a:cs typeface="Amazon Ember Display" panose="020F0603020204020204" pitchFamily="34" charset="0"/>
              </a:rPr>
              <a:t>diciembre 2023</a:t>
            </a:r>
            <a:endParaRPr lang="en-US" sz="1200" dirty="0"/>
          </a:p>
          <a:p>
            <a:pPr marL="137155" indent="-137155">
              <a:buFont typeface="Arial"/>
              <a:buChar char="•"/>
            </a:pPr>
            <a:r>
              <a:rPr lang="es-MX" altLang="en-US" sz="750" kern="0" dirty="0">
                <a:latin typeface="Amazon Ember Regular"/>
                <a:ea typeface="Amazon Ember Regular"/>
                <a:cs typeface="Amazon Ember Regular"/>
              </a:rPr>
              <a:t>Se agregó soporte para TSQL Nivel de Aislamiento SERIALIZABLE y LECTURA REPETIBLE con semántica de PostgreSQL.</a:t>
            </a:r>
          </a:p>
          <a:p>
            <a:pPr marL="137155" indent="-137155">
              <a:buFont typeface="Arial"/>
              <a:buChar char="•"/>
            </a:pPr>
            <a:r>
              <a:rPr lang="es-MX" sz="750" dirty="0"/>
              <a:t>Se agregó soporte para habilitar o deshabilitar activadores.</a:t>
            </a:r>
          </a:p>
          <a:p>
            <a:pPr marL="137155" indent="-137155">
              <a:buFont typeface="Arial"/>
              <a:buChar char="•"/>
            </a:pPr>
            <a:r>
              <a:rPr lang="es-MX" sz="750" dirty="0"/>
              <a:t>Añadido soporte para las funciones TSQL DATETRUNC (), DATE_BUCKET (), SWITCHOFFSET (), TODATETIMEOFFSET (), cláusula AT TIME ZONE, TYPE_ID (), TYPE_NAME (), COL_LENGTH () y COL_NAME ()</a:t>
            </a:r>
          </a:p>
          <a:p>
            <a:pPr marL="137155" indent="-137155">
              <a:buFont typeface="Arial"/>
              <a:buChar char="•"/>
            </a:pPr>
            <a:r>
              <a:rPr lang="es-MX" sz="750" dirty="0"/>
              <a:t>Se agregó soporte para PIVOT en un alcance limitado (no se admite cuando se usa en una definición de vista, una expresión de tabla común o una unión)</a:t>
            </a:r>
          </a:p>
          <a:p>
            <a:pPr marL="137155" indent="-137155">
              <a:buFont typeface="Arial"/>
              <a:buChar char="•"/>
            </a:pPr>
            <a:r>
              <a:rPr lang="es-MX" sz="750" dirty="0"/>
              <a:t>Se agregó soporte para la palabra clave DEFAULT en llamadas a procedimientos y funciones almacenados.</a:t>
            </a:r>
          </a:p>
          <a:p>
            <a:pPr marL="137155" indent="-137155">
              <a:buFont typeface="Arial"/>
              <a:buChar char="•"/>
            </a:pPr>
            <a:r>
              <a:rPr lang="es-MX" sz="750" dirty="0"/>
              <a:t>Se agregó soporte para la transmisión de DATETIME a tipos numéricos.</a:t>
            </a:r>
          </a:p>
          <a:p>
            <a:pPr marL="137155" indent="-137155">
              <a:buFont typeface="Arial"/>
              <a:buChar char="•"/>
            </a:pPr>
            <a:r>
              <a:rPr lang="es-MX" sz="750" dirty="0"/>
              <a:t>Se agregó soporte para DBCC CHECKIDENT para la capacidad de restablecer las columnas IDENTITY.</a:t>
            </a:r>
          </a:p>
          <a:p>
            <a:pPr marL="137155" indent="-137155">
              <a:buFont typeface="Arial"/>
              <a:buChar char="•"/>
            </a:pPr>
            <a:r>
              <a:rPr lang="es-MX" sz="750" dirty="0"/>
              <a:t>Se agregó soporte para la cláusula PRIMARY KEY NOT NULL IDENTITY en CREATE/ALTER TABLE.</a:t>
            </a:r>
          </a:p>
          <a:p>
            <a:pPr marL="137155" indent="-137155">
              <a:buFont typeface="Arial"/>
              <a:buChar char="•"/>
            </a:pPr>
            <a:r>
              <a:rPr lang="es-MX" sz="750" dirty="0"/>
              <a:t>Se agregó soporte para cadenas entre comillas dobles que contienen comillas sencillas, comillas dobles incrustadas en una cadena de comillas dobles y parámetros de cadena sin comillas.</a:t>
            </a:r>
          </a:p>
          <a:p>
            <a:pPr marL="137155" indent="-137155">
              <a:buFont typeface="Arial"/>
              <a:buChar char="•"/>
            </a:pPr>
            <a:r>
              <a:rPr lang="es-MX" sz="750" dirty="0"/>
              <a:t>Se agregó soporte para la sintaxis ALTER AUTHORIZATION para cambiar el propietario de la base de datos.</a:t>
            </a:r>
          </a:p>
          <a:p>
            <a:pPr marL="137155" indent="-137155">
              <a:buFont typeface="Arial"/>
              <a:buChar char="•"/>
            </a:pPr>
            <a:r>
              <a:rPr lang="es-MX" sz="750" dirty="0"/>
              <a:t>Añadido soporte para el comando TSQL KILL.</a:t>
            </a:r>
          </a:p>
          <a:p>
            <a:pPr marL="137155" indent="-137155">
              <a:buFont typeface="Arial"/>
              <a:buChar char="•"/>
            </a:pPr>
            <a:r>
              <a:rPr lang="es-MX" sz="750" dirty="0"/>
              <a:t>Añadido soporte para objetos de catálogo TSQL</a:t>
            </a:r>
            <a:r>
              <a:rPr lang="es-MX" sz="750" dirty="0" err="1"/>
              <a:t>Esquema de información. Key_Column_Usage</a:t>
            </a:r>
            <a:r>
              <a:rPr lang="es-MX" sz="750" dirty="0"/>
              <a:t>,</a:t>
            </a:r>
            <a:r>
              <a:rPr lang="es-MX" sz="750" dirty="0" err="1"/>
              <a:t>sys.server_role_members</a:t>
            </a:r>
            <a:r>
              <a:rPr lang="es-MX" sz="750" dirty="0"/>
              <a:t>,</a:t>
            </a:r>
            <a:r>
              <a:rPr lang="es-MX" sz="750" dirty="0" err="1"/>
              <a:t>Permisos de Sys.Database</a:t>
            </a:r>
            <a:r>
              <a:rPr lang="es-MX" sz="750" dirty="0"/>
              <a:t>,</a:t>
            </a:r>
            <a:r>
              <a:rPr lang="es-MX" sz="750" dirty="0" err="1"/>
              <a:t>sp_changedbowner</a:t>
            </a:r>
          </a:p>
          <a:p>
            <a:pPr marL="137155" indent="-137155">
              <a:buFont typeface="Arial"/>
              <a:buChar char="•"/>
            </a:pPr>
            <a:r>
              <a:rPr lang="es-MX" sz="750" dirty="0"/>
              <a:t>Se agregó soporte de variable como entrada para SET ROWCOUNT y SET DATEFIRST.</a:t>
            </a:r>
          </a:p>
          <a:p>
            <a:pPr marL="137155" indent="-137155">
              <a:buFont typeface="Arial"/>
              <a:buChar char="•"/>
            </a:pPr>
            <a:r>
              <a:rPr lang="es-MX" sz="750" dirty="0"/>
              <a:t>Se agregó soporte para la función IDENTITY () en una instrucción SELECT-INTO</a:t>
            </a:r>
          </a:p>
          <a:p>
            <a:pPr marL="137155" indent="-137155">
              <a:buFont typeface="Arial"/>
              <a:buChar char="•"/>
            </a:pPr>
            <a:r>
              <a:rPr lang="es-MX" sz="750" dirty="0"/>
              <a:t>Añadido soporte para ALTER USER... CON sintaxis DE INICIO DE SESIÓN.</a:t>
            </a:r>
          </a:p>
          <a:p>
            <a:pPr marL="137155" indent="-137155">
              <a:buFont typeface="Arial"/>
              <a:buChar char="•"/>
            </a:pPr>
            <a:r>
              <a:rPr lang="es-MX" sz="750" dirty="0"/>
              <a:t>Se agregó soporte para el cambio en el aislamiento de transacciones desde el interior del bloque de transacciones con un comportamiento bien definido.</a:t>
            </a:r>
          </a:p>
          <a:p>
            <a:pPr marL="137155" indent="-137155">
              <a:buFont typeface="Arial"/>
              <a:buChar char="•"/>
            </a:pPr>
            <a:r>
              <a:rPr lang="es-MX" sz="750" dirty="0"/>
              <a:t>Se agregó soporte para la fecha y hora de casting y</a:t>
            </a:r>
            <a:r>
              <a:rPr lang="es-MX" sz="750" dirty="0" err="1"/>
              <a:t>pequeña fecha y hora</a:t>
            </a:r>
            <a:r>
              <a:rPr lang="es-MX" sz="750" dirty="0"/>
              <a:t>a tipos numéricos.</a:t>
            </a:r>
          </a:p>
        </p:txBody>
      </p:sp>
      <p:sp>
        <p:nvSpPr>
          <p:cNvPr id="9" name="Content Placeholder 8">
            <a:extLst>
              <a:ext uri="{FF2B5EF4-FFF2-40B4-BE49-F238E27FC236}">
                <a16:creationId xmlns:a16="http://schemas.microsoft.com/office/drawing/2014/main" id="{46B5508B-B775-11D5-46B0-B1551737A84B}"/>
              </a:ext>
            </a:extLst>
          </p:cNvPr>
          <p:cNvSpPr txBox="1">
            <a:spLocks/>
          </p:cNvSpPr>
          <p:nvPr/>
        </p:nvSpPr>
        <p:spPr>
          <a:xfrm>
            <a:off x="7680959" y="1200058"/>
            <a:ext cx="2069869" cy="4528932"/>
          </a:xfrm>
          <a:prstGeom prst="rect">
            <a:avLst/>
          </a:prstGeom>
        </p:spPr>
        <p:txBody>
          <a:bodyPr vert="horz" wrap="square" lIns="91440" tIns="38100" rIns="76200" bIns="38100" rtlCol="0">
            <a:noAutofit/>
          </a:bodyPr>
          <a:lstStyle>
            <a:lvl1pPr marL="0" indent="0" algn="l" defTabSz="1097280" rtl="0" eaLnBrk="1" latinLnBrk="0" hangingPunct="1">
              <a:lnSpc>
                <a:spcPct val="90000"/>
              </a:lnSpc>
              <a:spcBef>
                <a:spcPts val="0"/>
              </a:spcBef>
              <a:spcAft>
                <a:spcPts val="2160"/>
              </a:spcAft>
              <a:buClr>
                <a:schemeClr val="tx1"/>
              </a:buClr>
              <a:buSzPct val="90000"/>
              <a:buFont typeface="Amazon Ember" panose="020B0603020204020204" pitchFamily="34" charset="0"/>
              <a:buNone/>
              <a:defRPr sz="2880" b="0" kern="1200">
                <a:solidFill>
                  <a:schemeClr val="tx1"/>
                </a:solidFill>
                <a:latin typeface="+mn-lt"/>
                <a:ea typeface="+mn-ea"/>
                <a:cs typeface="+mn-cs"/>
              </a:defRPr>
            </a:lvl1pPr>
            <a:lvl2pPr marL="342900" indent="0" algn="l" defTabSz="1097280" rtl="0" eaLnBrk="1" latinLnBrk="0" hangingPunct="1">
              <a:lnSpc>
                <a:spcPct val="90000"/>
              </a:lnSpc>
              <a:spcBef>
                <a:spcPts val="0"/>
              </a:spcBef>
              <a:spcAft>
                <a:spcPts val="216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75438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2160" kern="1200">
                <a:solidFill>
                  <a:schemeClr val="tx1"/>
                </a:solidFill>
                <a:latin typeface="+mn-lt"/>
                <a:ea typeface="+mn-ea"/>
                <a:cs typeface="+mn-cs"/>
              </a:defRPr>
            </a:lvl3pPr>
            <a:lvl4pPr marL="109728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1920" kern="1200">
                <a:solidFill>
                  <a:schemeClr val="tx1"/>
                </a:solidFill>
                <a:latin typeface="+mn-lt"/>
                <a:ea typeface="+mn-ea"/>
                <a:cs typeface="+mn-cs"/>
              </a:defRPr>
            </a:lvl4pPr>
            <a:lvl5pPr marL="1371600" indent="0" algn="l" defTabSz="1097280" rtl="0" eaLnBrk="1" latinLnBrk="0" hangingPunct="1">
              <a:lnSpc>
                <a:spcPct val="90000"/>
              </a:lnSpc>
              <a:spcBef>
                <a:spcPts val="0"/>
              </a:spcBef>
              <a:spcAft>
                <a:spcPts val="2160"/>
              </a:spcAft>
              <a:buClr>
                <a:schemeClr val="tx1"/>
              </a:buClr>
              <a:buFont typeface="Amazon Ember" panose="020B0603020204020204" pitchFamily="34" charset="0"/>
              <a:buNone/>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mazon Ember" panose="020B0603020204020204" pitchFamily="34" charset="0"/>
              <a:buChar char="•"/>
              <a:defRPr sz="2160" kern="1200">
                <a:solidFill>
                  <a:schemeClr val="tx1"/>
                </a:solidFill>
                <a:latin typeface="+mn-lt"/>
                <a:ea typeface="+mn-ea"/>
                <a:cs typeface="+mn-cs"/>
              </a:defRPr>
            </a:lvl9pPr>
          </a:lstStyle>
          <a:p>
            <a:pPr>
              <a:lnSpc>
                <a:spcPct val="100000"/>
              </a:lnSpc>
              <a:spcAft>
                <a:spcPts val="600"/>
              </a:spcAft>
            </a:pPr>
            <a:r>
              <a:rPr lang="es-MX" sz="1200" b="1" dirty="0"/>
              <a:t>Babelfish 4.0 (APG 16.1)</a:t>
            </a:r>
            <a:br>
              <a:rPr lang="en-US" sz="1200" b="1" dirty="0"/>
            </a:br>
            <a:r>
              <a:rPr lang="es-MX" sz="1200" b="1" dirty="0"/>
              <a:t>enero 2024</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Soporte limitado para Búsqueda de texto completo en Babelfish para la función CONTENTS y CREAR/SOLTAR ÍNDICE DE TEXTO COMPLETO. No se requiere ningún catálogo FULLTEXT.</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Se agregó soporte para crear desencadenadores en lugar de activadores en las vistas.</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Se cambió el modo de migración predeterminado de Babelfish de una sola base de datos a varias bases de datos.</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Soporta la actualización de versiones principales de Aurora PostgreSQL versión 15 a la versión 16. Los upgrades de versiones principales de Aurora PostgreSQL 14 deben ir primero a la versión 15.</a:t>
            </a:r>
          </a:p>
          <a:p>
            <a:pPr marL="137155" indent="-137155" defTabSz="914290">
              <a:lnSpc>
                <a:spcPct val="100000"/>
              </a:lnSpc>
              <a:spcAft>
                <a:spcPts val="0"/>
              </a:spcAft>
              <a:buFont typeface="Arial"/>
              <a:buChar char="•"/>
            </a:pPr>
            <a:r>
              <a:rPr lang="es-MX" altLang="en-US" sz="751" kern="0" dirty="0">
                <a:latin typeface="Amazon Ember Regular"/>
                <a:ea typeface="Amazon Ember Regular"/>
                <a:cs typeface="Amazon Ember Regular"/>
              </a:rPr>
              <a:t>Soportes</a:t>
            </a:r>
            <a:r>
              <a:rPr lang="es-MX" altLang="en-US" sz="751" kern="0" dirty="0" err="1">
                <a:latin typeface="Amazon Ember Regular"/>
                <a:ea typeface="Amazon Ember Regular"/>
                <a:cs typeface="Amazon Ember Regular"/>
              </a:rPr>
              <a:t>parsename</a:t>
            </a:r>
            <a:r>
              <a:rPr lang="es-MX" altLang="en-US" sz="751" kern="0" dirty="0">
                <a:latin typeface="Amazon Ember Regular"/>
                <a:ea typeface="Amazon Ember Regular"/>
                <a:cs typeface="Amazon Ember Regular"/>
              </a:rPr>
              <a:t>,</a:t>
            </a:r>
            <a:r>
              <a:rPr lang="es-MX" altLang="en-US" sz="751" kern="0" dirty="0" err="1">
                <a:latin typeface="Amazon Ember Regular"/>
                <a:ea typeface="Amazon Ember Regular"/>
                <a:cs typeface="Amazon Ember Regular"/>
              </a:rPr>
              <a:t>contextos_sesión_de_sesión</a:t>
            </a:r>
            <a:r>
              <a:rPr lang="es-MX" altLang="en-US" sz="751" kern="0" dirty="0">
                <a:latin typeface="Amazon Ember Regular"/>
                <a:ea typeface="Amazon Ember Regular"/>
                <a:cs typeface="Amazon Ember Regular"/>
              </a:rPr>
              <a:t>y</a:t>
            </a:r>
            <a:r>
              <a:rPr lang="es-MX" altLang="en-US" sz="751" kern="0" dirty="0" err="1">
                <a:latin typeface="Amazon Ember Regular"/>
                <a:ea typeface="Amazon Ember Regular"/>
                <a:cs typeface="Amazon Ember Regular"/>
              </a:rPr>
              <a:t>sp_set_contexto_sesión_de_sesión</a:t>
            </a:r>
            <a:r>
              <a:rPr lang="es-MX" altLang="en-US" sz="751" kern="0" dirty="0">
                <a:latin typeface="Amazon Ember Regular"/>
                <a:ea typeface="Amazon Ember Regular"/>
                <a:cs typeface="Amazon Ember Regular"/>
              </a:rPr>
              <a:t>cuando se usa con cotejo de servidor no predeterminado.</a:t>
            </a:r>
          </a:p>
        </p:txBody>
      </p:sp>
      <p:sp>
        <p:nvSpPr>
          <p:cNvPr id="10" name="Content Placeholder 8">
            <a:extLst>
              <a:ext uri="{FF2B5EF4-FFF2-40B4-BE49-F238E27FC236}">
                <a16:creationId xmlns:a16="http://schemas.microsoft.com/office/drawing/2014/main" id="{CA1EBCB3-156C-4D60-A80F-33EDDFC8B8FB}"/>
              </a:ext>
            </a:extLst>
          </p:cNvPr>
          <p:cNvSpPr txBox="1">
            <a:spLocks/>
          </p:cNvSpPr>
          <p:nvPr/>
        </p:nvSpPr>
        <p:spPr>
          <a:xfrm>
            <a:off x="9816171" y="1200058"/>
            <a:ext cx="2286000" cy="5473807"/>
          </a:xfrm>
          <a:prstGeom prst="rect">
            <a:avLst/>
          </a:prstGeom>
        </p:spPr>
        <p:txBody>
          <a:bodyPr vert="horz" wrap="square" lIns="9144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s-MX" sz="1200" b="1" dirty="0"/>
              <a:t>Babelfish 4.1 (APG 16.2)</a:t>
            </a:r>
            <a:br>
              <a:rPr lang="en-US" sz="1200" b="1" dirty="0"/>
            </a:br>
            <a:r>
              <a:rPr lang="es-MX" sz="1200" b="1" dirty="0"/>
              <a:t>Abril 2024</a:t>
            </a:r>
          </a:p>
          <a:p>
            <a:pPr marL="137155" indent="-137155" defTabSz="914290">
              <a:lnSpc>
                <a:spcPct val="100000"/>
              </a:lnSpc>
              <a:spcAft>
                <a:spcPts val="0"/>
              </a:spcAft>
              <a:buClr>
                <a:schemeClr val="tx1"/>
              </a:buClr>
              <a:buFont typeface="Arial"/>
              <a:buChar char="•"/>
            </a:pPr>
            <a:r>
              <a:rPr lang="es-MX" sz="751" kern="0" dirty="0">
                <a:latin typeface="Amazon Ember Regular"/>
              </a:rPr>
              <a:t>Apoyar la capacidad de realizar búsqueda de similitud utilizando el vector de embeddings a través de Babelfish. También se soporta la capacidad de usar índices HNSW e IVFLAT</a:t>
            </a:r>
          </a:p>
          <a:p>
            <a:pPr marL="137155" indent="-137155" defTabSz="914290">
              <a:lnSpc>
                <a:spcPct val="100000"/>
              </a:lnSpc>
              <a:spcAft>
                <a:spcPts val="0"/>
              </a:spcAft>
              <a:buClr>
                <a:schemeClr val="tx1"/>
              </a:buClr>
              <a:buFont typeface="Arial"/>
              <a:buChar char="•"/>
            </a:pPr>
            <a:r>
              <a:rPr lang="es-MX" sz="751" kern="0" dirty="0">
                <a:latin typeface="Amazon Ember Regular"/>
              </a:rPr>
              <a:t>Soporta la capacidad de acceder a los servicios de Amazon ML como Amazon ComreHend, Amazon</a:t>
            </a:r>
            <a:r>
              <a:rPr lang="es-MX" sz="751" kern="0" dirty="0" err="1">
                <a:latin typeface="Amazon Ember Regular"/>
              </a:rPr>
              <a:t>Sagemaker</a:t>
            </a:r>
            <a:r>
              <a:rPr lang="es-MX" sz="751" kern="0" dirty="0">
                <a:latin typeface="Amazon Ember Regular"/>
              </a:rPr>
              <a:t>y Amazon Bedrock mediante la extensión AWS_ML</a:t>
            </a:r>
          </a:p>
          <a:p>
            <a:pPr marL="137155" indent="-137155" defTabSz="914290">
              <a:lnSpc>
                <a:spcPct val="100000"/>
              </a:lnSpc>
              <a:spcAft>
                <a:spcPts val="0"/>
              </a:spcAft>
              <a:buClr>
                <a:schemeClr val="tx1"/>
              </a:buClr>
              <a:buFont typeface="Arial"/>
              <a:buChar char="•"/>
            </a:pPr>
            <a:r>
              <a:rPr lang="es-MX" sz="751" kern="0" dirty="0">
                <a:latin typeface="Amazon Ember Regular"/>
              </a:rPr>
              <a:t>Soporte de DMS con la versión 3.6.3 para Babelfish 15.5 o posterior como fuente mediante el endpoint Aurora PostgreSQL</a:t>
            </a:r>
          </a:p>
          <a:p>
            <a:pPr marL="137155" indent="-137155" defTabSz="914290">
              <a:lnSpc>
                <a:spcPct val="100000"/>
              </a:lnSpc>
              <a:spcAft>
                <a:spcPts val="0"/>
              </a:spcAft>
              <a:buClr>
                <a:schemeClr val="tx1"/>
              </a:buClr>
              <a:buFont typeface="Arial"/>
              <a:buChar char="•"/>
            </a:pPr>
            <a:r>
              <a:rPr lang="es-MX" sz="751" kern="0" dirty="0">
                <a:latin typeface="Amazon Ember Regular"/>
              </a:rPr>
              <a:t>SELECCIONAR... PARA JSON AUTO</a:t>
            </a:r>
          </a:p>
          <a:p>
            <a:pPr marL="137155" indent="-137155" defTabSz="914290">
              <a:lnSpc>
                <a:spcPct val="100000"/>
              </a:lnSpc>
              <a:spcAft>
                <a:spcPts val="0"/>
              </a:spcAft>
              <a:buClr>
                <a:schemeClr val="tx1"/>
              </a:buClr>
              <a:buFont typeface="Arial"/>
              <a:buChar char="•"/>
            </a:pPr>
            <a:r>
              <a:rPr lang="es-MX" sz="751" kern="0" dirty="0">
                <a:latin typeface="Amazon Ember Regular"/>
              </a:rPr>
              <a:t>EN LUGAR DE activar en la vista</a:t>
            </a:r>
          </a:p>
          <a:p>
            <a:pPr marL="137155" indent="-137155" defTabSz="914290">
              <a:lnSpc>
                <a:spcPct val="100000"/>
              </a:lnSpc>
              <a:spcAft>
                <a:spcPts val="0"/>
              </a:spcAft>
              <a:buClr>
                <a:schemeClr val="tx1"/>
              </a:buClr>
              <a:buFont typeface="Arial"/>
              <a:buChar char="•"/>
            </a:pPr>
            <a:r>
              <a:rPr lang="es-MX" sz="751" kern="0" dirty="0">
                <a:latin typeface="Amazon Ember Regular"/>
              </a:rPr>
              <a:t>¡Operadores de comparación! &gt; y! &lt;</a:t>
            </a:r>
          </a:p>
          <a:p>
            <a:pPr marL="137155" indent="-137155" defTabSz="914290">
              <a:lnSpc>
                <a:spcPct val="100000"/>
              </a:lnSpc>
              <a:spcAft>
                <a:spcPts val="0"/>
              </a:spcAft>
              <a:buClr>
                <a:schemeClr val="tx1"/>
              </a:buClr>
              <a:buFont typeface="Arial"/>
              <a:buChar char="•"/>
            </a:pPr>
            <a:r>
              <a:rPr lang="es-MX" sz="751" kern="0" dirty="0">
                <a:latin typeface="Amazon Ember Regular"/>
              </a:rPr>
              <a:t>GEOGRAFÍA, TIPOS DE DATOS GEOMETRÍA</a:t>
            </a:r>
          </a:p>
          <a:p>
            <a:pPr marL="137155" indent="-137155" defTabSz="914290">
              <a:lnSpc>
                <a:spcPct val="100000"/>
              </a:lnSpc>
              <a:spcAft>
                <a:spcPts val="0"/>
              </a:spcAft>
              <a:buClr>
                <a:schemeClr val="tx1"/>
              </a:buClr>
              <a:buFont typeface="Arial"/>
              <a:buChar char="•"/>
            </a:pPr>
            <a:r>
              <a:rPr lang="es-MX" sz="751" kern="0" dirty="0">
                <a:latin typeface="Amazon Ember Regular"/>
              </a:rPr>
              <a:t>Funciones geoespaciales STX, STY, LAT, LONG, STASTEXT, STASBINARY, STDISTANCE</a:t>
            </a:r>
          </a:p>
          <a:p>
            <a:pPr marL="137155" indent="-137155" defTabSz="914290">
              <a:lnSpc>
                <a:spcPct val="100000"/>
              </a:lnSpc>
              <a:spcAft>
                <a:spcPts val="0"/>
              </a:spcAft>
              <a:buClr>
                <a:schemeClr val="tx1"/>
              </a:buClr>
              <a:buFont typeface="Arial"/>
              <a:buChar char="•"/>
            </a:pPr>
            <a:r>
              <a:rPr lang="es-MX" sz="751" kern="0" dirty="0">
                <a:latin typeface="Amazon Ember Regular"/>
              </a:rPr>
              <a:t>Búsqueda de texto completo: CONTAINS () (limitado soportado), CREAR ÍNDICE DE TEXTO COMPLETO</a:t>
            </a:r>
          </a:p>
          <a:p>
            <a:pPr marL="137155" indent="-137155" defTabSz="914290">
              <a:lnSpc>
                <a:spcPct val="100000"/>
              </a:lnSpc>
              <a:spcAft>
                <a:spcPts val="0"/>
              </a:spcAft>
              <a:buClr>
                <a:schemeClr val="tx1"/>
              </a:buClr>
              <a:buFont typeface="Arial"/>
              <a:buChar char="•"/>
            </a:pPr>
            <a:r>
              <a:rPr lang="es-MX" sz="751" kern="0" dirty="0">
                <a:latin typeface="Amazon Ember Regular"/>
              </a:rPr>
              <a:t>Catálogos</a:t>
            </a:r>
            <a:r>
              <a:rPr lang="es-MX" sz="751" kern="0" dirty="0" err="1">
                <a:latin typeface="Amazon Ember Regular"/>
              </a:rPr>
              <a:t>sys.availability_groups</a:t>
            </a:r>
            <a:r>
              <a:rPr lang="es-MX" sz="751" kern="0" dirty="0">
                <a:latin typeface="Amazon Ember Regular"/>
              </a:rPr>
              <a:t>,</a:t>
            </a:r>
            <a:r>
              <a:rPr lang="es-MX" sz="751" kern="0" dirty="0" err="1">
                <a:latin typeface="Amazon Ember Regular"/>
              </a:rPr>
              <a:t>réplicas sys.availability_</a:t>
            </a:r>
            <a:r>
              <a:rPr lang="es-MX" sz="751" kern="0" dirty="0">
                <a:latin typeface="Amazon Ember Regular"/>
              </a:rPr>
              <a:t>(soporte para SSMS)</a:t>
            </a:r>
          </a:p>
          <a:p>
            <a:pPr marL="137155" indent="-137155" defTabSz="914290">
              <a:lnSpc>
                <a:spcPct val="100000"/>
              </a:lnSpc>
              <a:spcAft>
                <a:spcPts val="0"/>
              </a:spcAft>
              <a:buClr>
                <a:schemeClr val="tx1"/>
              </a:buClr>
              <a:buFont typeface="Arial"/>
              <a:buChar char="•"/>
            </a:pPr>
            <a:r>
              <a:rPr lang="es-MX" sz="751" kern="0" dirty="0">
                <a:latin typeface="Amazon Ember Regular"/>
              </a:rPr>
              <a:t>sp_procedimiento_params_100_administrado</a:t>
            </a:r>
          </a:p>
          <a:p>
            <a:pPr marL="137155" indent="-137155" defTabSz="914290">
              <a:lnSpc>
                <a:spcPct val="100000"/>
              </a:lnSpc>
              <a:spcAft>
                <a:spcPts val="0"/>
              </a:spcAft>
              <a:buClr>
                <a:schemeClr val="tx1"/>
              </a:buClr>
              <a:buFont typeface="Arial"/>
              <a:buChar char="•"/>
            </a:pPr>
            <a:r>
              <a:rPr lang="es-MX" sz="751" kern="0" dirty="0">
                <a:latin typeface="Amazon Ember Regular"/>
              </a:rPr>
              <a:t>ÍNDICE DE CAÍDA</a:t>
            </a:r>
            <a:r>
              <a:rPr lang="es-MX" sz="751" kern="0" dirty="0" err="1">
                <a:latin typeface="Amazon Ember Regular"/>
              </a:rPr>
              <a:t>índice</a:t>
            </a:r>
            <a:r>
              <a:rPr lang="es-MX" sz="751" kern="0" dirty="0">
                <a:latin typeface="Amazon Ember Regular"/>
              </a:rPr>
              <a:t>EN</a:t>
            </a:r>
            <a:r>
              <a:rPr lang="es-MX" sz="751" kern="0" dirty="0" err="1">
                <a:latin typeface="Amazon Ember Regular"/>
              </a:rPr>
              <a:t>esquema. tabla</a:t>
            </a:r>
            <a:r>
              <a:rPr lang="es-MX" sz="751" kern="0" dirty="0">
                <a:latin typeface="Amazon Ember Regular"/>
              </a:rPr>
              <a:t>; ÍNDICE DE CAÍDA [esquema.]</a:t>
            </a:r>
            <a:r>
              <a:rPr lang="es-MX" sz="751" kern="0" dirty="0" err="1">
                <a:latin typeface="Amazon Ember Regular"/>
              </a:rPr>
              <a:t>tabla.index</a:t>
            </a:r>
            <a:endParaRPr lang="en-US" sz="751" kern="0" dirty="0">
              <a:latin typeface="Amazon Ember Regular"/>
            </a:endParaRPr>
          </a:p>
          <a:p>
            <a:pPr marL="137155" indent="-137155" defTabSz="914290">
              <a:lnSpc>
                <a:spcPct val="100000"/>
              </a:lnSpc>
              <a:spcAft>
                <a:spcPts val="0"/>
              </a:spcAft>
              <a:buClr>
                <a:schemeClr val="tx1"/>
              </a:buClr>
              <a:buFont typeface="Arial"/>
              <a:buChar char="•"/>
            </a:pPr>
            <a:r>
              <a:rPr lang="es-MX" sz="751" kern="0" dirty="0">
                <a:latin typeface="Amazon Ember Regular"/>
              </a:rPr>
              <a:t>Expresiones en OFFSET... FETCH... cláusulas en SELECT</a:t>
            </a:r>
          </a:p>
          <a:p>
            <a:pPr marL="137155" indent="-137155" defTabSz="914290">
              <a:lnSpc>
                <a:spcPct val="100000"/>
              </a:lnSpc>
              <a:spcAft>
                <a:spcPts val="0"/>
              </a:spcAft>
              <a:buClr>
                <a:schemeClr val="tx1"/>
              </a:buClr>
              <a:buFont typeface="Arial"/>
              <a:buChar char="•"/>
            </a:pPr>
            <a:r>
              <a:rPr lang="es-MX" sz="751" kern="0" dirty="0">
                <a:latin typeface="Amazon Ember Regular"/>
              </a:rPr>
              <a:t>Operadores de comparación con espacios en blanco integrados (por ejemplo, a &lt; &gt; b)</a:t>
            </a:r>
          </a:p>
          <a:p>
            <a:pPr marL="137155" indent="-137155" defTabSz="914290">
              <a:lnSpc>
                <a:spcPct val="100000"/>
              </a:lnSpc>
              <a:spcAft>
                <a:spcPts val="0"/>
              </a:spcAft>
              <a:buClr>
                <a:schemeClr val="tx1"/>
              </a:buClr>
              <a:buFont typeface="Arial"/>
              <a:buChar char="•"/>
            </a:pPr>
            <a:r>
              <a:rPr lang="es-MX" sz="751" kern="0" dirty="0">
                <a:latin typeface="Amazon Ember Regular"/>
              </a:rPr>
              <a:t>Palabra clave AS opcional en CREATE FUNCTION</a:t>
            </a:r>
          </a:p>
          <a:p>
            <a:pPr marL="137155" indent="-137155" defTabSz="914290">
              <a:lnSpc>
                <a:spcPct val="100000"/>
              </a:lnSpc>
              <a:spcAft>
                <a:spcPts val="0"/>
              </a:spcAft>
              <a:buClr>
                <a:schemeClr val="tx1"/>
              </a:buClr>
              <a:buFont typeface="Arial"/>
              <a:buChar char="•"/>
            </a:pPr>
            <a:r>
              <a:rPr lang="es-MX" sz="751" kern="0" dirty="0">
                <a:latin typeface="Amazon Ember Regular"/>
              </a:rPr>
              <a:t>Soporte para</a:t>
            </a:r>
            <a:r>
              <a:rPr lang="es-MX" sz="751" kern="0" dirty="0" err="1">
                <a:latin typeface="Amazon Ember Regular"/>
              </a:rPr>
              <a:t>bbf_dump</a:t>
            </a:r>
            <a:r>
              <a:rPr lang="es-MX" sz="751" kern="0" dirty="0">
                <a:latin typeface="Amazon Ember Regular"/>
              </a:rPr>
              <a:t>y</a:t>
            </a:r>
            <a:r>
              <a:rPr lang="es-MX" sz="751" kern="0" dirty="0" err="1">
                <a:latin typeface="Amazon Ember Regular"/>
              </a:rPr>
              <a:t>bbf_dumpall</a:t>
            </a:r>
            <a:r>
              <a:rPr lang="es-MX" sz="751" kern="0" dirty="0">
                <a:latin typeface="Amazon Ember Regular"/>
              </a:rPr>
              <a:t>en instancias EC2 que utilizan Amazon Linux 2023 (AL2023). Requiere instalación</a:t>
            </a:r>
            <a:r>
              <a:rPr lang="es-MX" sz="751" kern="0" dirty="0" err="1">
                <a:latin typeface="Amazon Ember Regular"/>
              </a:rPr>
              <a:t>psql</a:t>
            </a:r>
            <a:r>
              <a:rPr lang="es-MX" sz="751" kern="0" dirty="0">
                <a:latin typeface="Amazon Ember Regular"/>
              </a:rPr>
              <a:t>y</a:t>
            </a:r>
            <a:r>
              <a:rPr lang="es-MX" sz="751" kern="0" dirty="0" err="1">
                <a:latin typeface="Amazon Ember Regular"/>
              </a:rPr>
              <a:t>pg_restore</a:t>
            </a:r>
            <a:r>
              <a:rPr lang="es-MX" sz="751" kern="0" dirty="0">
                <a:latin typeface="Amazon Ember Regular"/>
              </a:rPr>
              <a:t>clientes en instancias.</a:t>
            </a:r>
          </a:p>
          <a:p>
            <a:pPr marL="0" indent="0">
              <a:buNone/>
            </a:pPr>
            <a:endParaRPr lang="en-US" sz="900" dirty="0"/>
          </a:p>
        </p:txBody>
      </p:sp>
    </p:spTree>
    <p:extLst>
      <p:ext uri="{BB962C8B-B14F-4D97-AF65-F5344CB8AC3E}">
        <p14:creationId xmlns:p14="http://schemas.microsoft.com/office/powerpoint/2010/main" val="25450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solidFill>
                  <a:schemeClr val="tx1"/>
                </a:solidFill>
              </a:rPr>
              <a:t>Ventajas de Amazon Aurora</a:t>
            </a:r>
            <a:br>
              <a:rPr lang="en-US" dirty="0">
                <a:solidFill>
                  <a:schemeClr val="tx1"/>
                </a:solidFill>
              </a:rPr>
            </a:br>
            <a:r>
              <a:rPr lang="es-MX" sz="2000" dirty="0">
                <a:latin typeface="+mn-lt"/>
              </a:rPr>
              <a:t>Una base de datos empresarial a precios de código abierto</a:t>
            </a:r>
            <a:endParaRPr lang="en-US" sz="2667" dirty="0">
              <a:latin typeface="+mn-lt"/>
            </a:endParaRPr>
          </a:p>
        </p:txBody>
      </p:sp>
      <p:sp>
        <p:nvSpPr>
          <p:cNvPr id="17" name="TextBox 16"/>
          <p:cNvSpPr txBox="1"/>
          <p:nvPr/>
        </p:nvSpPr>
        <p:spPr>
          <a:xfrm>
            <a:off x="431798" y="1751314"/>
            <a:ext cx="10906761" cy="584775"/>
          </a:xfrm>
          <a:prstGeom prst="rect">
            <a:avLst/>
          </a:prstGeom>
          <a:noFill/>
        </p:spPr>
        <p:txBody>
          <a:bodyPr wrap="square" rtlCol="0">
            <a:spAutoFit/>
          </a:bodyPr>
          <a:lstStyle/>
          <a:p>
            <a:r>
              <a:rPr lang="es-MX" sz="3200" dirty="0" err="1"/>
              <a:t>Babelfish</a:t>
            </a:r>
            <a:r>
              <a:rPr lang="es-MX" sz="3200" dirty="0"/>
              <a:t> incluye las potentes capacidades de Aurora</a:t>
            </a:r>
          </a:p>
        </p:txBody>
      </p:sp>
      <p:grpSp>
        <p:nvGrpSpPr>
          <p:cNvPr id="3" name="Group 2">
            <a:extLst>
              <a:ext uri="{FF2B5EF4-FFF2-40B4-BE49-F238E27FC236}">
                <a16:creationId xmlns:a16="http://schemas.microsoft.com/office/drawing/2014/main" id="{19FE354E-A070-4588-B099-C504CE32C171}"/>
              </a:ext>
            </a:extLst>
          </p:cNvPr>
          <p:cNvGrpSpPr/>
          <p:nvPr/>
        </p:nvGrpSpPr>
        <p:grpSpPr>
          <a:xfrm>
            <a:off x="431800" y="2951380"/>
            <a:ext cx="2140573" cy="2140573"/>
            <a:chOff x="201930" y="1769035"/>
            <a:chExt cx="1605430" cy="1605430"/>
          </a:xfrm>
        </p:grpSpPr>
        <p:grpSp>
          <p:nvGrpSpPr>
            <p:cNvPr id="6" name="Group 5">
              <a:extLst>
                <a:ext uri="{FF2B5EF4-FFF2-40B4-BE49-F238E27FC236}">
                  <a16:creationId xmlns:a16="http://schemas.microsoft.com/office/drawing/2014/main" id="{258B676F-50E4-4D08-9778-5372A53A8AAD}"/>
                </a:ext>
              </a:extLst>
            </p:cNvPr>
            <p:cNvGrpSpPr/>
            <p:nvPr/>
          </p:nvGrpSpPr>
          <p:grpSpPr>
            <a:xfrm>
              <a:off x="238711" y="2011501"/>
              <a:ext cx="1531868" cy="1120501"/>
              <a:chOff x="4379304" y="713237"/>
              <a:chExt cx="1097280" cy="802615"/>
            </a:xfrm>
          </p:grpSpPr>
          <p:sp>
            <p:nvSpPr>
              <p:cNvPr id="7" name="TextBox 6">
                <a:extLst>
                  <a:ext uri="{FF2B5EF4-FFF2-40B4-BE49-F238E27FC236}">
                    <a16:creationId xmlns:a16="http://schemas.microsoft.com/office/drawing/2014/main" id="{BEF6B0FF-83AC-4E1E-B133-1727439BD436}"/>
                  </a:ext>
                </a:extLst>
              </p:cNvPr>
              <p:cNvSpPr txBox="1"/>
              <p:nvPr/>
            </p:nvSpPr>
            <p:spPr>
              <a:xfrm>
                <a:off x="4379304" y="1360220"/>
                <a:ext cx="1097280" cy="155632"/>
              </a:xfrm>
              <a:prstGeom prst="rect">
                <a:avLst/>
              </a:prstGeom>
              <a:noFill/>
            </p:spPr>
            <p:txBody>
              <a:bodyPr wrap="square" lIns="0" tIns="0" rIns="0" bIns="0" rtlCol="0" anchor="t">
                <a:noAutofit/>
              </a:bodyPr>
              <a:lstStyle/>
              <a:p>
                <a:pPr algn="ctr"/>
                <a:r>
                  <a:rPr lang="en-US" sz="1400" b="1" dirty="0"/>
                  <a:t>Amazon Aurora</a:t>
                </a:r>
              </a:p>
            </p:txBody>
          </p:sp>
          <p:pic>
            <p:nvPicPr>
              <p:cNvPr id="8" name="Picture 7">
                <a:extLst>
                  <a:ext uri="{FF2B5EF4-FFF2-40B4-BE49-F238E27FC236}">
                    <a16:creationId xmlns:a16="http://schemas.microsoft.com/office/drawing/2014/main" id="{42D3170F-3910-443B-89E8-F78407D45293}"/>
                  </a:ext>
                </a:extLst>
              </p:cNvPr>
              <p:cNvPicPr>
                <a:picLocks noChangeAspect="1"/>
              </p:cNvPicPr>
              <p:nvPr/>
            </p:nvPicPr>
            <p:blipFill>
              <a:blip r:embed="rId3">
                <a:duotone>
                  <a:schemeClr val="accent1">
                    <a:shade val="45000"/>
                    <a:satMod val="135000"/>
                  </a:schemeClr>
                  <a:prstClr val="white"/>
                </a:duotone>
              </a:blip>
              <a:stretch>
                <a:fillRect/>
              </a:stretch>
            </p:blipFill>
            <p:spPr>
              <a:xfrm>
                <a:off x="4626730" y="713237"/>
                <a:ext cx="602428" cy="548640"/>
              </a:xfrm>
              <a:prstGeom prst="rect">
                <a:avLst/>
              </a:prstGeom>
            </p:spPr>
          </p:pic>
        </p:grpSp>
        <p:sp>
          <p:nvSpPr>
            <p:cNvPr id="9" name="Oval 8">
              <a:extLst>
                <a:ext uri="{FF2B5EF4-FFF2-40B4-BE49-F238E27FC236}">
                  <a16:creationId xmlns:a16="http://schemas.microsoft.com/office/drawing/2014/main" id="{395EE034-D771-4E50-8514-A599D9AFB491}"/>
                </a:ext>
              </a:extLst>
            </p:cNvPr>
            <p:cNvSpPr/>
            <p:nvPr/>
          </p:nvSpPr>
          <p:spPr>
            <a:xfrm>
              <a:off x="201930" y="1769035"/>
              <a:ext cx="1605430" cy="1605430"/>
            </a:xfrm>
            <a:prstGeom prst="ellipse">
              <a:avLst/>
            </a:prstGeom>
            <a:ln w="25400">
              <a:gradFill flip="none" rotWithShape="1">
                <a:gsLst>
                  <a:gs pos="0">
                    <a:schemeClr val="accent1"/>
                  </a:gs>
                  <a:gs pos="100000">
                    <a:schemeClr val="accent3"/>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840" dirty="0">
                <a:latin typeface="+mj-lt"/>
              </a:endParaRPr>
            </a:p>
          </p:txBody>
        </p:sp>
      </p:grpSp>
      <p:sp>
        <p:nvSpPr>
          <p:cNvPr id="14" name="Rectangle 13">
            <a:extLst>
              <a:ext uri="{FF2B5EF4-FFF2-40B4-BE49-F238E27FC236}">
                <a16:creationId xmlns:a16="http://schemas.microsoft.com/office/drawing/2014/main" id="{55F23CDD-B038-45C3-A10A-B7ED75ADFA0B}"/>
              </a:ext>
            </a:extLst>
          </p:cNvPr>
          <p:cNvSpPr/>
          <p:nvPr/>
        </p:nvSpPr>
        <p:spPr>
          <a:xfrm>
            <a:off x="3032936" y="4515782"/>
            <a:ext cx="9428968" cy="417487"/>
          </a:xfrm>
          <a:prstGeom prst="rect">
            <a:avLst/>
          </a:prstGeom>
        </p:spPr>
        <p:txBody>
          <a:bodyPr wrap="square">
            <a:spAutoFit/>
          </a:bodyPr>
          <a:lstStyle/>
          <a:p>
            <a:r>
              <a:rPr lang="es-MX" sz="2113" dirty="0"/>
              <a:t>Integración con servicios de AWS como S3, Lambda, </a:t>
            </a:r>
            <a:r>
              <a:rPr lang="es-MX" sz="2113" dirty="0" err="1"/>
              <a:t>Cloudwatch</a:t>
            </a:r>
            <a:endParaRPr lang="en-US" sz="2113" dirty="0"/>
          </a:p>
        </p:txBody>
      </p:sp>
      <p:sp>
        <p:nvSpPr>
          <p:cNvPr id="19" name="Rectangle 18">
            <a:extLst>
              <a:ext uri="{FF2B5EF4-FFF2-40B4-BE49-F238E27FC236}">
                <a16:creationId xmlns:a16="http://schemas.microsoft.com/office/drawing/2014/main" id="{64BC5F33-34AB-453B-9838-4D83896CF0F4}"/>
              </a:ext>
            </a:extLst>
          </p:cNvPr>
          <p:cNvSpPr/>
          <p:nvPr/>
        </p:nvSpPr>
        <p:spPr>
          <a:xfrm>
            <a:off x="3032935" y="2685660"/>
            <a:ext cx="7682178" cy="417487"/>
          </a:xfrm>
          <a:prstGeom prst="rect">
            <a:avLst/>
          </a:prstGeom>
        </p:spPr>
        <p:txBody>
          <a:bodyPr wrap="square">
            <a:spAutoFit/>
          </a:bodyPr>
          <a:lstStyle/>
          <a:p>
            <a:r>
              <a:rPr lang="es-MX" sz="2113" dirty="0"/>
              <a:t>Serverless V2 permite el escalado automático de su carga de trabajo</a:t>
            </a:r>
          </a:p>
        </p:txBody>
      </p:sp>
      <p:sp>
        <p:nvSpPr>
          <p:cNvPr id="20" name="Rectangle 19">
            <a:extLst>
              <a:ext uri="{FF2B5EF4-FFF2-40B4-BE49-F238E27FC236}">
                <a16:creationId xmlns:a16="http://schemas.microsoft.com/office/drawing/2014/main" id="{0F556342-9527-4F35-9009-1F629AFAE43F}"/>
              </a:ext>
            </a:extLst>
          </p:cNvPr>
          <p:cNvSpPr/>
          <p:nvPr/>
        </p:nvSpPr>
        <p:spPr>
          <a:xfrm>
            <a:off x="3032936" y="3600721"/>
            <a:ext cx="9428968" cy="417487"/>
          </a:xfrm>
          <a:prstGeom prst="rect">
            <a:avLst/>
          </a:prstGeom>
        </p:spPr>
        <p:txBody>
          <a:bodyPr wrap="square">
            <a:spAutoFit/>
          </a:bodyPr>
          <a:lstStyle/>
          <a:p>
            <a:r>
              <a:rPr lang="es-MX" sz="2113" dirty="0"/>
              <a:t>Alta disponibilidad mediante réplicas de lectura</a:t>
            </a:r>
          </a:p>
        </p:txBody>
      </p:sp>
      <p:sp>
        <p:nvSpPr>
          <p:cNvPr id="21" name="Rectangle 20">
            <a:extLst>
              <a:ext uri="{FF2B5EF4-FFF2-40B4-BE49-F238E27FC236}">
                <a16:creationId xmlns:a16="http://schemas.microsoft.com/office/drawing/2014/main" id="{55E38240-A77A-40C2-8358-A438BC419976}"/>
              </a:ext>
            </a:extLst>
          </p:cNvPr>
          <p:cNvSpPr/>
          <p:nvPr/>
        </p:nvSpPr>
        <p:spPr>
          <a:xfrm>
            <a:off x="3032936" y="5430843"/>
            <a:ext cx="8786288" cy="742639"/>
          </a:xfrm>
          <a:prstGeom prst="rect">
            <a:avLst/>
          </a:prstGeom>
        </p:spPr>
        <p:txBody>
          <a:bodyPr wrap="square">
            <a:spAutoFit/>
          </a:bodyPr>
          <a:lstStyle/>
          <a:p>
            <a:r>
              <a:rPr lang="es-MX" sz="2113" dirty="0"/>
              <a:t>Capacidades de almacenamiento de información como </a:t>
            </a:r>
            <a:r>
              <a:rPr lang="en-US" sz="2113" dirty="0"/>
              <a:t>Dynamic Resizing, Clone &amp; Snapshot</a:t>
            </a:r>
            <a:endParaRPr lang="es-MX" sz="2113" dirty="0"/>
          </a:p>
        </p:txBody>
      </p:sp>
      <p:cxnSp>
        <p:nvCxnSpPr>
          <p:cNvPr id="18" name="Straight Connector 17">
            <a:extLst>
              <a:ext uri="{FF2B5EF4-FFF2-40B4-BE49-F238E27FC236}">
                <a16:creationId xmlns:a16="http://schemas.microsoft.com/office/drawing/2014/main" id="{423573C2-BB98-4C00-AAB9-C4FA0922DD58}"/>
              </a:ext>
            </a:extLst>
          </p:cNvPr>
          <p:cNvCxnSpPr>
            <a:cxnSpLocks/>
          </p:cNvCxnSpPr>
          <p:nvPr/>
        </p:nvCxnSpPr>
        <p:spPr>
          <a:xfrm>
            <a:off x="3032936" y="5336980"/>
            <a:ext cx="7682178" cy="0"/>
          </a:xfrm>
          <a:prstGeom prst="line">
            <a:avLst/>
          </a:prstGeom>
          <a:ln w="25400">
            <a:gradFill flip="none" rotWithShape="1">
              <a:gsLst>
                <a:gs pos="0">
                  <a:schemeClr val="accent1"/>
                </a:gs>
                <a:gs pos="100000">
                  <a:schemeClr val="accent3"/>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8EBAA3-232E-41E7-A08F-C778A7F464DE}"/>
              </a:ext>
            </a:extLst>
          </p:cNvPr>
          <p:cNvCxnSpPr>
            <a:cxnSpLocks/>
          </p:cNvCxnSpPr>
          <p:nvPr/>
        </p:nvCxnSpPr>
        <p:spPr>
          <a:xfrm>
            <a:off x="3032936" y="4421919"/>
            <a:ext cx="7682178" cy="0"/>
          </a:xfrm>
          <a:prstGeom prst="line">
            <a:avLst/>
          </a:prstGeom>
          <a:ln w="25400">
            <a:gradFill flip="none" rotWithShape="1">
              <a:gsLst>
                <a:gs pos="0">
                  <a:schemeClr val="accent1"/>
                </a:gs>
                <a:gs pos="100000">
                  <a:schemeClr val="accent3"/>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53F875-84FF-46E3-BE79-D82B276BD192}"/>
              </a:ext>
            </a:extLst>
          </p:cNvPr>
          <p:cNvCxnSpPr>
            <a:cxnSpLocks/>
          </p:cNvCxnSpPr>
          <p:nvPr/>
        </p:nvCxnSpPr>
        <p:spPr>
          <a:xfrm>
            <a:off x="3032936" y="3506858"/>
            <a:ext cx="7682178" cy="0"/>
          </a:xfrm>
          <a:prstGeom prst="line">
            <a:avLst/>
          </a:prstGeom>
          <a:ln w="25400">
            <a:gradFill flip="none" rotWithShape="1">
              <a:gsLst>
                <a:gs pos="0">
                  <a:schemeClr val="accent1"/>
                </a:gs>
                <a:gs pos="100000">
                  <a:schemeClr val="accent3"/>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86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5EB219-D343-665B-D857-6FC308788C52}"/>
              </a:ext>
            </a:extLst>
          </p:cNvPr>
          <p:cNvPicPr>
            <a:picLocks noChangeAspect="1"/>
          </p:cNvPicPr>
          <p:nvPr/>
        </p:nvPicPr>
        <p:blipFill>
          <a:blip r:embed="rId3"/>
          <a:stretch>
            <a:fillRect/>
          </a:stretch>
        </p:blipFill>
        <p:spPr>
          <a:xfrm>
            <a:off x="524945" y="1919535"/>
            <a:ext cx="11835287" cy="4521738"/>
          </a:xfrm>
          <a:prstGeom prst="rect">
            <a:avLst/>
          </a:prstGeom>
        </p:spPr>
      </p:pic>
      <p:sp>
        <p:nvSpPr>
          <p:cNvPr id="113" name="Slide Number Placeholder 2">
            <a:extLst>
              <a:ext uri="{FF2B5EF4-FFF2-40B4-BE49-F238E27FC236}">
                <a16:creationId xmlns:a16="http://schemas.microsoft.com/office/drawing/2014/main" id="{42CF074A-FA02-4850-A83F-7D7FF687ED10}"/>
              </a:ext>
            </a:extLst>
          </p:cNvPr>
          <p:cNvSpPr txBox="1">
            <a:spLocks/>
          </p:cNvSpPr>
          <p:nvPr/>
        </p:nvSpPr>
        <p:spPr>
          <a:xfrm>
            <a:off x="11071133" y="6492241"/>
            <a:ext cx="816068" cy="18408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834CDD4-D76F-4459-B025-0310E913C243}" type="slidenum">
              <a:rPr lang="en-US" sz="875"/>
              <a:pPr algn="r"/>
              <a:t>29</a:t>
            </a:fld>
            <a:endParaRPr lang="en-US" sz="875" dirty="0"/>
          </a:p>
        </p:txBody>
      </p:sp>
      <p:cxnSp>
        <p:nvCxnSpPr>
          <p:cNvPr id="8" name="Straight Connector 7">
            <a:extLst>
              <a:ext uri="{FF2B5EF4-FFF2-40B4-BE49-F238E27FC236}">
                <a16:creationId xmlns:a16="http://schemas.microsoft.com/office/drawing/2014/main" id="{F0BCEB61-AD0F-37B3-CB30-99437C308784}"/>
              </a:ext>
            </a:extLst>
          </p:cNvPr>
          <p:cNvCxnSpPr>
            <a:cxnSpLocks/>
          </p:cNvCxnSpPr>
          <p:nvPr/>
        </p:nvCxnSpPr>
        <p:spPr>
          <a:xfrm>
            <a:off x="7424496" y="1425037"/>
            <a:ext cx="0" cy="4895602"/>
          </a:xfrm>
          <a:prstGeom prst="line">
            <a:avLst/>
          </a:prstGeom>
          <a:noFill/>
          <a:ln w="57150" cap="flat" cmpd="sng" algn="ctr">
            <a:solidFill>
              <a:srgbClr val="FFFFFF"/>
            </a:solidFill>
            <a:prstDash val="sysDot"/>
            <a:miter lim="800000"/>
          </a:ln>
          <a:effectLst/>
        </p:spPr>
      </p:cxnSp>
      <p:grpSp>
        <p:nvGrpSpPr>
          <p:cNvPr id="28" name="Group 27">
            <a:extLst>
              <a:ext uri="{FF2B5EF4-FFF2-40B4-BE49-F238E27FC236}">
                <a16:creationId xmlns:a16="http://schemas.microsoft.com/office/drawing/2014/main" id="{4AC50BD1-A670-45DF-9DD0-EBAC50C2078C}"/>
              </a:ext>
            </a:extLst>
          </p:cNvPr>
          <p:cNvGrpSpPr/>
          <p:nvPr/>
        </p:nvGrpSpPr>
        <p:grpSpPr>
          <a:xfrm>
            <a:off x="7564018" y="2787830"/>
            <a:ext cx="2701021" cy="3566061"/>
            <a:chOff x="9106747" y="2899833"/>
            <a:chExt cx="3241225" cy="4279273"/>
          </a:xfrm>
        </p:grpSpPr>
        <p:grpSp>
          <p:nvGrpSpPr>
            <p:cNvPr id="14" name="Group 13">
              <a:extLst>
                <a:ext uri="{FF2B5EF4-FFF2-40B4-BE49-F238E27FC236}">
                  <a16:creationId xmlns:a16="http://schemas.microsoft.com/office/drawing/2014/main" id="{98728BA5-42FD-454A-B460-BFB643A4B42C}"/>
                </a:ext>
              </a:extLst>
            </p:cNvPr>
            <p:cNvGrpSpPr/>
            <p:nvPr/>
          </p:nvGrpSpPr>
          <p:grpSpPr>
            <a:xfrm>
              <a:off x="9106747" y="2899833"/>
              <a:ext cx="1358006" cy="4279273"/>
              <a:chOff x="9106747" y="2899833"/>
              <a:chExt cx="1358006" cy="4279273"/>
            </a:xfrm>
          </p:grpSpPr>
          <p:cxnSp>
            <p:nvCxnSpPr>
              <p:cNvPr id="12" name="Straight Connector 11">
                <a:extLst>
                  <a:ext uri="{FF2B5EF4-FFF2-40B4-BE49-F238E27FC236}">
                    <a16:creationId xmlns:a16="http://schemas.microsoft.com/office/drawing/2014/main" id="{A0D561E3-E665-4D9B-9736-CC3F4BD908CB}"/>
                  </a:ext>
                </a:extLst>
              </p:cNvPr>
              <p:cNvCxnSpPr>
                <a:cxnSpLocks/>
              </p:cNvCxnSpPr>
              <p:nvPr/>
            </p:nvCxnSpPr>
            <p:spPr>
              <a:xfrm>
                <a:off x="9114367" y="2899833"/>
                <a:ext cx="0" cy="321734"/>
              </a:xfrm>
              <a:prstGeom prst="line">
                <a:avLst/>
              </a:prstGeom>
              <a:noFill/>
              <a:ln w="127000" cap="flat" cmpd="sng" algn="ctr">
                <a:solidFill>
                  <a:schemeClr val="accent1"/>
                </a:solidFill>
                <a:prstDash val="solid"/>
                <a:miter lim="800000"/>
              </a:ln>
              <a:effectLst/>
            </p:spPr>
          </p:cxnSp>
          <p:cxnSp>
            <p:nvCxnSpPr>
              <p:cNvPr id="19" name="Straight Connector 18">
                <a:extLst>
                  <a:ext uri="{FF2B5EF4-FFF2-40B4-BE49-F238E27FC236}">
                    <a16:creationId xmlns:a16="http://schemas.microsoft.com/office/drawing/2014/main" id="{0990CC84-87FD-4E99-BE5C-16BAFDF02D6B}"/>
                  </a:ext>
                </a:extLst>
              </p:cNvPr>
              <p:cNvCxnSpPr>
                <a:cxnSpLocks/>
              </p:cNvCxnSpPr>
              <p:nvPr/>
            </p:nvCxnSpPr>
            <p:spPr>
              <a:xfrm>
                <a:off x="9622690" y="3297766"/>
                <a:ext cx="0" cy="321734"/>
              </a:xfrm>
              <a:prstGeom prst="line">
                <a:avLst/>
              </a:prstGeom>
              <a:noFill/>
              <a:ln w="127000" cap="flat" cmpd="sng" algn="ctr">
                <a:solidFill>
                  <a:schemeClr val="accent1"/>
                </a:solidFill>
                <a:prstDash val="solid"/>
                <a:miter lim="800000"/>
              </a:ln>
              <a:effectLst/>
            </p:spPr>
          </p:cxnSp>
          <p:cxnSp>
            <p:nvCxnSpPr>
              <p:cNvPr id="20" name="Straight Connector 19">
                <a:extLst>
                  <a:ext uri="{FF2B5EF4-FFF2-40B4-BE49-F238E27FC236}">
                    <a16:creationId xmlns:a16="http://schemas.microsoft.com/office/drawing/2014/main" id="{7E35B178-E115-4F35-9375-4B479FDF8020}"/>
                  </a:ext>
                </a:extLst>
              </p:cNvPr>
              <p:cNvCxnSpPr>
                <a:cxnSpLocks/>
              </p:cNvCxnSpPr>
              <p:nvPr/>
            </p:nvCxnSpPr>
            <p:spPr>
              <a:xfrm>
                <a:off x="9309100" y="3691466"/>
                <a:ext cx="0" cy="321734"/>
              </a:xfrm>
              <a:prstGeom prst="line">
                <a:avLst/>
              </a:prstGeom>
              <a:noFill/>
              <a:ln w="127000" cap="flat" cmpd="sng" algn="ctr">
                <a:solidFill>
                  <a:schemeClr val="accent1"/>
                </a:solidFill>
                <a:prstDash val="solid"/>
                <a:miter lim="800000"/>
              </a:ln>
              <a:effectLst/>
            </p:spPr>
          </p:cxnSp>
          <p:cxnSp>
            <p:nvCxnSpPr>
              <p:cNvPr id="21" name="Straight Connector 20">
                <a:extLst>
                  <a:ext uri="{FF2B5EF4-FFF2-40B4-BE49-F238E27FC236}">
                    <a16:creationId xmlns:a16="http://schemas.microsoft.com/office/drawing/2014/main" id="{7123223D-846C-45F0-AB12-5213491A8B38}"/>
                  </a:ext>
                </a:extLst>
              </p:cNvPr>
              <p:cNvCxnSpPr>
                <a:cxnSpLocks/>
              </p:cNvCxnSpPr>
              <p:nvPr/>
            </p:nvCxnSpPr>
            <p:spPr>
              <a:xfrm>
                <a:off x="9309100" y="4089399"/>
                <a:ext cx="0" cy="321734"/>
              </a:xfrm>
              <a:prstGeom prst="line">
                <a:avLst/>
              </a:prstGeom>
              <a:noFill/>
              <a:ln w="127000" cap="flat" cmpd="sng" algn="ctr">
                <a:solidFill>
                  <a:schemeClr val="accent1"/>
                </a:solidFill>
                <a:prstDash val="solid"/>
                <a:miter lim="800000"/>
              </a:ln>
              <a:effectLst/>
            </p:spPr>
          </p:cxnSp>
          <p:cxnSp>
            <p:nvCxnSpPr>
              <p:cNvPr id="22" name="Straight Connector 21">
                <a:extLst>
                  <a:ext uri="{FF2B5EF4-FFF2-40B4-BE49-F238E27FC236}">
                    <a16:creationId xmlns:a16="http://schemas.microsoft.com/office/drawing/2014/main" id="{BEA03F20-0CE9-43F2-B724-BC77F80B81FD}"/>
                  </a:ext>
                </a:extLst>
              </p:cNvPr>
              <p:cNvCxnSpPr>
                <a:cxnSpLocks/>
              </p:cNvCxnSpPr>
              <p:nvPr/>
            </p:nvCxnSpPr>
            <p:spPr>
              <a:xfrm>
                <a:off x="10464753" y="4871719"/>
                <a:ext cx="0" cy="321734"/>
              </a:xfrm>
              <a:prstGeom prst="line">
                <a:avLst/>
              </a:prstGeom>
              <a:noFill/>
              <a:ln w="127000" cap="flat" cmpd="sng" algn="ctr">
                <a:solidFill>
                  <a:schemeClr val="accent1"/>
                </a:solidFill>
                <a:prstDash val="solid"/>
                <a:miter lim="800000"/>
              </a:ln>
              <a:effectLst/>
            </p:spPr>
          </p:cxnSp>
          <p:cxnSp>
            <p:nvCxnSpPr>
              <p:cNvPr id="23" name="Straight Connector 22">
                <a:extLst>
                  <a:ext uri="{FF2B5EF4-FFF2-40B4-BE49-F238E27FC236}">
                    <a16:creationId xmlns:a16="http://schemas.microsoft.com/office/drawing/2014/main" id="{14C613BC-E1AD-4D13-BF70-D2B634D972F7}"/>
                  </a:ext>
                </a:extLst>
              </p:cNvPr>
              <p:cNvCxnSpPr>
                <a:cxnSpLocks/>
              </p:cNvCxnSpPr>
              <p:nvPr/>
            </p:nvCxnSpPr>
            <p:spPr>
              <a:xfrm>
                <a:off x="9106747" y="6066475"/>
                <a:ext cx="0" cy="321734"/>
              </a:xfrm>
              <a:prstGeom prst="line">
                <a:avLst/>
              </a:prstGeom>
              <a:noFill/>
              <a:ln w="127000"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E34D885-EBAF-40C7-87E5-11B889F140D8}"/>
                  </a:ext>
                </a:extLst>
              </p:cNvPr>
              <p:cNvCxnSpPr>
                <a:cxnSpLocks/>
              </p:cNvCxnSpPr>
              <p:nvPr/>
            </p:nvCxnSpPr>
            <p:spPr>
              <a:xfrm>
                <a:off x="9299787" y="6857372"/>
                <a:ext cx="0" cy="321734"/>
              </a:xfrm>
              <a:prstGeom prst="line">
                <a:avLst/>
              </a:prstGeom>
              <a:noFill/>
              <a:ln w="127000" cap="flat" cmpd="sng" algn="ctr">
                <a:solidFill>
                  <a:schemeClr val="accent1"/>
                </a:solidFill>
                <a:prstDash val="solid"/>
                <a:miter lim="800000"/>
              </a:ln>
              <a:effectLst/>
            </p:spPr>
          </p:cxnSp>
        </p:grpSp>
        <p:pic>
          <p:nvPicPr>
            <p:cNvPr id="27" name="Picture 26">
              <a:extLst>
                <a:ext uri="{FF2B5EF4-FFF2-40B4-BE49-F238E27FC236}">
                  <a16:creationId xmlns:a16="http://schemas.microsoft.com/office/drawing/2014/main" id="{6EBD9503-46EF-45E8-9698-B592311329C1}"/>
                </a:ext>
              </a:extLst>
            </p:cNvPr>
            <p:cNvPicPr>
              <a:picLocks noChangeAspect="1"/>
            </p:cNvPicPr>
            <p:nvPr/>
          </p:nvPicPr>
          <p:blipFill>
            <a:blip r:embed="rId4"/>
            <a:stretch>
              <a:fillRect/>
            </a:stretch>
          </p:blipFill>
          <p:spPr>
            <a:xfrm>
              <a:off x="11346933" y="5926157"/>
              <a:ext cx="1001039" cy="1001039"/>
            </a:xfrm>
            <a:prstGeom prst="rect">
              <a:avLst/>
            </a:prstGeom>
          </p:spPr>
        </p:pic>
      </p:grpSp>
      <p:sp>
        <p:nvSpPr>
          <p:cNvPr id="3" name="Title 2">
            <a:extLst>
              <a:ext uri="{FF2B5EF4-FFF2-40B4-BE49-F238E27FC236}">
                <a16:creationId xmlns:a16="http://schemas.microsoft.com/office/drawing/2014/main" id="{FB9D5178-8EE2-4DC8-B791-DE27C1A4EB0E}"/>
              </a:ext>
            </a:extLst>
          </p:cNvPr>
          <p:cNvSpPr>
            <a:spLocks noGrp="1"/>
          </p:cNvSpPr>
          <p:nvPr>
            <p:ph type="title"/>
          </p:nvPr>
        </p:nvSpPr>
        <p:spPr>
          <a:xfrm>
            <a:off x="381000" y="304800"/>
            <a:ext cx="11430000" cy="646331"/>
          </a:xfrm>
        </p:spPr>
        <p:txBody>
          <a:bodyPr/>
          <a:lstStyle/>
          <a:p>
            <a:r>
              <a:rPr lang="es-MX" sz="4000" b="1" dirty="0">
                <a:solidFill>
                  <a:srgbClr val="FFFFFF"/>
                </a:solidFill>
                <a:latin typeface="Amazon Ember"/>
              </a:rPr>
              <a:t>Reducción de los costos de migración con Babelfish</a:t>
            </a:r>
            <a:endParaRPr lang="en-US" dirty="0"/>
          </a:p>
        </p:txBody>
      </p:sp>
      <p:sp>
        <p:nvSpPr>
          <p:cNvPr id="5" name="Text Placeholder 4">
            <a:extLst>
              <a:ext uri="{FF2B5EF4-FFF2-40B4-BE49-F238E27FC236}">
                <a16:creationId xmlns:a16="http://schemas.microsoft.com/office/drawing/2014/main" id="{DAFCA04A-263B-4100-B0B4-3C14B662D61A}"/>
              </a:ext>
            </a:extLst>
          </p:cNvPr>
          <p:cNvSpPr>
            <a:spLocks noGrp="1"/>
          </p:cNvSpPr>
          <p:nvPr>
            <p:ph type="body" sz="quarter" idx="10"/>
          </p:nvPr>
        </p:nvSpPr>
        <p:spPr>
          <a:xfrm>
            <a:off x="381000" y="1442803"/>
            <a:ext cx="10972800" cy="258532"/>
          </a:xfrm>
        </p:spPr>
        <p:txBody>
          <a:bodyPr/>
          <a:lstStyle/>
          <a:p>
            <a:r>
              <a:rPr lang="es-MX" dirty="0"/>
              <a:t>Impacto de mantener el código T-SQL</a:t>
            </a:r>
          </a:p>
        </p:txBody>
      </p:sp>
    </p:spTree>
    <p:extLst>
      <p:ext uri="{BB962C8B-B14F-4D97-AF65-F5344CB8AC3E}">
        <p14:creationId xmlns:p14="http://schemas.microsoft.com/office/powerpoint/2010/main" val="84090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000" fill="hold"/>
                                        <p:tgtEl>
                                          <p:spTgt spid="28"/>
                                        </p:tgtEl>
                                        <p:attrNameLst>
                                          <p:attrName>ppt_x</p:attrName>
                                        </p:attrNameLst>
                                      </p:cBhvr>
                                      <p:tavLst>
                                        <p:tav tm="0">
                                          <p:val>
                                            <p:strVal val="1+#ppt_w/2"/>
                                          </p:val>
                                        </p:tav>
                                        <p:tav tm="100000">
                                          <p:val>
                                            <p:strVal val="#ppt_x"/>
                                          </p:val>
                                        </p:tav>
                                      </p:tavLst>
                                    </p:anim>
                                    <p:anim calcmode="lin" valueType="num">
                                      <p:cBhvr additive="base">
                                        <p:cTn id="8"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0D36-0630-4996-C758-282549CD5285}"/>
              </a:ext>
            </a:extLst>
          </p:cNvPr>
          <p:cNvSpPr>
            <a:spLocks noGrp="1"/>
          </p:cNvSpPr>
          <p:nvPr>
            <p:ph type="title"/>
          </p:nvPr>
        </p:nvSpPr>
        <p:spPr>
          <a:xfrm>
            <a:off x="609600" y="306769"/>
            <a:ext cx="10972800" cy="480131"/>
          </a:xfrm>
        </p:spPr>
        <p:txBody>
          <a:bodyPr/>
          <a:lstStyle/>
          <a:p>
            <a:r>
              <a:rPr lang="es-MX" sz="2800" dirty="0"/>
              <a:t>La cartera más amplia de bases de datos para cada caso de uso</a:t>
            </a:r>
          </a:p>
        </p:txBody>
      </p:sp>
      <p:sp>
        <p:nvSpPr>
          <p:cNvPr id="3" name="Slide Number Placeholder 2">
            <a:extLst>
              <a:ext uri="{FF2B5EF4-FFF2-40B4-BE49-F238E27FC236}">
                <a16:creationId xmlns:a16="http://schemas.microsoft.com/office/drawing/2014/main" id="{B39FEE5B-D785-E007-4175-63C18B03D8FD}"/>
              </a:ext>
            </a:extLst>
          </p:cNvPr>
          <p:cNvSpPr>
            <a:spLocks noGrp="1"/>
          </p:cNvSpPr>
          <p:nvPr>
            <p:ph type="sldNum" sz="quarter" idx="12"/>
          </p:nvPr>
        </p:nvSpPr>
        <p:spPr/>
        <p:txBody>
          <a:bodyPr/>
          <a:lstStyle/>
          <a:p>
            <a:fld id="{EB4B8DE2-A4E8-46E4-8BBF-D75455EFF32C}" type="slidenum">
              <a:rPr lang="en-US" smtClean="0"/>
              <a:pPr/>
              <a:t>3</a:t>
            </a:fld>
            <a:endParaRPr lang="en-US"/>
          </a:p>
        </p:txBody>
      </p:sp>
      <p:sp>
        <p:nvSpPr>
          <p:cNvPr id="5" name="Arc 4">
            <a:extLst>
              <a:ext uri="{FF2B5EF4-FFF2-40B4-BE49-F238E27FC236}">
                <a16:creationId xmlns:a16="http://schemas.microsoft.com/office/drawing/2014/main" id="{81629943-CDBA-7244-08D1-E6B569422456}"/>
              </a:ext>
            </a:extLst>
          </p:cNvPr>
          <p:cNvSpPr/>
          <p:nvPr/>
        </p:nvSpPr>
        <p:spPr>
          <a:xfrm>
            <a:off x="-2517920" y="3169008"/>
            <a:ext cx="17286868" cy="9032818"/>
          </a:xfrm>
          <a:prstGeom prst="arc">
            <a:avLst>
              <a:gd name="adj1" fmla="val 12367454"/>
              <a:gd name="adj2" fmla="val 19941758"/>
            </a:avLst>
          </a:prstGeom>
          <a:ln w="12700" cap="rnd">
            <a:solidFill>
              <a:schemeClr val="tx1">
                <a:lumMod val="75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05055">
              <a:defRPr/>
            </a:pPr>
            <a:endParaRPr lang="en-US" sz="3024">
              <a:solidFill>
                <a:srgbClr val="FFFFFF"/>
              </a:solidFill>
              <a:latin typeface="Amazon Ember"/>
              <a:ea typeface="맑은 고딕"/>
            </a:endParaRPr>
          </a:p>
        </p:txBody>
      </p:sp>
      <p:sp>
        <p:nvSpPr>
          <p:cNvPr id="6" name="Oval 5">
            <a:extLst>
              <a:ext uri="{FF2B5EF4-FFF2-40B4-BE49-F238E27FC236}">
                <a16:creationId xmlns:a16="http://schemas.microsoft.com/office/drawing/2014/main" id="{1E4C8639-2C41-1DB2-7114-6707D22D6656}"/>
              </a:ext>
            </a:extLst>
          </p:cNvPr>
          <p:cNvSpPr/>
          <p:nvPr/>
        </p:nvSpPr>
        <p:spPr>
          <a:xfrm>
            <a:off x="4573573" y="2931853"/>
            <a:ext cx="712570" cy="712570"/>
          </a:xfrm>
          <a:prstGeom prst="ellipse">
            <a:avLst/>
          </a:prstGeom>
          <a:solidFill>
            <a:srgbClr val="CF81BC"/>
          </a:solidFill>
          <a:ln w="381000">
            <a:solidFill>
              <a:srgbClr val="CF81BC">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7" name="Title 1">
            <a:extLst>
              <a:ext uri="{FF2B5EF4-FFF2-40B4-BE49-F238E27FC236}">
                <a16:creationId xmlns:a16="http://schemas.microsoft.com/office/drawing/2014/main" id="{29687DB6-5A58-92E2-1D94-3551CE6BF74F}"/>
              </a:ext>
            </a:extLst>
          </p:cNvPr>
          <p:cNvSpPr txBox="1">
            <a:spLocks/>
          </p:cNvSpPr>
          <p:nvPr/>
        </p:nvSpPr>
        <p:spPr>
          <a:xfrm>
            <a:off x="4224856" y="2417212"/>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EN MEMORIA</a:t>
            </a:r>
          </a:p>
        </p:txBody>
      </p:sp>
      <p:sp>
        <p:nvSpPr>
          <p:cNvPr id="8" name="Title 1">
            <a:extLst>
              <a:ext uri="{FF2B5EF4-FFF2-40B4-BE49-F238E27FC236}">
                <a16:creationId xmlns:a16="http://schemas.microsoft.com/office/drawing/2014/main" id="{3A23A6CB-B864-CDF0-8AD7-339E5C1FB75B}"/>
              </a:ext>
            </a:extLst>
          </p:cNvPr>
          <p:cNvSpPr txBox="1">
            <a:spLocks/>
          </p:cNvSpPr>
          <p:nvPr/>
        </p:nvSpPr>
        <p:spPr>
          <a:xfrm>
            <a:off x="6705127" y="2429354"/>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EN CACHÉ</a:t>
            </a:r>
          </a:p>
        </p:txBody>
      </p:sp>
      <p:sp>
        <p:nvSpPr>
          <p:cNvPr id="9" name="Oval 8">
            <a:extLst>
              <a:ext uri="{FF2B5EF4-FFF2-40B4-BE49-F238E27FC236}">
                <a16:creationId xmlns:a16="http://schemas.microsoft.com/office/drawing/2014/main" id="{11EB26D0-C6C4-12D4-D6FB-18A7B5F7FE9B}"/>
              </a:ext>
            </a:extLst>
          </p:cNvPr>
          <p:cNvSpPr/>
          <p:nvPr/>
        </p:nvSpPr>
        <p:spPr>
          <a:xfrm>
            <a:off x="5809468" y="2865350"/>
            <a:ext cx="712570" cy="712570"/>
          </a:xfrm>
          <a:prstGeom prst="ellipse">
            <a:avLst/>
          </a:prstGeom>
          <a:solidFill>
            <a:srgbClr val="E58EB2"/>
          </a:solidFill>
          <a:ln w="381000">
            <a:solidFill>
              <a:srgbClr val="E58EB2">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0" name="Oval 9">
            <a:extLst>
              <a:ext uri="{FF2B5EF4-FFF2-40B4-BE49-F238E27FC236}">
                <a16:creationId xmlns:a16="http://schemas.microsoft.com/office/drawing/2014/main" id="{8136E900-3D1A-740C-A0DF-D79AF1C714BC}"/>
              </a:ext>
            </a:extLst>
          </p:cNvPr>
          <p:cNvSpPr/>
          <p:nvPr/>
        </p:nvSpPr>
        <p:spPr>
          <a:xfrm>
            <a:off x="3337678" y="3062212"/>
            <a:ext cx="712570" cy="712570"/>
          </a:xfrm>
          <a:prstGeom prst="ellipse">
            <a:avLst/>
          </a:prstGeom>
          <a:solidFill>
            <a:srgbClr val="AF79C8"/>
          </a:solidFill>
          <a:ln w="381000">
            <a:solidFill>
              <a:srgbClr val="AF79C8">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1" name="Title 1">
            <a:extLst>
              <a:ext uri="{FF2B5EF4-FFF2-40B4-BE49-F238E27FC236}">
                <a16:creationId xmlns:a16="http://schemas.microsoft.com/office/drawing/2014/main" id="{1D179715-8B1A-1ECF-CBDC-BC583BAD7C7A}"/>
              </a:ext>
            </a:extLst>
          </p:cNvPr>
          <p:cNvSpPr txBox="1">
            <a:spLocks/>
          </p:cNvSpPr>
          <p:nvPr/>
        </p:nvSpPr>
        <p:spPr>
          <a:xfrm>
            <a:off x="2985046" y="2547571"/>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GRÁFICA</a:t>
            </a:r>
          </a:p>
        </p:txBody>
      </p:sp>
      <p:sp>
        <p:nvSpPr>
          <p:cNvPr id="12" name="Title 1">
            <a:extLst>
              <a:ext uri="{FF2B5EF4-FFF2-40B4-BE49-F238E27FC236}">
                <a16:creationId xmlns:a16="http://schemas.microsoft.com/office/drawing/2014/main" id="{6965C686-9E2A-3970-3E66-95B49E7D14F5}"/>
              </a:ext>
            </a:extLst>
          </p:cNvPr>
          <p:cNvSpPr txBox="1">
            <a:spLocks/>
          </p:cNvSpPr>
          <p:nvPr/>
        </p:nvSpPr>
        <p:spPr>
          <a:xfrm>
            <a:off x="7947195" y="2505334"/>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SERIES DE TIEMPO</a:t>
            </a:r>
          </a:p>
        </p:txBody>
      </p:sp>
      <p:sp>
        <p:nvSpPr>
          <p:cNvPr id="13" name="Oval 12">
            <a:extLst>
              <a:ext uri="{FF2B5EF4-FFF2-40B4-BE49-F238E27FC236}">
                <a16:creationId xmlns:a16="http://schemas.microsoft.com/office/drawing/2014/main" id="{699C1625-9F21-1389-2BD9-80F89080F46B}"/>
              </a:ext>
            </a:extLst>
          </p:cNvPr>
          <p:cNvSpPr/>
          <p:nvPr/>
        </p:nvSpPr>
        <p:spPr>
          <a:xfrm>
            <a:off x="2101780" y="3276778"/>
            <a:ext cx="712570" cy="712570"/>
          </a:xfrm>
          <a:prstGeom prst="ellipse">
            <a:avLst/>
          </a:prstGeom>
          <a:solidFill>
            <a:srgbClr val="7F75D1"/>
          </a:solidFill>
          <a:ln w="381000">
            <a:solidFill>
              <a:srgbClr val="7F75D1">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4" name="Oval 13">
            <a:extLst>
              <a:ext uri="{FF2B5EF4-FFF2-40B4-BE49-F238E27FC236}">
                <a16:creationId xmlns:a16="http://schemas.microsoft.com/office/drawing/2014/main" id="{D4F081D9-A5F5-4B6E-BCD0-4F773EBF434A}"/>
              </a:ext>
            </a:extLst>
          </p:cNvPr>
          <p:cNvSpPr/>
          <p:nvPr/>
        </p:nvSpPr>
        <p:spPr>
          <a:xfrm>
            <a:off x="9517158" y="3276778"/>
            <a:ext cx="712570" cy="712570"/>
          </a:xfrm>
          <a:prstGeom prst="ellipse">
            <a:avLst/>
          </a:prstGeom>
          <a:solidFill>
            <a:srgbClr val="FBC5B2"/>
          </a:solidFill>
          <a:ln w="381000">
            <a:solidFill>
              <a:srgbClr val="FBC5B2">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5" name="Title 1">
            <a:extLst>
              <a:ext uri="{FF2B5EF4-FFF2-40B4-BE49-F238E27FC236}">
                <a16:creationId xmlns:a16="http://schemas.microsoft.com/office/drawing/2014/main" id="{98561300-2176-188F-3F8C-CED6E0024477}"/>
              </a:ext>
            </a:extLst>
          </p:cNvPr>
          <p:cNvSpPr txBox="1">
            <a:spLocks/>
          </p:cNvSpPr>
          <p:nvPr/>
        </p:nvSpPr>
        <p:spPr>
          <a:xfrm>
            <a:off x="1750317" y="2762138"/>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VALOR CLAVE</a:t>
            </a:r>
          </a:p>
        </p:txBody>
      </p:sp>
      <p:sp>
        <p:nvSpPr>
          <p:cNvPr id="16" name="Title 1">
            <a:extLst>
              <a:ext uri="{FF2B5EF4-FFF2-40B4-BE49-F238E27FC236}">
                <a16:creationId xmlns:a16="http://schemas.microsoft.com/office/drawing/2014/main" id="{A8550863-91ED-2971-7D8C-D00079C2AC1C}"/>
              </a:ext>
            </a:extLst>
          </p:cNvPr>
          <p:cNvSpPr txBox="1">
            <a:spLocks/>
          </p:cNvSpPr>
          <p:nvPr/>
        </p:nvSpPr>
        <p:spPr>
          <a:xfrm>
            <a:off x="9167176" y="2762138"/>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LIBRO MAYOR</a:t>
            </a:r>
          </a:p>
        </p:txBody>
      </p:sp>
      <p:sp>
        <p:nvSpPr>
          <p:cNvPr id="17" name="Oval 16">
            <a:extLst>
              <a:ext uri="{FF2B5EF4-FFF2-40B4-BE49-F238E27FC236}">
                <a16:creationId xmlns:a16="http://schemas.microsoft.com/office/drawing/2014/main" id="{69406920-D3F1-D473-4855-BE68700933FC}"/>
              </a:ext>
            </a:extLst>
          </p:cNvPr>
          <p:cNvSpPr/>
          <p:nvPr/>
        </p:nvSpPr>
        <p:spPr>
          <a:xfrm>
            <a:off x="804118" y="3572866"/>
            <a:ext cx="751656" cy="751654"/>
          </a:xfrm>
          <a:prstGeom prst="ellipse">
            <a:avLst/>
          </a:prstGeom>
          <a:solidFill>
            <a:srgbClr val="027FAA"/>
          </a:solidFill>
          <a:ln w="381000">
            <a:solidFill>
              <a:srgbClr val="027FAA">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8" name="Oval 17">
            <a:extLst>
              <a:ext uri="{FF2B5EF4-FFF2-40B4-BE49-F238E27FC236}">
                <a16:creationId xmlns:a16="http://schemas.microsoft.com/office/drawing/2014/main" id="{4A2DDE64-300F-C261-4964-AA521B8B0D5D}"/>
              </a:ext>
            </a:extLst>
          </p:cNvPr>
          <p:cNvSpPr/>
          <p:nvPr/>
        </p:nvSpPr>
        <p:spPr>
          <a:xfrm>
            <a:off x="10753057" y="3649389"/>
            <a:ext cx="712570" cy="712570"/>
          </a:xfrm>
          <a:prstGeom prst="ellipse">
            <a:avLst/>
          </a:prstGeom>
          <a:solidFill>
            <a:srgbClr val="FBD8BF"/>
          </a:solidFill>
          <a:ln w="381000">
            <a:solidFill>
              <a:srgbClr val="FBD8BF">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659" tIns="51728" rIns="64659" bIns="51728" numCol="1" spcCol="0" rtlCol="0" fromWordArt="0" anchor="ctr" anchorCtr="0" forceAA="0" compatLnSpc="1">
            <a:prstTxWarp prst="textNoShape">
              <a:avLst/>
            </a:prstTxWarp>
            <a:noAutofit/>
          </a:bodyPr>
          <a:lstStyle/>
          <a:p>
            <a:pPr algn="ctr" defTabSz="329633" eaLnBrk="0" fontAlgn="base" hangingPunct="0">
              <a:lnSpc>
                <a:spcPct val="90000"/>
              </a:lnSpc>
              <a:spcBef>
                <a:spcPct val="0"/>
              </a:spcBef>
              <a:spcAft>
                <a:spcPct val="0"/>
              </a:spcAft>
              <a:defRPr/>
            </a:pPr>
            <a:endParaRPr lang="en-US" sz="700" dirty="0">
              <a:solidFill>
                <a:schemeClr val="tx1"/>
              </a:solidFill>
              <a:latin typeface="Amazon Ember"/>
              <a:ea typeface="맑은 고딕"/>
            </a:endParaRPr>
          </a:p>
        </p:txBody>
      </p:sp>
      <p:sp>
        <p:nvSpPr>
          <p:cNvPr id="19" name="Title 1">
            <a:extLst>
              <a:ext uri="{FF2B5EF4-FFF2-40B4-BE49-F238E27FC236}">
                <a16:creationId xmlns:a16="http://schemas.microsoft.com/office/drawing/2014/main" id="{9C434AE8-C154-F5A7-3A00-87E8241B7152}"/>
              </a:ext>
            </a:extLst>
          </p:cNvPr>
          <p:cNvSpPr txBox="1">
            <a:spLocks/>
          </p:cNvSpPr>
          <p:nvPr/>
        </p:nvSpPr>
        <p:spPr>
          <a:xfrm>
            <a:off x="476865" y="3134749"/>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RELACIONAL</a:t>
            </a:r>
          </a:p>
        </p:txBody>
      </p:sp>
      <p:sp>
        <p:nvSpPr>
          <p:cNvPr id="20" name="Title 1">
            <a:extLst>
              <a:ext uri="{FF2B5EF4-FFF2-40B4-BE49-F238E27FC236}">
                <a16:creationId xmlns:a16="http://schemas.microsoft.com/office/drawing/2014/main" id="{93533183-F130-C311-1DB7-80DD68E56B52}"/>
              </a:ext>
            </a:extLst>
          </p:cNvPr>
          <p:cNvSpPr txBox="1">
            <a:spLocks/>
          </p:cNvSpPr>
          <p:nvPr/>
        </p:nvSpPr>
        <p:spPr>
          <a:xfrm>
            <a:off x="10174950" y="3134750"/>
            <a:ext cx="1906423" cy="281287"/>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COLUMNA ANCHA</a:t>
            </a:r>
          </a:p>
        </p:txBody>
      </p:sp>
      <p:sp>
        <p:nvSpPr>
          <p:cNvPr id="21" name="Title 1">
            <a:extLst>
              <a:ext uri="{FF2B5EF4-FFF2-40B4-BE49-F238E27FC236}">
                <a16:creationId xmlns:a16="http://schemas.microsoft.com/office/drawing/2014/main" id="{52594E06-7C7E-8405-A1C8-8FC5B47EFA1C}"/>
              </a:ext>
            </a:extLst>
          </p:cNvPr>
          <p:cNvSpPr txBox="1">
            <a:spLocks/>
          </p:cNvSpPr>
          <p:nvPr/>
        </p:nvSpPr>
        <p:spPr>
          <a:xfrm>
            <a:off x="4224856" y="3866447"/>
            <a:ext cx="1443547" cy="45882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MEMORYDB</a:t>
            </a:r>
          </a:p>
        </p:txBody>
      </p:sp>
      <p:pic>
        <p:nvPicPr>
          <p:cNvPr id="22" name="Picture 21">
            <a:extLst>
              <a:ext uri="{FF2B5EF4-FFF2-40B4-BE49-F238E27FC236}">
                <a16:creationId xmlns:a16="http://schemas.microsoft.com/office/drawing/2014/main" id="{FD4496CD-BF85-2755-598E-017C75104E68}"/>
              </a:ext>
            </a:extLst>
          </p:cNvPr>
          <p:cNvPicPr>
            <a:picLocks noChangeAspect="1"/>
          </p:cNvPicPr>
          <p:nvPr/>
        </p:nvPicPr>
        <p:blipFill>
          <a:blip r:embed="rId3" cstate="screen">
            <a:lum bright="100000"/>
            <a:alphaModFix/>
            <a:extLst>
              <a:ext uri="{28A0092B-C50C-407E-A947-70E740481C1C}">
                <a14:useLocalDpi xmlns:a14="http://schemas.microsoft.com/office/drawing/2010/main"/>
              </a:ext>
            </a:extLst>
          </a:blip>
          <a:stretch>
            <a:fillRect/>
          </a:stretch>
        </p:blipFill>
        <p:spPr>
          <a:xfrm>
            <a:off x="4749815" y="3083503"/>
            <a:ext cx="428110" cy="429283"/>
          </a:xfrm>
          <a:prstGeom prst="rect">
            <a:avLst/>
          </a:prstGeom>
        </p:spPr>
      </p:pic>
      <p:sp>
        <p:nvSpPr>
          <p:cNvPr id="23" name="Title 1">
            <a:extLst>
              <a:ext uri="{FF2B5EF4-FFF2-40B4-BE49-F238E27FC236}">
                <a16:creationId xmlns:a16="http://schemas.microsoft.com/office/drawing/2014/main" id="{0A3FBEFC-CFBD-36B5-6A8F-74B16532D8E5}"/>
              </a:ext>
            </a:extLst>
          </p:cNvPr>
          <p:cNvSpPr txBox="1">
            <a:spLocks/>
          </p:cNvSpPr>
          <p:nvPr/>
        </p:nvSpPr>
        <p:spPr>
          <a:xfrm>
            <a:off x="6705127" y="3866448"/>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s-MX"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ELASTICACHE</a:t>
            </a:r>
          </a:p>
        </p:txBody>
      </p:sp>
      <p:sp>
        <p:nvSpPr>
          <p:cNvPr id="24" name="Title 1">
            <a:extLst>
              <a:ext uri="{FF2B5EF4-FFF2-40B4-BE49-F238E27FC236}">
                <a16:creationId xmlns:a16="http://schemas.microsoft.com/office/drawing/2014/main" id="{B621B0A2-17BF-695B-0DBA-5C23590C8621}"/>
              </a:ext>
            </a:extLst>
          </p:cNvPr>
          <p:cNvSpPr txBox="1">
            <a:spLocks/>
          </p:cNvSpPr>
          <p:nvPr/>
        </p:nvSpPr>
        <p:spPr>
          <a:xfrm>
            <a:off x="5443126" y="3775786"/>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s-MX"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DOCUMENTDB</a:t>
            </a:r>
          </a:p>
        </p:txBody>
      </p:sp>
      <p:pic>
        <p:nvPicPr>
          <p:cNvPr id="25" name="Picture 24">
            <a:extLst>
              <a:ext uri="{FF2B5EF4-FFF2-40B4-BE49-F238E27FC236}">
                <a16:creationId xmlns:a16="http://schemas.microsoft.com/office/drawing/2014/main" id="{BF6DF0E7-2DC4-76A8-B7F5-CF900539806F}"/>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6001287" y="3032135"/>
            <a:ext cx="406763" cy="421096"/>
          </a:xfrm>
          <a:prstGeom prst="rect">
            <a:avLst/>
          </a:prstGeom>
        </p:spPr>
      </p:pic>
      <p:sp>
        <p:nvSpPr>
          <p:cNvPr id="26" name="Title 1">
            <a:extLst>
              <a:ext uri="{FF2B5EF4-FFF2-40B4-BE49-F238E27FC236}">
                <a16:creationId xmlns:a16="http://schemas.microsoft.com/office/drawing/2014/main" id="{E4E54358-342D-2CFF-6122-6EEBD7FD2A61}"/>
              </a:ext>
            </a:extLst>
          </p:cNvPr>
          <p:cNvSpPr txBox="1">
            <a:spLocks/>
          </p:cNvSpPr>
          <p:nvPr/>
        </p:nvSpPr>
        <p:spPr>
          <a:xfrm>
            <a:off x="2985046" y="3997600"/>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NEPTUNE</a:t>
            </a:r>
          </a:p>
        </p:txBody>
      </p:sp>
      <p:pic>
        <p:nvPicPr>
          <p:cNvPr id="27" name="Picture 26">
            <a:extLst>
              <a:ext uri="{FF2B5EF4-FFF2-40B4-BE49-F238E27FC236}">
                <a16:creationId xmlns:a16="http://schemas.microsoft.com/office/drawing/2014/main" id="{B8DA5C65-5AA8-0CC2-E185-8D0526ADD3A5}"/>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3527722" y="3168459"/>
            <a:ext cx="464604" cy="464604"/>
          </a:xfrm>
          <a:prstGeom prst="rect">
            <a:avLst/>
          </a:prstGeom>
        </p:spPr>
      </p:pic>
      <p:sp>
        <p:nvSpPr>
          <p:cNvPr id="28" name="Title 1">
            <a:extLst>
              <a:ext uri="{FF2B5EF4-FFF2-40B4-BE49-F238E27FC236}">
                <a16:creationId xmlns:a16="http://schemas.microsoft.com/office/drawing/2014/main" id="{EEA6B7A8-F3DD-733C-0C84-25DA4E502CE4}"/>
              </a:ext>
            </a:extLst>
          </p:cNvPr>
          <p:cNvSpPr txBox="1">
            <a:spLocks/>
          </p:cNvSpPr>
          <p:nvPr/>
        </p:nvSpPr>
        <p:spPr>
          <a:xfrm>
            <a:off x="7926368" y="3997600"/>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TIMESTREAM</a:t>
            </a:r>
          </a:p>
        </p:txBody>
      </p:sp>
      <p:sp>
        <p:nvSpPr>
          <p:cNvPr id="29" name="Title 1">
            <a:extLst>
              <a:ext uri="{FF2B5EF4-FFF2-40B4-BE49-F238E27FC236}">
                <a16:creationId xmlns:a16="http://schemas.microsoft.com/office/drawing/2014/main" id="{4E00BEBE-CC55-1D82-CC5D-91E90C8A411E}"/>
              </a:ext>
            </a:extLst>
          </p:cNvPr>
          <p:cNvSpPr txBox="1">
            <a:spLocks/>
          </p:cNvSpPr>
          <p:nvPr/>
        </p:nvSpPr>
        <p:spPr>
          <a:xfrm>
            <a:off x="1750317" y="4228044"/>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s-MX"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DYNAMODB</a:t>
            </a:r>
          </a:p>
        </p:txBody>
      </p:sp>
      <p:pic>
        <p:nvPicPr>
          <p:cNvPr id="30" name="Picture 29">
            <a:extLst>
              <a:ext uri="{FF2B5EF4-FFF2-40B4-BE49-F238E27FC236}">
                <a16:creationId xmlns:a16="http://schemas.microsoft.com/office/drawing/2014/main" id="{488095DD-8F93-173D-C3E2-E294CC844BD9}"/>
              </a:ext>
            </a:extLst>
          </p:cNvPr>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2290244" y="3419730"/>
            <a:ext cx="379513" cy="442768"/>
          </a:xfrm>
          <a:prstGeom prst="rect">
            <a:avLst/>
          </a:prstGeom>
        </p:spPr>
      </p:pic>
      <p:sp>
        <p:nvSpPr>
          <p:cNvPr id="31" name="Title 1">
            <a:extLst>
              <a:ext uri="{FF2B5EF4-FFF2-40B4-BE49-F238E27FC236}">
                <a16:creationId xmlns:a16="http://schemas.microsoft.com/office/drawing/2014/main" id="{8D731944-29D1-97EB-4084-9A7EF26A58E0}"/>
              </a:ext>
            </a:extLst>
          </p:cNvPr>
          <p:cNvSpPr txBox="1">
            <a:spLocks/>
          </p:cNvSpPr>
          <p:nvPr/>
        </p:nvSpPr>
        <p:spPr>
          <a:xfrm>
            <a:off x="9309395" y="4228043"/>
            <a:ext cx="1159111" cy="477415"/>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s-MX"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QLDB</a:t>
            </a:r>
          </a:p>
        </p:txBody>
      </p:sp>
      <p:pic>
        <p:nvPicPr>
          <p:cNvPr id="32" name="Picture 31">
            <a:extLst>
              <a:ext uri="{FF2B5EF4-FFF2-40B4-BE49-F238E27FC236}">
                <a16:creationId xmlns:a16="http://schemas.microsoft.com/office/drawing/2014/main" id="{E3AB2520-D834-D603-0982-CE065D79B10F}"/>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9726670" y="3443950"/>
            <a:ext cx="439113" cy="412808"/>
          </a:xfrm>
          <a:prstGeom prst="rect">
            <a:avLst/>
          </a:prstGeom>
        </p:spPr>
      </p:pic>
      <p:sp>
        <p:nvSpPr>
          <p:cNvPr id="33" name="Title 1">
            <a:extLst>
              <a:ext uri="{FF2B5EF4-FFF2-40B4-BE49-F238E27FC236}">
                <a16:creationId xmlns:a16="http://schemas.microsoft.com/office/drawing/2014/main" id="{20D9A437-A612-8D2D-6ED2-7EB57AFBDAD9}"/>
              </a:ext>
            </a:extLst>
          </p:cNvPr>
          <p:cNvSpPr txBox="1">
            <a:spLocks/>
          </p:cNvSpPr>
          <p:nvPr/>
        </p:nvSpPr>
        <p:spPr>
          <a:xfrm>
            <a:off x="642143" y="4536139"/>
            <a:ext cx="1112990" cy="140746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AURORA</a:t>
            </a:r>
          </a:p>
          <a:p>
            <a:pPr defTabSz="533319">
              <a:lnSpc>
                <a:spcPct val="100000"/>
              </a:lnSpc>
              <a:defRPr/>
            </a:pPr>
            <a:endPar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RDS</a:t>
            </a:r>
          </a:p>
          <a:p>
            <a:pPr defTabSz="533319">
              <a:lnSpc>
                <a:spcPct val="100000"/>
              </a:lnSpc>
              <a:defRPr/>
            </a:pPr>
            <a:endPar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REDSHIFT</a:t>
            </a:r>
          </a:p>
        </p:txBody>
      </p:sp>
      <p:pic>
        <p:nvPicPr>
          <p:cNvPr id="34" name="Picture 33">
            <a:extLst>
              <a:ext uri="{FF2B5EF4-FFF2-40B4-BE49-F238E27FC236}">
                <a16:creationId xmlns:a16="http://schemas.microsoft.com/office/drawing/2014/main" id="{541D1D20-740B-8ED5-EF38-1C85731985A3}"/>
              </a:ext>
            </a:extLst>
          </p:cNvPr>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978376" y="3734531"/>
            <a:ext cx="450658" cy="406107"/>
          </a:xfrm>
          <a:prstGeom prst="rect">
            <a:avLst/>
          </a:prstGeom>
        </p:spPr>
      </p:pic>
      <p:pic>
        <p:nvPicPr>
          <p:cNvPr id="35" name="Picture 34">
            <a:extLst>
              <a:ext uri="{FF2B5EF4-FFF2-40B4-BE49-F238E27FC236}">
                <a16:creationId xmlns:a16="http://schemas.microsoft.com/office/drawing/2014/main" id="{98957201-A450-10D4-B91C-CEC7DAFE933D}"/>
              </a:ext>
            </a:extLst>
          </p:cNvPr>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10936417" y="3829978"/>
            <a:ext cx="403220" cy="403220"/>
          </a:xfrm>
          <a:prstGeom prst="rect">
            <a:avLst/>
          </a:prstGeom>
        </p:spPr>
      </p:pic>
      <p:sp>
        <p:nvSpPr>
          <p:cNvPr id="36" name="Title 1">
            <a:extLst>
              <a:ext uri="{FF2B5EF4-FFF2-40B4-BE49-F238E27FC236}">
                <a16:creationId xmlns:a16="http://schemas.microsoft.com/office/drawing/2014/main" id="{973C0444-8C1B-9481-3CCE-B27751FB15C0}"/>
              </a:ext>
            </a:extLst>
          </p:cNvPr>
          <p:cNvSpPr txBox="1">
            <a:spLocks/>
          </p:cNvSpPr>
          <p:nvPr/>
        </p:nvSpPr>
        <p:spPr>
          <a:xfrm>
            <a:off x="10406388" y="4591812"/>
            <a:ext cx="1443547" cy="45882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lnSpc>
                <a:spcPct val="100000"/>
              </a:lnSpc>
              <a:defRPr/>
            </a:pPr>
            <a:r>
              <a:rPr lang="en-US" sz="984" spc="175"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KEYSPACES</a:t>
            </a:r>
          </a:p>
        </p:txBody>
      </p:sp>
      <p:sp>
        <p:nvSpPr>
          <p:cNvPr id="37" name="Title 1">
            <a:extLst>
              <a:ext uri="{FF2B5EF4-FFF2-40B4-BE49-F238E27FC236}">
                <a16:creationId xmlns:a16="http://schemas.microsoft.com/office/drawing/2014/main" id="{58F24FB3-6C46-5963-D510-B16A4CD1AACA}"/>
              </a:ext>
            </a:extLst>
          </p:cNvPr>
          <p:cNvSpPr txBox="1">
            <a:spLocks/>
          </p:cNvSpPr>
          <p:nvPr/>
        </p:nvSpPr>
        <p:spPr>
          <a:xfrm>
            <a:off x="5443126" y="2388631"/>
            <a:ext cx="1443547" cy="179203"/>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533319">
              <a:defRPr/>
            </a:pPr>
            <a:r>
              <a:rPr lang="es-MX" sz="1082" spc="118"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DOCUMENTO</a:t>
            </a:r>
          </a:p>
        </p:txBody>
      </p:sp>
      <p:sp>
        <p:nvSpPr>
          <p:cNvPr id="38" name="Oval 37">
            <a:extLst>
              <a:ext uri="{FF2B5EF4-FFF2-40B4-BE49-F238E27FC236}">
                <a16:creationId xmlns:a16="http://schemas.microsoft.com/office/drawing/2014/main" id="{03CFD50E-73AA-6A12-FE0B-8B6C4F1C39EB}"/>
              </a:ext>
            </a:extLst>
          </p:cNvPr>
          <p:cNvSpPr/>
          <p:nvPr/>
        </p:nvSpPr>
        <p:spPr>
          <a:xfrm>
            <a:off x="6835669" y="2684812"/>
            <a:ext cx="1090699" cy="1090699"/>
          </a:xfrm>
          <a:prstGeom prst="ellipse">
            <a:avLst/>
          </a:prstGeom>
          <a:solidFill>
            <a:srgbClr val="F29EAC">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33CBDCA1-D1FB-3096-50F3-E4249174414F}"/>
              </a:ext>
            </a:extLst>
          </p:cNvPr>
          <p:cNvSpPr/>
          <p:nvPr/>
        </p:nvSpPr>
        <p:spPr>
          <a:xfrm>
            <a:off x="7023079" y="2871340"/>
            <a:ext cx="715877" cy="715877"/>
          </a:xfrm>
          <a:prstGeom prst="ellipse">
            <a:avLst/>
          </a:prstGeom>
          <a:solidFill>
            <a:srgbClr val="F29EA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pic>
        <p:nvPicPr>
          <p:cNvPr id="40" name="Picture 39">
            <a:extLst>
              <a:ext uri="{FF2B5EF4-FFF2-40B4-BE49-F238E27FC236}">
                <a16:creationId xmlns:a16="http://schemas.microsoft.com/office/drawing/2014/main" id="{F34EE4AB-6B62-EECE-9CB4-2DBB3E81CCE0}"/>
              </a:ext>
            </a:extLst>
          </p:cNvPr>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7147454" y="2988413"/>
            <a:ext cx="466145" cy="441000"/>
          </a:xfrm>
          <a:prstGeom prst="rect">
            <a:avLst/>
          </a:prstGeom>
        </p:spPr>
      </p:pic>
      <p:sp>
        <p:nvSpPr>
          <p:cNvPr id="41" name="Oval 40">
            <a:extLst>
              <a:ext uri="{FF2B5EF4-FFF2-40B4-BE49-F238E27FC236}">
                <a16:creationId xmlns:a16="http://schemas.microsoft.com/office/drawing/2014/main" id="{A2022384-A27F-5011-E6F7-C200D03D07A5}"/>
              </a:ext>
            </a:extLst>
          </p:cNvPr>
          <p:cNvSpPr/>
          <p:nvPr/>
        </p:nvSpPr>
        <p:spPr>
          <a:xfrm>
            <a:off x="8102792" y="2846161"/>
            <a:ext cx="1090699" cy="1090699"/>
          </a:xfrm>
          <a:prstGeom prst="ellipse">
            <a:avLst/>
          </a:prstGeom>
          <a:solidFill>
            <a:srgbClr val="F8B1AB">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239CB7D1-DFB5-0BDF-7877-E14F08894436}"/>
              </a:ext>
            </a:extLst>
          </p:cNvPr>
          <p:cNvSpPr/>
          <p:nvPr/>
        </p:nvSpPr>
        <p:spPr>
          <a:xfrm>
            <a:off x="8290202" y="3032689"/>
            <a:ext cx="715877" cy="715877"/>
          </a:xfrm>
          <a:prstGeom prst="ellipse">
            <a:avLst/>
          </a:prstGeom>
          <a:solidFill>
            <a:srgbClr val="F8B1AB"/>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pic>
        <p:nvPicPr>
          <p:cNvPr id="43" name="Picture 42">
            <a:extLst>
              <a:ext uri="{FF2B5EF4-FFF2-40B4-BE49-F238E27FC236}">
                <a16:creationId xmlns:a16="http://schemas.microsoft.com/office/drawing/2014/main" id="{4290C4DC-ACF8-5ECC-3949-A302712FADDC}"/>
              </a:ext>
            </a:extLst>
          </p:cNvPr>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8425982" y="3142770"/>
            <a:ext cx="447321" cy="481379"/>
          </a:xfrm>
          <a:prstGeom prst="rect">
            <a:avLst/>
          </a:prstGeom>
        </p:spPr>
      </p:pic>
    </p:spTree>
    <p:extLst>
      <p:ext uri="{BB962C8B-B14F-4D97-AF65-F5344CB8AC3E}">
        <p14:creationId xmlns:p14="http://schemas.microsoft.com/office/powerpoint/2010/main" val="13704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096A7AA-0252-4322-A3B3-619901C82ABA}"/>
              </a:ext>
            </a:extLst>
          </p:cNvPr>
          <p:cNvSpPr>
            <a:spLocks noGrp="1"/>
          </p:cNvSpPr>
          <p:nvPr>
            <p:ph type="title"/>
          </p:nvPr>
        </p:nvSpPr>
        <p:spPr/>
        <p:txBody>
          <a:bodyPr/>
          <a:lstStyle/>
          <a:p>
            <a:r>
              <a:rPr lang="es-MX" dirty="0"/>
              <a:t>¡Gracias!</a:t>
            </a:r>
          </a:p>
        </p:txBody>
      </p:sp>
    </p:spTree>
    <p:extLst>
      <p:ext uri="{BB962C8B-B14F-4D97-AF65-F5344CB8AC3E}">
        <p14:creationId xmlns:p14="http://schemas.microsoft.com/office/powerpoint/2010/main" val="402995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18E8-27A3-78B8-F001-4DC1FFB9384D}"/>
              </a:ext>
            </a:extLst>
          </p:cNvPr>
          <p:cNvSpPr>
            <a:spLocks noGrp="1"/>
          </p:cNvSpPr>
          <p:nvPr>
            <p:ph type="title"/>
          </p:nvPr>
        </p:nvSpPr>
        <p:spPr>
          <a:xfrm>
            <a:off x="609600" y="306769"/>
            <a:ext cx="10972800" cy="535531"/>
          </a:xfrm>
        </p:spPr>
        <p:txBody>
          <a:bodyPr/>
          <a:lstStyle/>
          <a:p>
            <a:r>
              <a:rPr lang="es-MX" dirty="0"/>
              <a:t>Introducción a Amazon RDS para SQL Server</a:t>
            </a:r>
          </a:p>
        </p:txBody>
      </p:sp>
      <p:sp>
        <p:nvSpPr>
          <p:cNvPr id="3" name="Slide Number Placeholder 2">
            <a:extLst>
              <a:ext uri="{FF2B5EF4-FFF2-40B4-BE49-F238E27FC236}">
                <a16:creationId xmlns:a16="http://schemas.microsoft.com/office/drawing/2014/main" id="{28D7C997-8A6A-6095-FF48-4213C9B626FB}"/>
              </a:ext>
            </a:extLst>
          </p:cNvPr>
          <p:cNvSpPr>
            <a:spLocks noGrp="1"/>
          </p:cNvSpPr>
          <p:nvPr>
            <p:ph type="sldNum" sz="quarter" idx="12"/>
          </p:nvPr>
        </p:nvSpPr>
        <p:spPr/>
        <p:txBody>
          <a:bodyPr/>
          <a:lstStyle/>
          <a:p>
            <a:fld id="{EB4B8DE2-A4E8-46E4-8BBF-D75455EFF32C}" type="slidenum">
              <a:rPr lang="en-US" smtClean="0"/>
              <a:pPr/>
              <a:t>31</a:t>
            </a:fld>
            <a:endParaRPr lang="en-US"/>
          </a:p>
        </p:txBody>
      </p:sp>
      <p:sp>
        <p:nvSpPr>
          <p:cNvPr id="4" name="Content Placeholder 1">
            <a:extLst>
              <a:ext uri="{FF2B5EF4-FFF2-40B4-BE49-F238E27FC236}">
                <a16:creationId xmlns:a16="http://schemas.microsoft.com/office/drawing/2014/main" id="{F4BDBDC4-C765-5DAA-B59C-E5D9F07161F0}"/>
              </a:ext>
            </a:extLst>
          </p:cNvPr>
          <p:cNvSpPr txBox="1">
            <a:spLocks/>
          </p:cNvSpPr>
          <p:nvPr/>
        </p:nvSpPr>
        <p:spPr>
          <a:xfrm>
            <a:off x="609600" y="1714500"/>
            <a:ext cx="10972800" cy="313316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380985"/>
            <a:r>
              <a:rPr lang="es-MX" sz="2000" dirty="0">
                <a:ea typeface="Source Sans Pro"/>
                <a:cs typeface="Source Sans Pro"/>
                <a:sym typeface="Source Sans Pro"/>
              </a:rPr>
              <a:t>Sitio Web de RDS para SQL Server: </a:t>
            </a:r>
            <a:r>
              <a:rPr lang="es-MX" sz="2000" u="sng" dirty="0">
                <a:solidFill>
                  <a:schemeClr val="hlink"/>
                </a:solidFill>
                <a:ea typeface="Source Sans Pro"/>
                <a:cs typeface="Source Sans Pro"/>
                <a:sym typeface="Source Sans Pro"/>
                <a:hlinkClick r:id="rId3"/>
              </a:rPr>
              <a:t>https://aws.amazon.com/rds/sqlserver/</a:t>
            </a:r>
            <a:endParaRPr lang="en-US" sz="2000" u="sng" dirty="0">
              <a:solidFill>
                <a:schemeClr val="hlink"/>
              </a:solidFill>
              <a:ea typeface="Source Sans Pro"/>
              <a:cs typeface="Source Sans Pro"/>
              <a:sym typeface="Source Sans Pro"/>
            </a:endParaRPr>
          </a:p>
          <a:p>
            <a:pPr marL="380985" indent="-380985"/>
            <a:r>
              <a:rPr lang="es-MX" sz="2000" dirty="0">
                <a:ea typeface="Source Sans Pro"/>
                <a:cs typeface="Source Sans Pro"/>
                <a:sym typeface="Source Sans Pro"/>
              </a:rPr>
              <a:t>Sitio web personalizado de RDS para SQL Server: </a:t>
            </a:r>
            <a:r>
              <a:rPr lang="es-MX" sz="2000" u="sng" dirty="0">
                <a:solidFill>
                  <a:schemeClr val="hlink"/>
                </a:solidFill>
                <a:ea typeface="Source Sans Pro"/>
                <a:cs typeface="Source Sans Pro"/>
                <a:sym typeface="Source Sans Pro"/>
                <a:hlinkClick r:id="rId4"/>
              </a:rPr>
              <a:t>https://aws.amazon.com/rds/custom/</a:t>
            </a:r>
            <a:endParaRPr lang="en-US" sz="2000" u="sng" dirty="0">
              <a:solidFill>
                <a:schemeClr val="hlink"/>
              </a:solidFill>
              <a:ea typeface="Source Sans Pro"/>
              <a:cs typeface="Source Sans Pro"/>
              <a:sym typeface="Source Sans Pro"/>
            </a:endParaRPr>
          </a:p>
          <a:p>
            <a:pPr marL="380985" indent="-380985"/>
            <a:r>
              <a:rPr lang="es-MX" sz="2000" dirty="0">
                <a:ea typeface="Source Sans Pro"/>
                <a:cs typeface="Source Sans Pro"/>
                <a:sym typeface="Source Sans Pro"/>
              </a:rPr>
              <a:t>Documentación técnica: </a:t>
            </a:r>
            <a:r>
              <a:rPr lang="es-MX" sz="2000" dirty="0">
                <a:ea typeface="Source Sans Pro"/>
                <a:cs typeface="Source Sans Pro"/>
                <a:sym typeface="Source Sans Pro"/>
                <a:hlinkClick r:id="rId5"/>
              </a:rPr>
              <a:t>https://docs.aws.amazon.com/AmazonRDS/latest/UserGuide/CHAP_SQLServer.html</a:t>
            </a:r>
            <a:endParaRPr lang="en-US" sz="2000" dirty="0">
              <a:ea typeface="Source Sans Pro"/>
              <a:cs typeface="Source Sans Pro"/>
              <a:sym typeface="Source Sans Pro"/>
            </a:endParaRPr>
          </a:p>
          <a:p>
            <a:pPr marL="380985" indent="-380985"/>
            <a:r>
              <a:rPr lang="es-MX" sz="2000" dirty="0">
                <a:ea typeface="Source Sans Pro"/>
                <a:cs typeface="Source Sans Pro"/>
                <a:sym typeface="Source Sans Pro"/>
              </a:rPr>
              <a:t>Historias de clientes: </a:t>
            </a:r>
            <a:r>
              <a:rPr lang="es-MX" sz="2000" dirty="0">
                <a:ea typeface="Source Sans Pro"/>
                <a:cs typeface="Source Sans Pro"/>
                <a:sym typeface="Source Sans Pro"/>
                <a:hlinkClick r:id="rId6"/>
              </a:rPr>
              <a:t>https://aws.amazon.com/rds/sqlserver/customers/?nc=sn&amp;loc=7</a:t>
            </a:r>
            <a:endParaRPr lang="en-US" sz="2000" dirty="0">
              <a:ea typeface="Source Sans Pro"/>
              <a:cs typeface="Source Sans Pro"/>
              <a:sym typeface="Source Sans Pro"/>
            </a:endParaRPr>
          </a:p>
          <a:p>
            <a:pPr marL="380985" indent="-380985"/>
            <a:r>
              <a:rPr lang="es-MX" sz="2000" dirty="0">
                <a:ea typeface="Source Sans Pro"/>
                <a:cs typeface="Source Sans Pro"/>
                <a:sym typeface="Source Sans Pro"/>
              </a:rPr>
              <a:t>Foro de desarrolladores: </a:t>
            </a:r>
            <a:r>
              <a:rPr lang="es-MX" sz="2000" dirty="0">
                <a:ea typeface="Source Sans Pro"/>
                <a:cs typeface="Source Sans Pro"/>
                <a:sym typeface="Source Sans Pro"/>
                <a:hlinkClick r:id="rId7"/>
              </a:rPr>
              <a:t>https://repost.aws/tags/TADVZz6XrfS5iCYRuVc3Bmyw/microsoft-sql-server</a:t>
            </a:r>
            <a:endParaRPr lang="en-US" sz="2000" dirty="0">
              <a:ea typeface="Source Sans Pro"/>
              <a:cs typeface="Source Sans Pro"/>
              <a:sym typeface="Source Sans Pro"/>
            </a:endParaRPr>
          </a:p>
          <a:p>
            <a:pPr marL="380985" indent="-380985"/>
            <a:r>
              <a:rPr lang="es-MX" sz="2000" dirty="0">
                <a:ea typeface="Source Sans Pro"/>
                <a:cs typeface="Source Sans Pro"/>
                <a:sym typeface="Source Sans Pro"/>
              </a:rPr>
              <a:t>Bases de datos y análisis de AWS en LinkedIn :</a:t>
            </a:r>
            <a:r>
              <a:rPr lang="es-MX" sz="2000" u="sng" dirty="0">
                <a:solidFill>
                  <a:schemeClr val="hlink"/>
                </a:solidFill>
                <a:ea typeface="Source Sans Pro"/>
                <a:cs typeface="Source Sans Pro"/>
                <a:sym typeface="Source Sans Pro"/>
                <a:hlinkClick r:id="rId8"/>
              </a:rPr>
              <a:t>linkedin.com/showcase/aws-databases</a:t>
            </a:r>
            <a:endParaRPr lang="en-US" sz="2000" u="sng" dirty="0">
              <a:solidFill>
                <a:schemeClr val="hlink"/>
              </a:solidFill>
              <a:ea typeface="Source Sans Pro"/>
              <a:cs typeface="Source Sans Pro"/>
              <a:sym typeface="Source Sans Pro"/>
            </a:endParaRPr>
          </a:p>
          <a:p>
            <a:pPr marL="0" indent="0">
              <a:buNone/>
            </a:pPr>
            <a:endParaRPr lang="en-US" sz="2000" u="sng" dirty="0">
              <a:solidFill>
                <a:schemeClr val="hlink"/>
              </a:solidFill>
              <a:ea typeface="Source Sans Pro"/>
              <a:cs typeface="Source Sans Pro"/>
              <a:sym typeface="Source Sans Pro"/>
            </a:endParaRPr>
          </a:p>
        </p:txBody>
      </p:sp>
    </p:spTree>
    <p:extLst>
      <p:ext uri="{BB962C8B-B14F-4D97-AF65-F5344CB8AC3E}">
        <p14:creationId xmlns:p14="http://schemas.microsoft.com/office/powerpoint/2010/main" val="140165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0486-5194-046B-76F0-69506BDB67A7}"/>
              </a:ext>
            </a:extLst>
          </p:cNvPr>
          <p:cNvSpPr>
            <a:spLocks noGrp="1"/>
          </p:cNvSpPr>
          <p:nvPr>
            <p:ph type="title"/>
          </p:nvPr>
        </p:nvSpPr>
        <p:spPr>
          <a:xfrm>
            <a:off x="609600" y="306769"/>
            <a:ext cx="10972800" cy="978729"/>
          </a:xfrm>
        </p:spPr>
        <p:txBody>
          <a:bodyPr/>
          <a:lstStyle/>
          <a:p>
            <a:r>
              <a:rPr lang="es-MX" dirty="0"/>
              <a:t>La modernización conduce a la máxima velocidad de innovación y al costo total de propiedad óptimo</a:t>
            </a:r>
          </a:p>
        </p:txBody>
      </p:sp>
      <p:sp>
        <p:nvSpPr>
          <p:cNvPr id="3" name="Slide Number Placeholder 2">
            <a:extLst>
              <a:ext uri="{FF2B5EF4-FFF2-40B4-BE49-F238E27FC236}">
                <a16:creationId xmlns:a16="http://schemas.microsoft.com/office/drawing/2014/main" id="{F40C1538-2A19-ACE7-DF6A-65CEF5E63CC4}"/>
              </a:ext>
            </a:extLst>
          </p:cNvPr>
          <p:cNvSpPr>
            <a:spLocks noGrp="1"/>
          </p:cNvSpPr>
          <p:nvPr>
            <p:ph type="sldNum" sz="quarter" idx="12"/>
          </p:nvPr>
        </p:nvSpPr>
        <p:spPr/>
        <p:txBody>
          <a:bodyPr/>
          <a:lstStyle/>
          <a:p>
            <a:fld id="{EB4B8DE2-A4E8-46E4-8BBF-D75455EFF32C}" type="slidenum">
              <a:rPr lang="en-US" smtClean="0"/>
              <a:pPr/>
              <a:t>4</a:t>
            </a:fld>
            <a:endParaRPr lang="en-US"/>
          </a:p>
        </p:txBody>
      </p:sp>
      <p:sp>
        <p:nvSpPr>
          <p:cNvPr id="4" name="Freeform 2">
            <a:extLst>
              <a:ext uri="{FF2B5EF4-FFF2-40B4-BE49-F238E27FC236}">
                <a16:creationId xmlns:a16="http://schemas.microsoft.com/office/drawing/2014/main" id="{9A282D39-B55B-F158-4F78-84DE415BCE5A}"/>
              </a:ext>
            </a:extLst>
          </p:cNvPr>
          <p:cNvSpPr/>
          <p:nvPr/>
        </p:nvSpPr>
        <p:spPr>
          <a:xfrm>
            <a:off x="1244234" y="2816635"/>
            <a:ext cx="8730196" cy="204624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76200">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80" dirty="0">
              <a:solidFill>
                <a:srgbClr val="FFFFFF"/>
              </a:solidFill>
            </a:endParaRPr>
          </a:p>
        </p:txBody>
      </p:sp>
      <p:sp>
        <p:nvSpPr>
          <p:cNvPr id="5" name="TextBox 4">
            <a:extLst>
              <a:ext uri="{FF2B5EF4-FFF2-40B4-BE49-F238E27FC236}">
                <a16:creationId xmlns:a16="http://schemas.microsoft.com/office/drawing/2014/main" id="{92E76B51-4D6D-7954-1460-57E9B511F781}"/>
              </a:ext>
            </a:extLst>
          </p:cNvPr>
          <p:cNvSpPr txBox="1"/>
          <p:nvPr/>
        </p:nvSpPr>
        <p:spPr>
          <a:xfrm>
            <a:off x="656048" y="5372465"/>
            <a:ext cx="1079446" cy="333489"/>
          </a:xfrm>
          <a:prstGeom prst="rect">
            <a:avLst/>
          </a:prstGeom>
          <a:noFill/>
        </p:spPr>
        <p:txBody>
          <a:bodyPr wrap="square" lIns="95250" tIns="76200" rIns="95250" bIns="76200" rtlCol="0">
            <a:spAutoFit/>
          </a:bodyPr>
          <a:lstStyle/>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On-premises</a:t>
            </a:r>
          </a:p>
        </p:txBody>
      </p:sp>
      <p:sp>
        <p:nvSpPr>
          <p:cNvPr id="6" name="TextBox 5">
            <a:extLst>
              <a:ext uri="{FF2B5EF4-FFF2-40B4-BE49-F238E27FC236}">
                <a16:creationId xmlns:a16="http://schemas.microsoft.com/office/drawing/2014/main" id="{BB088F71-05BA-C975-E8AA-4C310C229C3F}"/>
              </a:ext>
            </a:extLst>
          </p:cNvPr>
          <p:cNvSpPr txBox="1"/>
          <p:nvPr/>
        </p:nvSpPr>
        <p:spPr>
          <a:xfrm>
            <a:off x="2122688" y="5282665"/>
            <a:ext cx="888054" cy="513089"/>
          </a:xfrm>
          <a:prstGeom prst="rect">
            <a:avLst/>
          </a:prstGeom>
          <a:noFill/>
        </p:spPr>
        <p:txBody>
          <a:bodyPr wrap="square" lIns="95250" tIns="76200" rIns="95250" bIns="76200" rtlCol="0">
            <a:spAutoFit/>
          </a:bodyPr>
          <a:lstStyle/>
          <a:p>
            <a:pPr algn="ctr" defTabSz="571396">
              <a:defRPr/>
            </a:pPr>
            <a:r>
              <a:rPr lang="en-US" sz="1167" dirty="0">
                <a:solidFill>
                  <a:srgbClr val="FFFFFF"/>
                </a:solidFill>
                <a:ea typeface="Amazon Ember"/>
                <a:cs typeface="Amazon Ember"/>
              </a:rPr>
              <a:t>Lift</a:t>
            </a:r>
          </a:p>
          <a:p>
            <a:pPr algn="ctr" defTabSz="571396">
              <a:defRPr/>
            </a:pPr>
            <a:r>
              <a:rPr lang="en-US" sz="1167" dirty="0">
                <a:solidFill>
                  <a:srgbClr val="FFFFFF"/>
                </a:solidFill>
                <a:ea typeface="Amazon Ember"/>
                <a:cs typeface="Amazon Ember"/>
              </a:rPr>
              <a:t>and shift</a:t>
            </a:r>
          </a:p>
        </p:txBody>
      </p:sp>
      <p:sp>
        <p:nvSpPr>
          <p:cNvPr id="7" name="TextBox 46">
            <a:extLst>
              <a:ext uri="{FF2B5EF4-FFF2-40B4-BE49-F238E27FC236}">
                <a16:creationId xmlns:a16="http://schemas.microsoft.com/office/drawing/2014/main" id="{39F95677-3595-5166-FBC0-FD4705614524}"/>
              </a:ext>
            </a:extLst>
          </p:cNvPr>
          <p:cNvSpPr txBox="1"/>
          <p:nvPr/>
        </p:nvSpPr>
        <p:spPr>
          <a:xfrm>
            <a:off x="5103324" y="5313442"/>
            <a:ext cx="1443232" cy="451534"/>
          </a:xfrm>
          <a:prstGeom prst="rect">
            <a:avLst/>
          </a:prstGeom>
          <a:ln w="12700">
            <a:miter lim="400000"/>
          </a:ln>
          <a:extLst>
            <a:ext uri="{C572A759-6A51-4108-AA02-DFA0A04FC94B}">
              <ma14:wrappingTextBoxFlag xmlns="" xmlns:ma14="http://schemas.microsoft.com/office/mac/drawingml/2011/main"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s-MX" sz="1167" dirty="0">
                <a:solidFill>
                  <a:srgbClr val="FFFFFF"/>
                </a:solidFill>
                <a:ea typeface="Amazon Ember"/>
                <a:cs typeface="Amazon Ember"/>
                <a:sym typeface="Amazon Ember"/>
              </a:rPr>
              <a:t>Pasar a bases de datos administradas</a:t>
            </a:r>
            <a:endParaRPr sz="1167" dirty="0">
              <a:solidFill>
                <a:srgbClr val="FFFFFF"/>
              </a:solidFill>
              <a:ea typeface="Amazon Ember"/>
              <a:cs typeface="Amazon Ember"/>
              <a:sym typeface="Amazon Ember"/>
            </a:endParaRPr>
          </a:p>
        </p:txBody>
      </p:sp>
      <p:sp>
        <p:nvSpPr>
          <p:cNvPr id="8" name="TextBox 50">
            <a:extLst>
              <a:ext uri="{FF2B5EF4-FFF2-40B4-BE49-F238E27FC236}">
                <a16:creationId xmlns:a16="http://schemas.microsoft.com/office/drawing/2014/main" id="{FFB74191-5DB4-AEA6-8510-5B654089143F}"/>
              </a:ext>
            </a:extLst>
          </p:cNvPr>
          <p:cNvSpPr txBox="1"/>
          <p:nvPr/>
        </p:nvSpPr>
        <p:spPr>
          <a:xfrm>
            <a:off x="8969254" y="5313442"/>
            <a:ext cx="1778362" cy="631135"/>
          </a:xfrm>
          <a:prstGeom prst="rect">
            <a:avLst/>
          </a:prstGeom>
          <a:ln w="12700">
            <a:miter lim="400000"/>
          </a:ln>
          <a:extLst>
            <a:ext uri="{C572A759-6A51-4108-AA02-DFA0A04FC94B}">
              <ma14:wrappingTextBoxFlag xmlns="" xmlns:ma14="http://schemas.microsoft.com/office/mac/drawingml/2011/main"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s-MX" sz="1167" dirty="0">
                <a:solidFill>
                  <a:srgbClr val="FFFFFF"/>
                </a:solidFill>
                <a:ea typeface="Amazon Ember"/>
                <a:cs typeface="Amazon Ember"/>
                <a:sym typeface="Amazon Ember"/>
              </a:rPr>
              <a:t>Modernizar con</a:t>
            </a:r>
            <a:br>
              <a:rPr lang="en-US" sz="1167" dirty="0">
                <a:solidFill>
                  <a:srgbClr val="FFFFFF"/>
                </a:solidFill>
                <a:ea typeface="Amazon Ember"/>
                <a:cs typeface="Amazon Ember"/>
                <a:sym typeface="Amazon Ember"/>
              </a:rPr>
            </a:br>
            <a:r>
              <a:rPr lang="es-MX" sz="1167" dirty="0">
                <a:solidFill>
                  <a:srgbClr val="FFFFFF"/>
                </a:solidFill>
                <a:ea typeface="Amazon Ember"/>
                <a:cs typeface="Amazon Ember"/>
                <a:sym typeface="Amazon Ember"/>
              </a:rPr>
              <a:t>bases de datos especializadas</a:t>
            </a:r>
          </a:p>
        </p:txBody>
      </p:sp>
      <p:cxnSp>
        <p:nvCxnSpPr>
          <p:cNvPr id="9" name="Straight Arrow Connector 8">
            <a:extLst>
              <a:ext uri="{FF2B5EF4-FFF2-40B4-BE49-F238E27FC236}">
                <a16:creationId xmlns:a16="http://schemas.microsoft.com/office/drawing/2014/main" id="{2FF3DBEB-D99E-E620-5673-8ED0864A1B23}"/>
              </a:ext>
            </a:extLst>
          </p:cNvPr>
          <p:cNvCxnSpPr>
            <a:cxnSpLocks/>
          </p:cNvCxnSpPr>
          <p:nvPr/>
        </p:nvCxnSpPr>
        <p:spPr>
          <a:xfrm flipV="1">
            <a:off x="781050" y="5236372"/>
            <a:ext cx="9456949" cy="851"/>
          </a:xfrm>
          <a:prstGeom prst="straightConnector1">
            <a:avLst/>
          </a:prstGeom>
          <a:noFill/>
          <a:ln w="25400" cap="flat" cmpd="sng" algn="ctr">
            <a:solidFill>
              <a:schemeClr val="tx1">
                <a:lumMod val="65000"/>
              </a:schemeClr>
            </a:solidFill>
            <a:prstDash val="solid"/>
            <a:miter lim="800000"/>
            <a:headEnd type="none"/>
            <a:tailEnd type="arrow" w="lg" len="med"/>
          </a:ln>
          <a:effectLst/>
        </p:spPr>
      </p:cxnSp>
      <p:sp>
        <p:nvSpPr>
          <p:cNvPr id="10" name="TextBox 50">
            <a:extLst>
              <a:ext uri="{FF2B5EF4-FFF2-40B4-BE49-F238E27FC236}">
                <a16:creationId xmlns:a16="http://schemas.microsoft.com/office/drawing/2014/main" id="{A167AC0F-C27E-49B2-AA65-90F22595BFF0}"/>
              </a:ext>
            </a:extLst>
          </p:cNvPr>
          <p:cNvSpPr txBox="1"/>
          <p:nvPr/>
        </p:nvSpPr>
        <p:spPr>
          <a:xfrm>
            <a:off x="10370924" y="1393494"/>
            <a:ext cx="1181337" cy="584775"/>
          </a:xfrm>
          <a:prstGeom prst="rect">
            <a:avLst/>
          </a:prstGeom>
          <a:ln w="12700">
            <a:miter lim="400000"/>
          </a:ln>
          <a:extLst>
            <a:ext uri="{C572A759-6A51-4108-AA02-DFA0A04FC94B}">
              <ma14:wrappingTextBoxFlag xmlns="" xmlns:ma14="http://schemas.microsoft.com/office/mac/drawingml/2011/main"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s-MX" sz="1600" b="1" dirty="0">
                <a:solidFill>
                  <a:srgbClr val="027FAA"/>
                </a:solidFill>
                <a:ea typeface="Amazon Ember"/>
                <a:cs typeface="Amazon Ember"/>
                <a:sym typeface="Amazon Ember"/>
              </a:rPr>
              <a:t>Velocidad de innovación</a:t>
            </a:r>
          </a:p>
        </p:txBody>
      </p:sp>
      <p:sp>
        <p:nvSpPr>
          <p:cNvPr id="11" name="TextBox 50">
            <a:extLst>
              <a:ext uri="{FF2B5EF4-FFF2-40B4-BE49-F238E27FC236}">
                <a16:creationId xmlns:a16="http://schemas.microsoft.com/office/drawing/2014/main" id="{061450D8-2121-1CE9-01E3-29AEEF54B4C5}"/>
              </a:ext>
            </a:extLst>
          </p:cNvPr>
          <p:cNvSpPr txBox="1"/>
          <p:nvPr/>
        </p:nvSpPr>
        <p:spPr>
          <a:xfrm>
            <a:off x="10370925" y="4213376"/>
            <a:ext cx="1181337" cy="1077218"/>
          </a:xfrm>
          <a:prstGeom prst="rect">
            <a:avLst/>
          </a:prstGeom>
          <a:ln w="12700">
            <a:miter lim="400000"/>
          </a:ln>
          <a:extLst>
            <a:ext uri="{C572A759-6A51-4108-AA02-DFA0A04FC94B}">
              <ma14:wrappingTextBoxFlag xmlns="" xmlns:ma14="http://schemas.microsoft.com/office/mac/drawingml/2011/main"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s-MX" sz="1600" b="1" dirty="0">
                <a:solidFill>
                  <a:schemeClr val="accent6"/>
                </a:solidFill>
                <a:ea typeface="Amazon Ember"/>
                <a:cs typeface="Amazon Ember"/>
                <a:sym typeface="Amazon Ember"/>
              </a:rPr>
              <a:t>Total</a:t>
            </a:r>
          </a:p>
          <a:p>
            <a:pPr algn="ctr" defTabSz="476193">
              <a:defRPr sz="900">
                <a:solidFill>
                  <a:srgbClr val="FFFFFF"/>
                </a:solidFill>
                <a:latin typeface="Amazon Ember"/>
                <a:ea typeface="Amazon Ember"/>
                <a:cs typeface="Amazon Ember"/>
                <a:sym typeface="Amazon Ember"/>
              </a:defRPr>
            </a:pPr>
            <a:r>
              <a:rPr lang="es-MX" sz="1600" b="1" dirty="0">
                <a:solidFill>
                  <a:schemeClr val="accent6"/>
                </a:solidFill>
                <a:ea typeface="Amazon Ember"/>
                <a:cs typeface="Amazon Ember"/>
                <a:sym typeface="Amazon Ember"/>
              </a:rPr>
              <a:t>costo de</a:t>
            </a:r>
          </a:p>
          <a:p>
            <a:pPr algn="ctr" defTabSz="476193">
              <a:defRPr sz="900">
                <a:solidFill>
                  <a:srgbClr val="FFFFFF"/>
                </a:solidFill>
                <a:latin typeface="Amazon Ember"/>
                <a:ea typeface="Amazon Ember"/>
                <a:cs typeface="Amazon Ember"/>
                <a:sym typeface="Amazon Ember"/>
              </a:defRPr>
            </a:pPr>
            <a:r>
              <a:rPr lang="es-MX" sz="1600" b="1" dirty="0">
                <a:solidFill>
                  <a:schemeClr val="accent6"/>
                </a:solidFill>
                <a:ea typeface="Amazon Ember"/>
                <a:cs typeface="Amazon Ember"/>
                <a:sym typeface="Amazon Ember"/>
              </a:rPr>
              <a:t>propiedad</a:t>
            </a:r>
          </a:p>
          <a:p>
            <a:pPr algn="ctr" defTabSz="476193">
              <a:defRPr sz="900">
                <a:solidFill>
                  <a:srgbClr val="FFFFFF"/>
                </a:solidFill>
                <a:latin typeface="Amazon Ember"/>
                <a:ea typeface="Amazon Ember"/>
                <a:cs typeface="Amazon Ember"/>
                <a:sym typeface="Amazon Ember"/>
              </a:defRPr>
            </a:pPr>
            <a:r>
              <a:rPr lang="es-MX" sz="1600" b="1" dirty="0">
                <a:solidFill>
                  <a:schemeClr val="accent6"/>
                </a:solidFill>
                <a:ea typeface="Amazon Ember"/>
                <a:cs typeface="Amazon Ember"/>
                <a:sym typeface="Amazon Ember"/>
              </a:rPr>
              <a:t>(TCO)</a:t>
            </a:r>
          </a:p>
        </p:txBody>
      </p:sp>
      <p:sp>
        <p:nvSpPr>
          <p:cNvPr id="12" name="Freeform 26">
            <a:extLst>
              <a:ext uri="{FF2B5EF4-FFF2-40B4-BE49-F238E27FC236}">
                <a16:creationId xmlns:a16="http://schemas.microsoft.com/office/drawing/2014/main" id="{5E4D1A50-BC18-750D-2680-568CC918C2E9}"/>
              </a:ext>
            </a:extLst>
          </p:cNvPr>
          <p:cNvSpPr/>
          <p:nvPr/>
        </p:nvSpPr>
        <p:spPr>
          <a:xfrm>
            <a:off x="1159768" y="1747437"/>
            <a:ext cx="8814662" cy="3289991"/>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ln w="76200">
            <a:solidFill>
              <a:srgbClr val="027FA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09576">
              <a:defRPr/>
            </a:pPr>
            <a:endParaRPr lang="en-US" sz="2880" dirty="0">
              <a:solidFill>
                <a:srgbClr val="FFFFFF"/>
              </a:solidFill>
            </a:endParaRPr>
          </a:p>
        </p:txBody>
      </p:sp>
      <p:sp>
        <p:nvSpPr>
          <p:cNvPr id="13" name="Freeform 4">
            <a:extLst>
              <a:ext uri="{FF2B5EF4-FFF2-40B4-BE49-F238E27FC236}">
                <a16:creationId xmlns:a16="http://schemas.microsoft.com/office/drawing/2014/main" id="{5E73428D-A815-696A-7B50-CA0665294818}"/>
              </a:ext>
            </a:extLst>
          </p:cNvPr>
          <p:cNvSpPr/>
          <p:nvPr/>
        </p:nvSpPr>
        <p:spPr>
          <a:xfrm>
            <a:off x="5984422" y="2396465"/>
            <a:ext cx="3513117" cy="1622962"/>
          </a:xfrm>
          <a:custGeom>
            <a:avLst/>
            <a:gdLst>
              <a:gd name="connsiteX0" fmla="*/ 0 w 4215740"/>
              <a:gd name="connsiteY0" fmla="*/ 1947554 h 1947554"/>
              <a:gd name="connsiteX1" fmla="*/ 0 w 4215740"/>
              <a:gd name="connsiteY1" fmla="*/ 1947554 h 1947554"/>
              <a:gd name="connsiteX2" fmla="*/ 154379 w 4215740"/>
              <a:gd name="connsiteY2" fmla="*/ 1935678 h 1947554"/>
              <a:gd name="connsiteX3" fmla="*/ 308758 w 4215740"/>
              <a:gd name="connsiteY3" fmla="*/ 1900052 h 1947554"/>
              <a:gd name="connsiteX4" fmla="*/ 344384 w 4215740"/>
              <a:gd name="connsiteY4" fmla="*/ 1888177 h 1947554"/>
              <a:gd name="connsiteX5" fmla="*/ 439387 w 4215740"/>
              <a:gd name="connsiteY5" fmla="*/ 1864426 h 1947554"/>
              <a:gd name="connsiteX6" fmla="*/ 510639 w 4215740"/>
              <a:gd name="connsiteY6" fmla="*/ 1828800 h 1947554"/>
              <a:gd name="connsiteX7" fmla="*/ 546265 w 4215740"/>
              <a:gd name="connsiteY7" fmla="*/ 1805050 h 1947554"/>
              <a:gd name="connsiteX8" fmla="*/ 593766 w 4215740"/>
              <a:gd name="connsiteY8" fmla="*/ 1793174 h 1947554"/>
              <a:gd name="connsiteX9" fmla="*/ 676893 w 4215740"/>
              <a:gd name="connsiteY9" fmla="*/ 1757548 h 1947554"/>
              <a:gd name="connsiteX10" fmla="*/ 771896 w 4215740"/>
              <a:gd name="connsiteY10" fmla="*/ 1733798 h 1947554"/>
              <a:gd name="connsiteX11" fmla="*/ 807522 w 4215740"/>
              <a:gd name="connsiteY11" fmla="*/ 1721922 h 1947554"/>
              <a:gd name="connsiteX12" fmla="*/ 843148 w 4215740"/>
              <a:gd name="connsiteY12" fmla="*/ 1698172 h 1947554"/>
              <a:gd name="connsiteX13" fmla="*/ 997527 w 4215740"/>
              <a:gd name="connsiteY13" fmla="*/ 1650670 h 1947554"/>
              <a:gd name="connsiteX14" fmla="*/ 1033153 w 4215740"/>
              <a:gd name="connsiteY14" fmla="*/ 1626920 h 1947554"/>
              <a:gd name="connsiteX15" fmla="*/ 1128156 w 4215740"/>
              <a:gd name="connsiteY15" fmla="*/ 1591294 h 1947554"/>
              <a:gd name="connsiteX16" fmla="*/ 1223158 w 4215740"/>
              <a:gd name="connsiteY16" fmla="*/ 1531917 h 1947554"/>
              <a:gd name="connsiteX17" fmla="*/ 1282535 w 4215740"/>
              <a:gd name="connsiteY17" fmla="*/ 1508167 h 1947554"/>
              <a:gd name="connsiteX18" fmla="*/ 1365662 w 4215740"/>
              <a:gd name="connsiteY18" fmla="*/ 1448790 h 1947554"/>
              <a:gd name="connsiteX19" fmla="*/ 1401288 w 4215740"/>
              <a:gd name="connsiteY19" fmla="*/ 1436915 h 1947554"/>
              <a:gd name="connsiteX20" fmla="*/ 1496291 w 4215740"/>
              <a:gd name="connsiteY20" fmla="*/ 1377538 h 1947554"/>
              <a:gd name="connsiteX21" fmla="*/ 1531917 w 4215740"/>
              <a:gd name="connsiteY21" fmla="*/ 1353787 h 1947554"/>
              <a:gd name="connsiteX22" fmla="*/ 1579418 w 4215740"/>
              <a:gd name="connsiteY22" fmla="*/ 1330037 h 1947554"/>
              <a:gd name="connsiteX23" fmla="*/ 1626919 w 4215740"/>
              <a:gd name="connsiteY23" fmla="*/ 1294411 h 1947554"/>
              <a:gd name="connsiteX24" fmla="*/ 1674420 w 4215740"/>
              <a:gd name="connsiteY24" fmla="*/ 1270660 h 1947554"/>
              <a:gd name="connsiteX25" fmla="*/ 1805049 w 4215740"/>
              <a:gd name="connsiteY25" fmla="*/ 1199408 h 1947554"/>
              <a:gd name="connsiteX26" fmla="*/ 1876301 w 4215740"/>
              <a:gd name="connsiteY26" fmla="*/ 1175657 h 1947554"/>
              <a:gd name="connsiteX27" fmla="*/ 1959428 w 4215740"/>
              <a:gd name="connsiteY27" fmla="*/ 1151907 h 1947554"/>
              <a:gd name="connsiteX28" fmla="*/ 2006930 w 4215740"/>
              <a:gd name="connsiteY28" fmla="*/ 1128156 h 1947554"/>
              <a:gd name="connsiteX29" fmla="*/ 2101932 w 4215740"/>
              <a:gd name="connsiteY29" fmla="*/ 1104406 h 1947554"/>
              <a:gd name="connsiteX30" fmla="*/ 2137558 w 4215740"/>
              <a:gd name="connsiteY30" fmla="*/ 1092530 h 1947554"/>
              <a:gd name="connsiteX31" fmla="*/ 2196935 w 4215740"/>
              <a:gd name="connsiteY31" fmla="*/ 1080655 h 1947554"/>
              <a:gd name="connsiteX32" fmla="*/ 2268187 w 4215740"/>
              <a:gd name="connsiteY32" fmla="*/ 1056904 h 1947554"/>
              <a:gd name="connsiteX33" fmla="*/ 2351314 w 4215740"/>
              <a:gd name="connsiteY33" fmla="*/ 1033154 h 1947554"/>
              <a:gd name="connsiteX34" fmla="*/ 2470067 w 4215740"/>
              <a:gd name="connsiteY34" fmla="*/ 1009403 h 1947554"/>
              <a:gd name="connsiteX35" fmla="*/ 2541319 w 4215740"/>
              <a:gd name="connsiteY35" fmla="*/ 985652 h 1947554"/>
              <a:gd name="connsiteX36" fmla="*/ 2576945 w 4215740"/>
              <a:gd name="connsiteY36" fmla="*/ 973777 h 1947554"/>
              <a:gd name="connsiteX37" fmla="*/ 2612571 w 4215740"/>
              <a:gd name="connsiteY37" fmla="*/ 961902 h 1947554"/>
              <a:gd name="connsiteX38" fmla="*/ 2660072 w 4215740"/>
              <a:gd name="connsiteY38" fmla="*/ 950026 h 1947554"/>
              <a:gd name="connsiteX39" fmla="*/ 2719449 w 4215740"/>
              <a:gd name="connsiteY39" fmla="*/ 938151 h 1947554"/>
              <a:gd name="connsiteX40" fmla="*/ 2814452 w 4215740"/>
              <a:gd name="connsiteY40" fmla="*/ 902525 h 1947554"/>
              <a:gd name="connsiteX41" fmla="*/ 2850078 w 4215740"/>
              <a:gd name="connsiteY41" fmla="*/ 890650 h 1947554"/>
              <a:gd name="connsiteX42" fmla="*/ 2968831 w 4215740"/>
              <a:gd name="connsiteY42" fmla="*/ 843148 h 1947554"/>
              <a:gd name="connsiteX43" fmla="*/ 3051958 w 4215740"/>
              <a:gd name="connsiteY43" fmla="*/ 819398 h 1947554"/>
              <a:gd name="connsiteX44" fmla="*/ 3099459 w 4215740"/>
              <a:gd name="connsiteY44" fmla="*/ 795647 h 1947554"/>
              <a:gd name="connsiteX45" fmla="*/ 3206337 w 4215740"/>
              <a:gd name="connsiteY45" fmla="*/ 748146 h 1947554"/>
              <a:gd name="connsiteX46" fmla="*/ 3265714 w 4215740"/>
              <a:gd name="connsiteY46" fmla="*/ 712520 h 1947554"/>
              <a:gd name="connsiteX47" fmla="*/ 3313215 w 4215740"/>
              <a:gd name="connsiteY47" fmla="*/ 688769 h 1947554"/>
              <a:gd name="connsiteX48" fmla="*/ 3384467 w 4215740"/>
              <a:gd name="connsiteY48" fmla="*/ 641268 h 1947554"/>
              <a:gd name="connsiteX49" fmla="*/ 3443844 w 4215740"/>
              <a:gd name="connsiteY49" fmla="*/ 617517 h 1947554"/>
              <a:gd name="connsiteX50" fmla="*/ 3538846 w 4215740"/>
              <a:gd name="connsiteY50" fmla="*/ 546265 h 1947554"/>
              <a:gd name="connsiteX51" fmla="*/ 3610098 w 4215740"/>
              <a:gd name="connsiteY51" fmla="*/ 498764 h 1947554"/>
              <a:gd name="connsiteX52" fmla="*/ 3645724 w 4215740"/>
              <a:gd name="connsiteY52" fmla="*/ 475013 h 1947554"/>
              <a:gd name="connsiteX53" fmla="*/ 3681350 w 4215740"/>
              <a:gd name="connsiteY53" fmla="*/ 463138 h 1947554"/>
              <a:gd name="connsiteX54" fmla="*/ 3752602 w 4215740"/>
              <a:gd name="connsiteY54" fmla="*/ 403761 h 1947554"/>
              <a:gd name="connsiteX55" fmla="*/ 3871356 w 4215740"/>
              <a:gd name="connsiteY55" fmla="*/ 308759 h 1947554"/>
              <a:gd name="connsiteX56" fmla="*/ 3918857 w 4215740"/>
              <a:gd name="connsiteY56" fmla="*/ 273133 h 1947554"/>
              <a:gd name="connsiteX57" fmla="*/ 3966358 w 4215740"/>
              <a:gd name="connsiteY57" fmla="*/ 225631 h 1947554"/>
              <a:gd name="connsiteX58" fmla="*/ 4013859 w 4215740"/>
              <a:gd name="connsiteY58" fmla="*/ 190006 h 1947554"/>
              <a:gd name="connsiteX59" fmla="*/ 4096987 w 4215740"/>
              <a:gd name="connsiteY59" fmla="*/ 106878 h 1947554"/>
              <a:gd name="connsiteX60" fmla="*/ 4132613 w 4215740"/>
              <a:gd name="connsiteY60" fmla="*/ 71252 h 1947554"/>
              <a:gd name="connsiteX61" fmla="*/ 4168239 w 4215740"/>
              <a:gd name="connsiteY61" fmla="*/ 35626 h 1947554"/>
              <a:gd name="connsiteX62" fmla="*/ 4215740 w 4215740"/>
              <a:gd name="connsiteY62" fmla="*/ 0 h 19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15740" h="1947554">
                <a:moveTo>
                  <a:pt x="0" y="1947554"/>
                </a:moveTo>
                <a:lnTo>
                  <a:pt x="0" y="1947554"/>
                </a:lnTo>
                <a:cubicBezTo>
                  <a:pt x="51460" y="1943595"/>
                  <a:pt x="103083" y="1941378"/>
                  <a:pt x="154379" y="1935678"/>
                </a:cubicBezTo>
                <a:cubicBezTo>
                  <a:pt x="182645" y="1932537"/>
                  <a:pt x="296250" y="1904221"/>
                  <a:pt x="308758" y="1900052"/>
                </a:cubicBezTo>
                <a:cubicBezTo>
                  <a:pt x="320633" y="1896094"/>
                  <a:pt x="332307" y="1891471"/>
                  <a:pt x="344384" y="1888177"/>
                </a:cubicBezTo>
                <a:cubicBezTo>
                  <a:pt x="375876" y="1879588"/>
                  <a:pt x="439387" y="1864426"/>
                  <a:pt x="439387" y="1864426"/>
                </a:cubicBezTo>
                <a:cubicBezTo>
                  <a:pt x="541485" y="1796362"/>
                  <a:pt x="412307" y="1877966"/>
                  <a:pt x="510639" y="1828800"/>
                </a:cubicBezTo>
                <a:cubicBezTo>
                  <a:pt x="523404" y="1822417"/>
                  <a:pt x="533147" y="1810672"/>
                  <a:pt x="546265" y="1805050"/>
                </a:cubicBezTo>
                <a:cubicBezTo>
                  <a:pt x="561266" y="1798621"/>
                  <a:pt x="578484" y="1798905"/>
                  <a:pt x="593766" y="1793174"/>
                </a:cubicBezTo>
                <a:cubicBezTo>
                  <a:pt x="680252" y="1760742"/>
                  <a:pt x="604823" y="1777203"/>
                  <a:pt x="676893" y="1757548"/>
                </a:cubicBezTo>
                <a:cubicBezTo>
                  <a:pt x="708385" y="1748959"/>
                  <a:pt x="740929" y="1744121"/>
                  <a:pt x="771896" y="1733798"/>
                </a:cubicBezTo>
                <a:cubicBezTo>
                  <a:pt x="783771" y="1729839"/>
                  <a:pt x="796326" y="1727520"/>
                  <a:pt x="807522" y="1721922"/>
                </a:cubicBezTo>
                <a:cubicBezTo>
                  <a:pt x="820287" y="1715539"/>
                  <a:pt x="829735" y="1703049"/>
                  <a:pt x="843148" y="1698172"/>
                </a:cubicBezTo>
                <a:cubicBezTo>
                  <a:pt x="954527" y="1657671"/>
                  <a:pt x="910653" y="1694107"/>
                  <a:pt x="997527" y="1650670"/>
                </a:cubicBezTo>
                <a:cubicBezTo>
                  <a:pt x="1010293" y="1644287"/>
                  <a:pt x="1020035" y="1632542"/>
                  <a:pt x="1033153" y="1626920"/>
                </a:cubicBezTo>
                <a:cubicBezTo>
                  <a:pt x="1150038" y="1576826"/>
                  <a:pt x="1009426" y="1659139"/>
                  <a:pt x="1128156" y="1591294"/>
                </a:cubicBezTo>
                <a:cubicBezTo>
                  <a:pt x="1194106" y="1553609"/>
                  <a:pt x="1133562" y="1576715"/>
                  <a:pt x="1223158" y="1531917"/>
                </a:cubicBezTo>
                <a:cubicBezTo>
                  <a:pt x="1242224" y="1522384"/>
                  <a:pt x="1263901" y="1518519"/>
                  <a:pt x="1282535" y="1508167"/>
                </a:cubicBezTo>
                <a:cubicBezTo>
                  <a:pt x="1330947" y="1481272"/>
                  <a:pt x="1321145" y="1471049"/>
                  <a:pt x="1365662" y="1448790"/>
                </a:cubicBezTo>
                <a:cubicBezTo>
                  <a:pt x="1376858" y="1443192"/>
                  <a:pt x="1389413" y="1440873"/>
                  <a:pt x="1401288" y="1436915"/>
                </a:cubicBezTo>
                <a:cubicBezTo>
                  <a:pt x="1482689" y="1382647"/>
                  <a:pt x="1381706" y="1449154"/>
                  <a:pt x="1496291" y="1377538"/>
                </a:cubicBezTo>
                <a:cubicBezTo>
                  <a:pt x="1508394" y="1369974"/>
                  <a:pt x="1519525" y="1360868"/>
                  <a:pt x="1531917" y="1353787"/>
                </a:cubicBezTo>
                <a:cubicBezTo>
                  <a:pt x="1547287" y="1345004"/>
                  <a:pt x="1564406" y="1339419"/>
                  <a:pt x="1579418" y="1330037"/>
                </a:cubicBezTo>
                <a:cubicBezTo>
                  <a:pt x="1596202" y="1319547"/>
                  <a:pt x="1610135" y="1304901"/>
                  <a:pt x="1626919" y="1294411"/>
                </a:cubicBezTo>
                <a:cubicBezTo>
                  <a:pt x="1641931" y="1285029"/>
                  <a:pt x="1659050" y="1279443"/>
                  <a:pt x="1674420" y="1270660"/>
                </a:cubicBezTo>
                <a:cubicBezTo>
                  <a:pt x="1735130" y="1235968"/>
                  <a:pt x="1708132" y="1231714"/>
                  <a:pt x="1805049" y="1199408"/>
                </a:cubicBezTo>
                <a:cubicBezTo>
                  <a:pt x="1828800" y="1191491"/>
                  <a:pt x="1852013" y="1181729"/>
                  <a:pt x="1876301" y="1175657"/>
                </a:cubicBezTo>
                <a:cubicBezTo>
                  <a:pt x="1900404" y="1169631"/>
                  <a:pt x="1935578" y="1162128"/>
                  <a:pt x="1959428" y="1151907"/>
                </a:cubicBezTo>
                <a:cubicBezTo>
                  <a:pt x="1975700" y="1144934"/>
                  <a:pt x="1990135" y="1133754"/>
                  <a:pt x="2006930" y="1128156"/>
                </a:cubicBezTo>
                <a:cubicBezTo>
                  <a:pt x="2037897" y="1117834"/>
                  <a:pt x="2070965" y="1114729"/>
                  <a:pt x="2101932" y="1104406"/>
                </a:cubicBezTo>
                <a:cubicBezTo>
                  <a:pt x="2113807" y="1100447"/>
                  <a:pt x="2125414" y="1095566"/>
                  <a:pt x="2137558" y="1092530"/>
                </a:cubicBezTo>
                <a:cubicBezTo>
                  <a:pt x="2157140" y="1087635"/>
                  <a:pt x="2177462" y="1085966"/>
                  <a:pt x="2196935" y="1080655"/>
                </a:cubicBezTo>
                <a:cubicBezTo>
                  <a:pt x="2221088" y="1074068"/>
                  <a:pt x="2243899" y="1062976"/>
                  <a:pt x="2268187" y="1056904"/>
                </a:cubicBezTo>
                <a:cubicBezTo>
                  <a:pt x="2416630" y="1019794"/>
                  <a:pt x="2232099" y="1067216"/>
                  <a:pt x="2351314" y="1033154"/>
                </a:cubicBezTo>
                <a:cubicBezTo>
                  <a:pt x="2489488" y="993675"/>
                  <a:pt x="2283408" y="1056068"/>
                  <a:pt x="2470067" y="1009403"/>
                </a:cubicBezTo>
                <a:cubicBezTo>
                  <a:pt x="2494355" y="1003331"/>
                  <a:pt x="2517568" y="993569"/>
                  <a:pt x="2541319" y="985652"/>
                </a:cubicBezTo>
                <a:lnTo>
                  <a:pt x="2576945" y="973777"/>
                </a:lnTo>
                <a:cubicBezTo>
                  <a:pt x="2588820" y="969819"/>
                  <a:pt x="2600427" y="964938"/>
                  <a:pt x="2612571" y="961902"/>
                </a:cubicBezTo>
                <a:cubicBezTo>
                  <a:pt x="2628405" y="957943"/>
                  <a:pt x="2644140" y="953567"/>
                  <a:pt x="2660072" y="950026"/>
                </a:cubicBezTo>
                <a:cubicBezTo>
                  <a:pt x="2679776" y="945647"/>
                  <a:pt x="2699867" y="943046"/>
                  <a:pt x="2719449" y="938151"/>
                </a:cubicBezTo>
                <a:cubicBezTo>
                  <a:pt x="2746407" y="931412"/>
                  <a:pt x="2792652" y="910700"/>
                  <a:pt x="2814452" y="902525"/>
                </a:cubicBezTo>
                <a:cubicBezTo>
                  <a:pt x="2826173" y="898130"/>
                  <a:pt x="2838395" y="895144"/>
                  <a:pt x="2850078" y="890650"/>
                </a:cubicBezTo>
                <a:cubicBezTo>
                  <a:pt x="2889870" y="875345"/>
                  <a:pt x="2927470" y="853488"/>
                  <a:pt x="2968831" y="843148"/>
                </a:cubicBezTo>
                <a:cubicBezTo>
                  <a:pt x="2992933" y="837123"/>
                  <a:pt x="3028109" y="829619"/>
                  <a:pt x="3051958" y="819398"/>
                </a:cubicBezTo>
                <a:cubicBezTo>
                  <a:pt x="3068229" y="812425"/>
                  <a:pt x="3083282" y="802837"/>
                  <a:pt x="3099459" y="795647"/>
                </a:cubicBezTo>
                <a:cubicBezTo>
                  <a:pt x="3165516" y="766288"/>
                  <a:pt x="3147872" y="780626"/>
                  <a:pt x="3206337" y="748146"/>
                </a:cubicBezTo>
                <a:cubicBezTo>
                  <a:pt x="3226514" y="736937"/>
                  <a:pt x="3245537" y="723729"/>
                  <a:pt x="3265714" y="712520"/>
                </a:cubicBezTo>
                <a:cubicBezTo>
                  <a:pt x="3281189" y="703923"/>
                  <a:pt x="3298035" y="697877"/>
                  <a:pt x="3313215" y="688769"/>
                </a:cubicBezTo>
                <a:cubicBezTo>
                  <a:pt x="3337692" y="674083"/>
                  <a:pt x="3357964" y="651869"/>
                  <a:pt x="3384467" y="641268"/>
                </a:cubicBezTo>
                <a:cubicBezTo>
                  <a:pt x="3404259" y="633351"/>
                  <a:pt x="3424777" y="627050"/>
                  <a:pt x="3443844" y="617517"/>
                </a:cubicBezTo>
                <a:cubicBezTo>
                  <a:pt x="3471682" y="603598"/>
                  <a:pt x="3519609" y="560256"/>
                  <a:pt x="3538846" y="546265"/>
                </a:cubicBezTo>
                <a:cubicBezTo>
                  <a:pt x="3561931" y="529476"/>
                  <a:pt x="3586347" y="514598"/>
                  <a:pt x="3610098" y="498764"/>
                </a:cubicBezTo>
                <a:cubicBezTo>
                  <a:pt x="3621973" y="490847"/>
                  <a:pt x="3632184" y="479526"/>
                  <a:pt x="3645724" y="475013"/>
                </a:cubicBezTo>
                <a:lnTo>
                  <a:pt x="3681350" y="463138"/>
                </a:lnTo>
                <a:cubicBezTo>
                  <a:pt x="3753003" y="391485"/>
                  <a:pt x="3680962" y="458868"/>
                  <a:pt x="3752602" y="403761"/>
                </a:cubicBezTo>
                <a:cubicBezTo>
                  <a:pt x="3792782" y="372853"/>
                  <a:pt x="3831495" y="340078"/>
                  <a:pt x="3871356" y="308759"/>
                </a:cubicBezTo>
                <a:cubicBezTo>
                  <a:pt x="3886919" y="296531"/>
                  <a:pt x="3904862" y="287128"/>
                  <a:pt x="3918857" y="273133"/>
                </a:cubicBezTo>
                <a:cubicBezTo>
                  <a:pt x="3934691" y="257299"/>
                  <a:pt x="3949506" y="240377"/>
                  <a:pt x="3966358" y="225631"/>
                </a:cubicBezTo>
                <a:cubicBezTo>
                  <a:pt x="3981253" y="212598"/>
                  <a:pt x="3999214" y="203319"/>
                  <a:pt x="4013859" y="190006"/>
                </a:cubicBezTo>
                <a:cubicBezTo>
                  <a:pt x="4042855" y="163646"/>
                  <a:pt x="4069278" y="134587"/>
                  <a:pt x="4096987" y="106878"/>
                </a:cubicBezTo>
                <a:lnTo>
                  <a:pt x="4132613" y="71252"/>
                </a:lnTo>
                <a:cubicBezTo>
                  <a:pt x="4144488" y="59377"/>
                  <a:pt x="4154265" y="44942"/>
                  <a:pt x="4168239" y="35626"/>
                </a:cubicBezTo>
                <a:cubicBezTo>
                  <a:pt x="4208523" y="8771"/>
                  <a:pt x="4193773" y="21968"/>
                  <a:pt x="4215740"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4" name="Rectangle 13">
            <a:extLst>
              <a:ext uri="{FF2B5EF4-FFF2-40B4-BE49-F238E27FC236}">
                <a16:creationId xmlns:a16="http://schemas.microsoft.com/office/drawing/2014/main" id="{9BBA8F5B-4B68-BCA8-73AD-05C0C2012760}"/>
              </a:ext>
            </a:extLst>
          </p:cNvPr>
          <p:cNvSpPr/>
          <p:nvPr/>
        </p:nvSpPr>
        <p:spPr>
          <a:xfrm>
            <a:off x="975193" y="2787895"/>
            <a:ext cx="286562" cy="2443514"/>
          </a:xfrm>
          <a:prstGeom prst="rect">
            <a:avLst/>
          </a:prstGeom>
          <a:solidFill>
            <a:schemeClr val="accent6"/>
          </a:solidFill>
          <a:ln w="6350" cap="flat" cmpd="sng" algn="ctr">
            <a:noFill/>
            <a:prstDash val="solid"/>
            <a:miter lim="800000"/>
          </a:ln>
          <a:effectLst/>
        </p:spPr>
        <p:txBody>
          <a:bodyPr rtlCol="0" anchor="ctr"/>
          <a:lstStyle/>
          <a:p>
            <a:pPr algn="ctr" defTabSz="761920">
              <a:defRPr/>
            </a:pPr>
            <a:endParaRPr lang="en-US" sz="1500" kern="0" dirty="0">
              <a:solidFill>
                <a:srgbClr val="FFFFFF"/>
              </a:solidFill>
            </a:endParaRPr>
          </a:p>
        </p:txBody>
      </p:sp>
      <p:cxnSp>
        <p:nvCxnSpPr>
          <p:cNvPr id="15" name="Straight Arrow Connector 14">
            <a:extLst>
              <a:ext uri="{FF2B5EF4-FFF2-40B4-BE49-F238E27FC236}">
                <a16:creationId xmlns:a16="http://schemas.microsoft.com/office/drawing/2014/main" id="{D10B092C-AC96-898A-569A-D72CC82727DF}"/>
              </a:ext>
            </a:extLst>
          </p:cNvPr>
          <p:cNvCxnSpPr>
            <a:cxnSpLocks/>
          </p:cNvCxnSpPr>
          <p:nvPr/>
        </p:nvCxnSpPr>
        <p:spPr>
          <a:xfrm>
            <a:off x="1735494" y="5531224"/>
            <a:ext cx="387194" cy="0"/>
          </a:xfrm>
          <a:prstGeom prst="straightConnector1">
            <a:avLst/>
          </a:prstGeom>
          <a:ln w="1905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6D5718-BAB7-E8C5-DE52-B6E8D186F12C}"/>
              </a:ext>
            </a:extLst>
          </p:cNvPr>
          <p:cNvCxnSpPr>
            <a:cxnSpLocks/>
          </p:cNvCxnSpPr>
          <p:nvPr/>
        </p:nvCxnSpPr>
        <p:spPr>
          <a:xfrm flipV="1">
            <a:off x="3010742" y="5523820"/>
            <a:ext cx="2092582" cy="1"/>
          </a:xfrm>
          <a:prstGeom prst="straightConnector1">
            <a:avLst/>
          </a:prstGeom>
          <a:ln w="1905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0CB46E-4F7A-53B8-DFC2-2AE938D40409}"/>
              </a:ext>
            </a:extLst>
          </p:cNvPr>
          <p:cNvCxnSpPr>
            <a:cxnSpLocks/>
          </p:cNvCxnSpPr>
          <p:nvPr/>
        </p:nvCxnSpPr>
        <p:spPr>
          <a:xfrm>
            <a:off x="6546556" y="5524245"/>
            <a:ext cx="2422698" cy="0"/>
          </a:xfrm>
          <a:prstGeom prst="straightConnector1">
            <a:avLst/>
          </a:prstGeom>
          <a:ln w="1905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59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ED49-E6FD-0B9F-931B-D321B644B741}"/>
              </a:ext>
            </a:extLst>
          </p:cNvPr>
          <p:cNvSpPr>
            <a:spLocks noGrp="1"/>
          </p:cNvSpPr>
          <p:nvPr>
            <p:ph type="title"/>
          </p:nvPr>
        </p:nvSpPr>
        <p:spPr>
          <a:xfrm>
            <a:off x="609600" y="572072"/>
            <a:ext cx="10972800" cy="757130"/>
          </a:xfrm>
        </p:spPr>
        <p:txBody>
          <a:bodyPr/>
          <a:lstStyle/>
          <a:p>
            <a:r>
              <a:rPr lang="en-US" sz="2800" dirty="0"/>
              <a:t>Amazon Relational Database Service </a:t>
            </a:r>
            <a:r>
              <a:rPr lang="es-MX" sz="2800" dirty="0"/>
              <a:t>(Amazon RDS)</a:t>
            </a:r>
            <a:br>
              <a:rPr lang="en-US" dirty="0"/>
            </a:br>
            <a:r>
              <a:rPr lang="es-MX" sz="2000" b="0" dirty="0"/>
              <a:t>Configure, opere y escale una base de datos relacional en la nube con solo unos pocos clics</a:t>
            </a:r>
            <a:endParaRPr lang="en-US" b="0" dirty="0"/>
          </a:p>
        </p:txBody>
      </p:sp>
      <p:sp>
        <p:nvSpPr>
          <p:cNvPr id="3" name="Slide Number Placeholder 2">
            <a:extLst>
              <a:ext uri="{FF2B5EF4-FFF2-40B4-BE49-F238E27FC236}">
                <a16:creationId xmlns:a16="http://schemas.microsoft.com/office/drawing/2014/main" id="{0901AA6D-35B3-A4F4-3B46-9B6A478CB1B3}"/>
              </a:ext>
            </a:extLst>
          </p:cNvPr>
          <p:cNvSpPr>
            <a:spLocks noGrp="1"/>
          </p:cNvSpPr>
          <p:nvPr>
            <p:ph type="sldNum" sz="quarter" idx="12"/>
          </p:nvPr>
        </p:nvSpPr>
        <p:spPr/>
        <p:txBody>
          <a:bodyPr/>
          <a:lstStyle/>
          <a:p>
            <a:fld id="{EB4B8DE2-A4E8-46E4-8BBF-D75455EFF32C}" type="slidenum">
              <a:rPr lang="en-US" smtClean="0"/>
              <a:pPr/>
              <a:t>5</a:t>
            </a:fld>
            <a:endParaRPr lang="en-US"/>
          </a:p>
        </p:txBody>
      </p:sp>
      <p:grpSp>
        <p:nvGrpSpPr>
          <p:cNvPr id="5" name="Group 4">
            <a:extLst>
              <a:ext uri="{FF2B5EF4-FFF2-40B4-BE49-F238E27FC236}">
                <a16:creationId xmlns:a16="http://schemas.microsoft.com/office/drawing/2014/main" id="{B7CDA9D4-6632-A3BA-534E-A0C231055967}"/>
              </a:ext>
            </a:extLst>
          </p:cNvPr>
          <p:cNvGrpSpPr/>
          <p:nvPr/>
        </p:nvGrpSpPr>
        <p:grpSpPr>
          <a:xfrm>
            <a:off x="1486952" y="5736633"/>
            <a:ext cx="6434301" cy="622082"/>
            <a:chOff x="1486952" y="5221240"/>
            <a:chExt cx="6434301" cy="622082"/>
          </a:xfrm>
        </p:grpSpPr>
        <p:grpSp>
          <p:nvGrpSpPr>
            <p:cNvPr id="6" name="Group 5">
              <a:extLst>
                <a:ext uri="{FF2B5EF4-FFF2-40B4-BE49-F238E27FC236}">
                  <a16:creationId xmlns:a16="http://schemas.microsoft.com/office/drawing/2014/main" id="{5D258B30-4C2B-5BE2-5107-A34338861A5C}"/>
                </a:ext>
              </a:extLst>
            </p:cNvPr>
            <p:cNvGrpSpPr/>
            <p:nvPr/>
          </p:nvGrpSpPr>
          <p:grpSpPr>
            <a:xfrm>
              <a:off x="1486952" y="5221240"/>
              <a:ext cx="613869" cy="622082"/>
              <a:chOff x="7010400" y="3396869"/>
              <a:chExt cx="1162687" cy="1167847"/>
            </a:xfrm>
          </p:grpSpPr>
          <p:sp>
            <p:nvSpPr>
              <p:cNvPr id="8" name="Rectangle 7">
                <a:extLst>
                  <a:ext uri="{FF2B5EF4-FFF2-40B4-BE49-F238E27FC236}">
                    <a16:creationId xmlns:a16="http://schemas.microsoft.com/office/drawing/2014/main" id="{6A2AD1A5-C3AD-BBA4-17F0-A1BB04B182FD}"/>
                  </a:ext>
                </a:extLst>
              </p:cNvPr>
              <p:cNvSpPr/>
              <p:nvPr/>
            </p:nvSpPr>
            <p:spPr bwMode="auto">
              <a:xfrm>
                <a:off x="7010400" y="3952819"/>
                <a:ext cx="611897" cy="611897"/>
              </a:xfrm>
              <a:prstGeom prst="rect">
                <a:avLst/>
              </a:prstGeom>
              <a:noFill/>
              <a:ln w="19050">
                <a:solidFill>
                  <a:srgbClr val="FBD8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7DCF43B0-7AD5-F080-6DAA-81368487A89C}"/>
                  </a:ext>
                </a:extLst>
              </p:cNvPr>
              <p:cNvCxnSpPr>
                <a:cxnSpLocks/>
              </p:cNvCxnSpPr>
              <p:nvPr/>
            </p:nvCxnSpPr>
            <p:spPr>
              <a:xfrm flipV="1">
                <a:off x="7622297" y="3396869"/>
                <a:ext cx="550790" cy="566350"/>
              </a:xfrm>
              <a:prstGeom prst="straightConnector1">
                <a:avLst/>
              </a:prstGeom>
              <a:ln w="19050">
                <a:solidFill>
                  <a:srgbClr val="FBD8BF"/>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BD240E-BB72-281D-2111-A077202769A3}"/>
                  </a:ext>
                </a:extLst>
              </p:cNvPr>
              <p:cNvSpPr/>
              <p:nvPr/>
            </p:nvSpPr>
            <p:spPr bwMode="auto">
              <a:xfrm>
                <a:off x="7010400" y="3485118"/>
                <a:ext cx="1060417" cy="1079598"/>
              </a:xfrm>
              <a:prstGeom prst="rect">
                <a:avLst/>
              </a:prstGeom>
              <a:noFill/>
              <a:ln w="19050">
                <a:solidFill>
                  <a:srgbClr val="FBD8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Content Placeholder 6">
              <a:extLst>
                <a:ext uri="{FF2B5EF4-FFF2-40B4-BE49-F238E27FC236}">
                  <a16:creationId xmlns:a16="http://schemas.microsoft.com/office/drawing/2014/main" id="{25FEE4C3-75B4-EC74-B523-161B40475697}"/>
                </a:ext>
              </a:extLst>
            </p:cNvPr>
            <p:cNvSpPr txBox="1">
              <a:spLocks/>
            </p:cNvSpPr>
            <p:nvPr/>
          </p:nvSpPr>
          <p:spPr>
            <a:xfrm>
              <a:off x="2452924" y="5355970"/>
              <a:ext cx="5468329" cy="352622"/>
            </a:xfrm>
            <a:prstGeom prst="rect">
              <a:avLst/>
            </a:prstGeom>
          </p:spPr>
          <p:txBody>
            <a:bodyPr vert="horz" lIns="0" tIns="38100" rIns="76200" bIns="38100" rtlCol="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Aft>
                  <a:spcPts val="1200"/>
                </a:spcAft>
              </a:pPr>
              <a:r>
                <a:rPr lang="es-ES" sz="1800" dirty="0"/>
                <a:t>Cree y escale con la base de datos de su elección</a:t>
              </a:r>
            </a:p>
            <a:p>
              <a:pPr>
                <a:spcAft>
                  <a:spcPts val="1200"/>
                </a:spcAft>
              </a:pPr>
              <a:endParaRPr lang="en-US" sz="18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11" name="Group 10">
            <a:extLst>
              <a:ext uri="{FF2B5EF4-FFF2-40B4-BE49-F238E27FC236}">
                <a16:creationId xmlns:a16="http://schemas.microsoft.com/office/drawing/2014/main" id="{F949BC64-9871-B125-7398-0C82E4F011A8}"/>
              </a:ext>
            </a:extLst>
          </p:cNvPr>
          <p:cNvGrpSpPr/>
          <p:nvPr/>
        </p:nvGrpSpPr>
        <p:grpSpPr>
          <a:xfrm>
            <a:off x="1382406" y="4588124"/>
            <a:ext cx="6538847" cy="611678"/>
            <a:chOff x="1382406" y="4072731"/>
            <a:chExt cx="6538847" cy="611678"/>
          </a:xfrm>
        </p:grpSpPr>
        <p:grpSp>
          <p:nvGrpSpPr>
            <p:cNvPr id="12" name="Group 12">
              <a:extLst>
                <a:ext uri="{FF2B5EF4-FFF2-40B4-BE49-F238E27FC236}">
                  <a16:creationId xmlns:a16="http://schemas.microsoft.com/office/drawing/2014/main" id="{C743CD7A-3470-7C39-099C-FD4AD4F9620B}"/>
                </a:ext>
              </a:extLst>
            </p:cNvPr>
            <p:cNvGrpSpPr>
              <a:grpSpLocks noChangeAspect="1"/>
            </p:cNvGrpSpPr>
            <p:nvPr/>
          </p:nvGrpSpPr>
          <p:grpSpPr bwMode="auto">
            <a:xfrm>
              <a:off x="1382406" y="4131344"/>
              <a:ext cx="822960" cy="494452"/>
              <a:chOff x="2637" y="1473"/>
              <a:chExt cx="486" cy="292"/>
            </a:xfrm>
          </p:grpSpPr>
          <p:sp>
            <p:nvSpPr>
              <p:cNvPr id="14" name="Freeform 13">
                <a:extLst>
                  <a:ext uri="{FF2B5EF4-FFF2-40B4-BE49-F238E27FC236}">
                    <a16:creationId xmlns:a16="http://schemas.microsoft.com/office/drawing/2014/main" id="{23CB4665-8462-AF1A-4D0E-A765CDBB62CE}"/>
                  </a:ext>
                </a:extLst>
              </p:cNvPr>
              <p:cNvSpPr>
                <a:spLocks/>
              </p:cNvSpPr>
              <p:nvPr/>
            </p:nvSpPr>
            <p:spPr bwMode="auto">
              <a:xfrm>
                <a:off x="2637" y="1473"/>
                <a:ext cx="407" cy="292"/>
              </a:xfrm>
              <a:custGeom>
                <a:avLst/>
                <a:gdLst>
                  <a:gd name="T0" fmla="*/ 407 w 407"/>
                  <a:gd name="T1" fmla="*/ 266 h 292"/>
                  <a:gd name="T2" fmla="*/ 407 w 407"/>
                  <a:gd name="T3" fmla="*/ 292 h 292"/>
                  <a:gd name="T4" fmla="*/ 0 w 407"/>
                  <a:gd name="T5" fmla="*/ 292 h 292"/>
                  <a:gd name="T6" fmla="*/ 0 w 407"/>
                  <a:gd name="T7" fmla="*/ 0 h 292"/>
                  <a:gd name="T8" fmla="*/ 407 w 407"/>
                  <a:gd name="T9" fmla="*/ 0 h 292"/>
                  <a:gd name="T10" fmla="*/ 407 w 407"/>
                  <a:gd name="T11" fmla="*/ 153 h 292"/>
                </a:gdLst>
                <a:ahLst/>
                <a:cxnLst>
                  <a:cxn ang="0">
                    <a:pos x="T0" y="T1"/>
                  </a:cxn>
                  <a:cxn ang="0">
                    <a:pos x="T2" y="T3"/>
                  </a:cxn>
                  <a:cxn ang="0">
                    <a:pos x="T4" y="T5"/>
                  </a:cxn>
                  <a:cxn ang="0">
                    <a:pos x="T6" y="T7"/>
                  </a:cxn>
                  <a:cxn ang="0">
                    <a:pos x="T8" y="T9"/>
                  </a:cxn>
                  <a:cxn ang="0">
                    <a:pos x="T10" y="T11"/>
                  </a:cxn>
                </a:cxnLst>
                <a:rect l="0" t="0" r="r" b="b"/>
                <a:pathLst>
                  <a:path w="407" h="292">
                    <a:moveTo>
                      <a:pt x="407" y="266"/>
                    </a:moveTo>
                    <a:lnTo>
                      <a:pt x="407" y="292"/>
                    </a:lnTo>
                    <a:lnTo>
                      <a:pt x="0" y="292"/>
                    </a:lnTo>
                    <a:lnTo>
                      <a:pt x="0" y="0"/>
                    </a:lnTo>
                    <a:lnTo>
                      <a:pt x="407" y="0"/>
                    </a:lnTo>
                    <a:lnTo>
                      <a:pt x="407" y="153"/>
                    </a:lnTo>
                  </a:path>
                </a:pathLst>
              </a:cu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15" name="Oval 14">
                <a:extLst>
                  <a:ext uri="{FF2B5EF4-FFF2-40B4-BE49-F238E27FC236}">
                    <a16:creationId xmlns:a16="http://schemas.microsoft.com/office/drawing/2014/main" id="{3E67249A-D0EC-2BCD-B0AE-44C1C3D45B29}"/>
                  </a:ext>
                </a:extLst>
              </p:cNvPr>
              <p:cNvSpPr>
                <a:spLocks noChangeArrowheads="1"/>
              </p:cNvSpPr>
              <p:nvPr/>
            </p:nvSpPr>
            <p:spPr bwMode="auto">
              <a:xfrm>
                <a:off x="2743" y="1521"/>
                <a:ext cx="195" cy="195"/>
              </a:xfrm>
              <a:prstGeom prst="ellipse">
                <a:avLst/>
              </a:pr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16" name="Freeform 15">
                <a:extLst>
                  <a:ext uri="{FF2B5EF4-FFF2-40B4-BE49-F238E27FC236}">
                    <a16:creationId xmlns:a16="http://schemas.microsoft.com/office/drawing/2014/main" id="{37E043C6-731F-0B1B-0757-B73C6B394A75}"/>
                  </a:ext>
                </a:extLst>
              </p:cNvPr>
              <p:cNvSpPr>
                <a:spLocks/>
              </p:cNvSpPr>
              <p:nvPr/>
            </p:nvSpPr>
            <p:spPr bwMode="auto">
              <a:xfrm>
                <a:off x="2841" y="1561"/>
                <a:ext cx="33" cy="92"/>
              </a:xfrm>
              <a:custGeom>
                <a:avLst/>
                <a:gdLst>
                  <a:gd name="T0" fmla="*/ 0 w 33"/>
                  <a:gd name="T1" fmla="*/ 0 h 92"/>
                  <a:gd name="T2" fmla="*/ 0 w 33"/>
                  <a:gd name="T3" fmla="*/ 57 h 92"/>
                  <a:gd name="T4" fmla="*/ 33 w 33"/>
                  <a:gd name="T5" fmla="*/ 92 h 92"/>
                </a:gdLst>
                <a:ahLst/>
                <a:cxnLst>
                  <a:cxn ang="0">
                    <a:pos x="T0" y="T1"/>
                  </a:cxn>
                  <a:cxn ang="0">
                    <a:pos x="T2" y="T3"/>
                  </a:cxn>
                  <a:cxn ang="0">
                    <a:pos x="T4" y="T5"/>
                  </a:cxn>
                </a:cxnLst>
                <a:rect l="0" t="0" r="r" b="b"/>
                <a:pathLst>
                  <a:path w="33" h="92">
                    <a:moveTo>
                      <a:pt x="0" y="0"/>
                    </a:moveTo>
                    <a:lnTo>
                      <a:pt x="0" y="57"/>
                    </a:lnTo>
                    <a:lnTo>
                      <a:pt x="33" y="92"/>
                    </a:lnTo>
                  </a:path>
                </a:pathLst>
              </a:cu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17" name="Freeform 16">
                <a:extLst>
                  <a:ext uri="{FF2B5EF4-FFF2-40B4-BE49-F238E27FC236}">
                    <a16:creationId xmlns:a16="http://schemas.microsoft.com/office/drawing/2014/main" id="{4FDF81B7-3927-CDD5-A6DC-D1AE1BA23D23}"/>
                  </a:ext>
                </a:extLst>
              </p:cNvPr>
              <p:cNvSpPr>
                <a:spLocks/>
              </p:cNvSpPr>
              <p:nvPr/>
            </p:nvSpPr>
            <p:spPr bwMode="auto">
              <a:xfrm>
                <a:off x="2963" y="1626"/>
                <a:ext cx="160" cy="113"/>
              </a:xfrm>
              <a:custGeom>
                <a:avLst/>
                <a:gdLst>
                  <a:gd name="T0" fmla="*/ 160 w 160"/>
                  <a:gd name="T1" fmla="*/ 32 h 113"/>
                  <a:gd name="T2" fmla="*/ 81 w 160"/>
                  <a:gd name="T3" fmla="*/ 113 h 113"/>
                  <a:gd name="T4" fmla="*/ 0 w 160"/>
                  <a:gd name="T5" fmla="*/ 32 h 113"/>
                  <a:gd name="T6" fmla="*/ 21 w 160"/>
                  <a:gd name="T7" fmla="*/ 0 h 113"/>
                  <a:gd name="T8" fmla="*/ 139 w 160"/>
                  <a:gd name="T9" fmla="*/ 0 h 113"/>
                  <a:gd name="T10" fmla="*/ 160 w 160"/>
                  <a:gd name="T11" fmla="*/ 32 h 113"/>
                </a:gdLst>
                <a:ahLst/>
                <a:cxnLst>
                  <a:cxn ang="0">
                    <a:pos x="T0" y="T1"/>
                  </a:cxn>
                  <a:cxn ang="0">
                    <a:pos x="T2" y="T3"/>
                  </a:cxn>
                  <a:cxn ang="0">
                    <a:pos x="T4" y="T5"/>
                  </a:cxn>
                  <a:cxn ang="0">
                    <a:pos x="T6" y="T7"/>
                  </a:cxn>
                  <a:cxn ang="0">
                    <a:pos x="T8" y="T9"/>
                  </a:cxn>
                  <a:cxn ang="0">
                    <a:pos x="T10" y="T11"/>
                  </a:cxn>
                </a:cxnLst>
                <a:rect l="0" t="0" r="r" b="b"/>
                <a:pathLst>
                  <a:path w="160" h="113">
                    <a:moveTo>
                      <a:pt x="160" y="32"/>
                    </a:moveTo>
                    <a:lnTo>
                      <a:pt x="81" y="113"/>
                    </a:lnTo>
                    <a:lnTo>
                      <a:pt x="0" y="32"/>
                    </a:lnTo>
                    <a:lnTo>
                      <a:pt x="21" y="0"/>
                    </a:lnTo>
                    <a:lnTo>
                      <a:pt x="139" y="0"/>
                    </a:lnTo>
                    <a:lnTo>
                      <a:pt x="160" y="32"/>
                    </a:lnTo>
                    <a:close/>
                  </a:path>
                </a:pathLst>
              </a:cu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18" name="Line 17">
                <a:extLst>
                  <a:ext uri="{FF2B5EF4-FFF2-40B4-BE49-F238E27FC236}">
                    <a16:creationId xmlns:a16="http://schemas.microsoft.com/office/drawing/2014/main" id="{BB8812CB-DA90-058E-E260-09BF32D9EFD7}"/>
                  </a:ext>
                </a:extLst>
              </p:cNvPr>
              <p:cNvSpPr>
                <a:spLocks noChangeShapeType="1"/>
              </p:cNvSpPr>
              <p:nvPr/>
            </p:nvSpPr>
            <p:spPr bwMode="auto">
              <a:xfrm>
                <a:off x="2963" y="1658"/>
                <a:ext cx="160" cy="0"/>
              </a:xfrm>
              <a:prstGeom prst="line">
                <a:avLst/>
              </a:pr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19" name="Freeform 18">
                <a:extLst>
                  <a:ext uri="{FF2B5EF4-FFF2-40B4-BE49-F238E27FC236}">
                    <a16:creationId xmlns:a16="http://schemas.microsoft.com/office/drawing/2014/main" id="{C95F6504-4FC4-4535-34C4-1BB768A8BB54}"/>
                  </a:ext>
                </a:extLst>
              </p:cNvPr>
              <p:cNvSpPr>
                <a:spLocks/>
              </p:cNvSpPr>
              <p:nvPr/>
            </p:nvSpPr>
            <p:spPr bwMode="auto">
              <a:xfrm>
                <a:off x="3044" y="1626"/>
                <a:ext cx="48" cy="113"/>
              </a:xfrm>
              <a:custGeom>
                <a:avLst/>
                <a:gdLst>
                  <a:gd name="T0" fmla="*/ 33 w 48"/>
                  <a:gd name="T1" fmla="*/ 0 h 113"/>
                  <a:gd name="T2" fmla="*/ 48 w 48"/>
                  <a:gd name="T3" fmla="*/ 32 h 113"/>
                  <a:gd name="T4" fmla="*/ 0 w 48"/>
                  <a:gd name="T5" fmla="*/ 113 h 113"/>
                </a:gdLst>
                <a:ahLst/>
                <a:cxnLst>
                  <a:cxn ang="0">
                    <a:pos x="T0" y="T1"/>
                  </a:cxn>
                  <a:cxn ang="0">
                    <a:pos x="T2" y="T3"/>
                  </a:cxn>
                  <a:cxn ang="0">
                    <a:pos x="T4" y="T5"/>
                  </a:cxn>
                </a:cxnLst>
                <a:rect l="0" t="0" r="r" b="b"/>
                <a:pathLst>
                  <a:path w="48" h="113">
                    <a:moveTo>
                      <a:pt x="33" y="0"/>
                    </a:moveTo>
                    <a:lnTo>
                      <a:pt x="48" y="32"/>
                    </a:lnTo>
                    <a:lnTo>
                      <a:pt x="0" y="113"/>
                    </a:lnTo>
                  </a:path>
                </a:pathLst>
              </a:cu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sp>
            <p:nvSpPr>
              <p:cNvPr id="20" name="Freeform 19">
                <a:extLst>
                  <a:ext uri="{FF2B5EF4-FFF2-40B4-BE49-F238E27FC236}">
                    <a16:creationId xmlns:a16="http://schemas.microsoft.com/office/drawing/2014/main" id="{6283AFAC-25BF-3028-87BD-AB3601BAB98E}"/>
                  </a:ext>
                </a:extLst>
              </p:cNvPr>
              <p:cNvSpPr>
                <a:spLocks/>
              </p:cNvSpPr>
              <p:nvPr/>
            </p:nvSpPr>
            <p:spPr bwMode="auto">
              <a:xfrm>
                <a:off x="2996" y="1626"/>
                <a:ext cx="48" cy="113"/>
              </a:xfrm>
              <a:custGeom>
                <a:avLst/>
                <a:gdLst>
                  <a:gd name="T0" fmla="*/ 15 w 48"/>
                  <a:gd name="T1" fmla="*/ 0 h 113"/>
                  <a:gd name="T2" fmla="*/ 0 w 48"/>
                  <a:gd name="T3" fmla="*/ 32 h 113"/>
                  <a:gd name="T4" fmla="*/ 48 w 48"/>
                  <a:gd name="T5" fmla="*/ 113 h 113"/>
                </a:gdLst>
                <a:ahLst/>
                <a:cxnLst>
                  <a:cxn ang="0">
                    <a:pos x="T0" y="T1"/>
                  </a:cxn>
                  <a:cxn ang="0">
                    <a:pos x="T2" y="T3"/>
                  </a:cxn>
                  <a:cxn ang="0">
                    <a:pos x="T4" y="T5"/>
                  </a:cxn>
                </a:cxnLst>
                <a:rect l="0" t="0" r="r" b="b"/>
                <a:pathLst>
                  <a:path w="48" h="113">
                    <a:moveTo>
                      <a:pt x="15" y="0"/>
                    </a:moveTo>
                    <a:lnTo>
                      <a:pt x="0" y="32"/>
                    </a:lnTo>
                    <a:lnTo>
                      <a:pt x="48" y="113"/>
                    </a:lnTo>
                  </a:path>
                </a:pathLst>
              </a:custGeom>
              <a:noFill/>
              <a:ln w="19050" cap="rnd">
                <a:solidFill>
                  <a:srgbClr val="FBD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491"/>
                <a:endParaRPr lang="en-US" sz="2880" dirty="0">
                  <a:solidFill>
                    <a:srgbClr val="474746"/>
                  </a:solidFill>
                </a:endParaRPr>
              </a:p>
            </p:txBody>
          </p:sp>
        </p:grpSp>
        <p:sp>
          <p:nvSpPr>
            <p:cNvPr id="13" name="Content Placeholder 6">
              <a:extLst>
                <a:ext uri="{FF2B5EF4-FFF2-40B4-BE49-F238E27FC236}">
                  <a16:creationId xmlns:a16="http://schemas.microsoft.com/office/drawing/2014/main" id="{8E8BEBC6-6E4F-B767-1E5E-64A107D6B1AE}"/>
                </a:ext>
              </a:extLst>
            </p:cNvPr>
            <p:cNvSpPr txBox="1">
              <a:spLocks/>
            </p:cNvSpPr>
            <p:nvPr/>
          </p:nvSpPr>
          <p:spPr>
            <a:xfrm>
              <a:off x="2452924" y="4072731"/>
              <a:ext cx="5468329" cy="611678"/>
            </a:xfrm>
            <a:prstGeom prst="rect">
              <a:avLst/>
            </a:prstGeom>
          </p:spPr>
          <p:txBody>
            <a:bodyPr vert="horz" lIns="0" tIns="38100" rIns="76200" bIns="38100" rtlCol="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Aft>
                  <a:spcPts val="1200"/>
                </a:spcAft>
              </a:pPr>
              <a:r>
                <a:rPr lang="es-ES" sz="1800" dirty="0"/>
                <a:t>Alta disponibilidad y durabilidad con Amazon RDS Multi-AZ</a:t>
              </a:r>
            </a:p>
            <a:p>
              <a:pPr>
                <a:spcAft>
                  <a:spcPts val="1200"/>
                </a:spcAft>
              </a:pPr>
              <a:endParaRPr lang="en-US" sz="18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21" name="Group 20">
            <a:extLst>
              <a:ext uri="{FF2B5EF4-FFF2-40B4-BE49-F238E27FC236}">
                <a16:creationId xmlns:a16="http://schemas.microsoft.com/office/drawing/2014/main" id="{B823C1DA-F913-7E33-9457-1D8F1894BEEB}"/>
              </a:ext>
            </a:extLst>
          </p:cNvPr>
          <p:cNvGrpSpPr/>
          <p:nvPr/>
        </p:nvGrpSpPr>
        <p:grpSpPr>
          <a:xfrm>
            <a:off x="1445693" y="3299407"/>
            <a:ext cx="6475560" cy="751887"/>
            <a:chOff x="1445693" y="2784014"/>
            <a:chExt cx="6475560" cy="751887"/>
          </a:xfrm>
        </p:grpSpPr>
        <p:sp>
          <p:nvSpPr>
            <p:cNvPr id="22" name="Content Placeholder 6">
              <a:extLst>
                <a:ext uri="{FF2B5EF4-FFF2-40B4-BE49-F238E27FC236}">
                  <a16:creationId xmlns:a16="http://schemas.microsoft.com/office/drawing/2014/main" id="{51A179B9-DB39-B876-D411-E662F10DDCAA}"/>
                </a:ext>
              </a:extLst>
            </p:cNvPr>
            <p:cNvSpPr txBox="1">
              <a:spLocks/>
            </p:cNvSpPr>
            <p:nvPr/>
          </p:nvSpPr>
          <p:spPr>
            <a:xfrm>
              <a:off x="2452924" y="2869571"/>
              <a:ext cx="5468329" cy="579200"/>
            </a:xfrm>
            <a:prstGeom prst="rect">
              <a:avLst/>
            </a:prstGeom>
          </p:spPr>
          <p:txBody>
            <a:bodyPr vert="horz" lIns="0" tIns="38100" rIns="76200" bIns="38100" rtlCol="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lnSpc>
                  <a:spcPct val="90000"/>
                </a:lnSpc>
                <a:spcBef>
                  <a:spcPts val="960"/>
                </a:spcBef>
              </a:pPr>
              <a:r>
                <a:rPr lang="en-US" sz="1800" dirty="0" err="1"/>
                <a:t>Elimine</a:t>
              </a:r>
              <a:r>
                <a:rPr lang="en-US" sz="1800" dirty="0"/>
                <a:t> </a:t>
              </a:r>
              <a:r>
                <a:rPr lang="en-US" sz="1800" dirty="0" err="1"/>
                <a:t>tareas</a:t>
              </a:r>
              <a:r>
                <a:rPr lang="en-US" sz="1800" dirty="0"/>
                <a:t> </a:t>
              </a:r>
              <a:r>
                <a:rPr lang="en-US" sz="1800" dirty="0" err="1"/>
                <a:t>administrativas</a:t>
              </a:r>
              <a:r>
                <a:rPr lang="en-US" sz="1800" dirty="0"/>
                <a:t> </a:t>
              </a:r>
              <a:r>
                <a:rPr lang="en-US" sz="1800" dirty="0" err="1"/>
                <a:t>ineficientes</a:t>
              </a:r>
              <a:r>
                <a:rPr lang="en-US" sz="1800" dirty="0"/>
                <a:t> con bases de </a:t>
              </a:r>
              <a:r>
                <a:rPr lang="en-US" sz="1800" dirty="0" err="1"/>
                <a:t>datos</a:t>
              </a:r>
              <a:r>
                <a:rPr lang="en-US" sz="1800" dirty="0"/>
                <a:t> </a:t>
              </a:r>
              <a:r>
                <a:rPr lang="en-US" sz="1800" dirty="0" err="1"/>
                <a:t>administradas</a:t>
              </a:r>
              <a:endParaRPr lang="en-US" sz="1800" dirty="0"/>
            </a:p>
            <a:p>
              <a:pPr>
                <a:lnSpc>
                  <a:spcPct val="90000"/>
                </a:lnSpc>
                <a:spcBef>
                  <a:spcPts val="960"/>
                </a:spcBef>
              </a:pPr>
              <a:endParaRPr lang="en-US" sz="18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23" name="Graphic 8">
              <a:extLst>
                <a:ext uri="{FF2B5EF4-FFF2-40B4-BE49-F238E27FC236}">
                  <a16:creationId xmlns:a16="http://schemas.microsoft.com/office/drawing/2014/main" id="{8A0F53B1-6097-04F3-696D-B1701A09B04E}"/>
                </a:ext>
              </a:extLst>
            </p:cNvPr>
            <p:cNvGrpSpPr>
              <a:grpSpLocks noChangeAspect="1"/>
            </p:cNvGrpSpPr>
            <p:nvPr/>
          </p:nvGrpSpPr>
          <p:grpSpPr>
            <a:xfrm>
              <a:off x="1445693" y="2784014"/>
              <a:ext cx="696387" cy="751887"/>
              <a:chOff x="1508996" y="3622773"/>
              <a:chExt cx="500225" cy="540090"/>
            </a:xfrm>
          </p:grpSpPr>
          <p:sp>
            <p:nvSpPr>
              <p:cNvPr id="24" name="Freeform: Shape 31">
                <a:extLst>
                  <a:ext uri="{FF2B5EF4-FFF2-40B4-BE49-F238E27FC236}">
                    <a16:creationId xmlns:a16="http://schemas.microsoft.com/office/drawing/2014/main" id="{63B5E09A-F153-BD3A-79D7-137C695E222F}"/>
                  </a:ext>
                </a:extLst>
              </p:cNvPr>
              <p:cNvSpPr/>
              <p:nvPr/>
            </p:nvSpPr>
            <p:spPr>
              <a:xfrm>
                <a:off x="1739017" y="3677585"/>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rgbClr val="FBD8BF"/>
                </a:solidFill>
                <a:prstDash val="solid"/>
                <a:round/>
              </a:ln>
            </p:spPr>
            <p:txBody>
              <a:bodyPr rtlCol="0" anchor="ctr"/>
              <a:lstStyle/>
              <a:p>
                <a:endParaRPr lang="en-US" sz="2880"/>
              </a:p>
            </p:txBody>
          </p:sp>
          <p:sp>
            <p:nvSpPr>
              <p:cNvPr id="25" name="Freeform: Shape 32">
                <a:extLst>
                  <a:ext uri="{FF2B5EF4-FFF2-40B4-BE49-F238E27FC236}">
                    <a16:creationId xmlns:a16="http://schemas.microsoft.com/office/drawing/2014/main" id="{4FBD4647-9613-AE4B-3AD2-611319994A81}"/>
                  </a:ext>
                </a:extLst>
              </p:cNvPr>
              <p:cNvSpPr/>
              <p:nvPr/>
            </p:nvSpPr>
            <p:spPr>
              <a:xfrm>
                <a:off x="1796950" y="3736483"/>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rgbClr val="FBD8BF"/>
                </a:solidFill>
                <a:prstDash val="solid"/>
                <a:round/>
              </a:ln>
            </p:spPr>
            <p:txBody>
              <a:bodyPr rtlCol="0" anchor="ctr"/>
              <a:lstStyle/>
              <a:p>
                <a:endParaRPr lang="en-US" sz="2880"/>
              </a:p>
            </p:txBody>
          </p:sp>
          <p:sp>
            <p:nvSpPr>
              <p:cNvPr id="26" name="Freeform: Shape 33">
                <a:extLst>
                  <a:ext uri="{FF2B5EF4-FFF2-40B4-BE49-F238E27FC236}">
                    <a16:creationId xmlns:a16="http://schemas.microsoft.com/office/drawing/2014/main" id="{55DCE1A3-CD9B-734F-15A8-8B92FD28304F}"/>
                  </a:ext>
                </a:extLst>
              </p:cNvPr>
              <p:cNvSpPr/>
              <p:nvPr/>
            </p:nvSpPr>
            <p:spPr>
              <a:xfrm>
                <a:off x="1709078" y="3622773"/>
                <a:ext cx="286442" cy="196325"/>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rgbClr val="FBD8BF"/>
                </a:solidFill>
                <a:prstDash val="solid"/>
                <a:round/>
              </a:ln>
            </p:spPr>
            <p:txBody>
              <a:bodyPr rtlCol="0" anchor="ctr"/>
              <a:lstStyle/>
              <a:p>
                <a:endParaRPr lang="en-US" sz="2880"/>
              </a:p>
            </p:txBody>
          </p:sp>
          <p:sp>
            <p:nvSpPr>
              <p:cNvPr id="27" name="Freeform: Shape 34">
                <a:extLst>
                  <a:ext uri="{FF2B5EF4-FFF2-40B4-BE49-F238E27FC236}">
                    <a16:creationId xmlns:a16="http://schemas.microsoft.com/office/drawing/2014/main" id="{21446959-87A6-6E63-DA1D-29DC58FB2FBD}"/>
                  </a:ext>
                </a:extLst>
              </p:cNvPr>
              <p:cNvSpPr/>
              <p:nvPr/>
            </p:nvSpPr>
            <p:spPr>
              <a:xfrm>
                <a:off x="1973823" y="3798558"/>
                <a:ext cx="35398" cy="32841"/>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rgbClr val="FBD8BF"/>
              </a:solidFill>
              <a:ln w="12700" cap="flat">
                <a:noFill/>
                <a:prstDash val="solid"/>
                <a:miter/>
              </a:ln>
            </p:spPr>
            <p:txBody>
              <a:bodyPr rtlCol="0" anchor="ctr"/>
              <a:lstStyle/>
              <a:p>
                <a:endParaRPr lang="en-US" sz="2880" dirty="0"/>
              </a:p>
            </p:txBody>
          </p:sp>
          <p:sp>
            <p:nvSpPr>
              <p:cNvPr id="28" name="Freeform: Shape 35">
                <a:extLst>
                  <a:ext uri="{FF2B5EF4-FFF2-40B4-BE49-F238E27FC236}">
                    <a16:creationId xmlns:a16="http://schemas.microsoft.com/office/drawing/2014/main" id="{BDE46253-D3EC-824B-E3FE-BFB46B0DD9CD}"/>
                  </a:ext>
                </a:extLst>
              </p:cNvPr>
              <p:cNvSpPr/>
              <p:nvPr/>
            </p:nvSpPr>
            <p:spPr>
              <a:xfrm>
                <a:off x="1829770" y="3859097"/>
                <a:ext cx="144830" cy="7724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rgbClr val="FBD8BF"/>
                </a:solidFill>
                <a:prstDash val="solid"/>
                <a:round/>
              </a:ln>
            </p:spPr>
            <p:txBody>
              <a:bodyPr rtlCol="0" anchor="ctr"/>
              <a:lstStyle/>
              <a:p>
                <a:endParaRPr lang="en-US" sz="2880" dirty="0"/>
              </a:p>
            </p:txBody>
          </p:sp>
          <p:sp>
            <p:nvSpPr>
              <p:cNvPr id="29" name="Freeform: Shape 36">
                <a:extLst>
                  <a:ext uri="{FF2B5EF4-FFF2-40B4-BE49-F238E27FC236}">
                    <a16:creationId xmlns:a16="http://schemas.microsoft.com/office/drawing/2014/main" id="{6A403FA9-3EA8-ABAB-FD9C-013A87E58A2B}"/>
                  </a:ext>
                </a:extLst>
              </p:cNvPr>
              <p:cNvSpPr/>
              <p:nvPr/>
            </p:nvSpPr>
            <p:spPr>
              <a:xfrm>
                <a:off x="1683810" y="3740337"/>
                <a:ext cx="6437" cy="7724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rgbClr val="FBD8BF"/>
                </a:solidFill>
                <a:prstDash val="solid"/>
                <a:round/>
              </a:ln>
            </p:spPr>
            <p:txBody>
              <a:bodyPr rtlCol="0" anchor="ctr"/>
              <a:lstStyle/>
              <a:p>
                <a:endParaRPr lang="en-US" sz="2880"/>
              </a:p>
            </p:txBody>
          </p:sp>
          <p:sp>
            <p:nvSpPr>
              <p:cNvPr id="30" name="Freeform: Shape 37">
                <a:extLst>
                  <a:ext uri="{FF2B5EF4-FFF2-40B4-BE49-F238E27FC236}">
                    <a16:creationId xmlns:a16="http://schemas.microsoft.com/office/drawing/2014/main" id="{64707770-8D25-8227-9E1E-B6C252A783AA}"/>
                  </a:ext>
                </a:extLst>
              </p:cNvPr>
              <p:cNvSpPr/>
              <p:nvPr/>
            </p:nvSpPr>
            <p:spPr>
              <a:xfrm>
                <a:off x="1670748" y="3729040"/>
                <a:ext cx="35398" cy="32841"/>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rgbClr val="FBD8BF"/>
              </a:solidFill>
              <a:ln w="12700" cap="flat">
                <a:noFill/>
                <a:prstDash val="solid"/>
                <a:miter/>
              </a:ln>
            </p:spPr>
            <p:txBody>
              <a:bodyPr rtlCol="0" anchor="ctr"/>
              <a:lstStyle/>
              <a:p>
                <a:endParaRPr lang="en-US" sz="2880" dirty="0"/>
              </a:p>
            </p:txBody>
          </p:sp>
          <p:sp>
            <p:nvSpPr>
              <p:cNvPr id="31" name="Freeform: Shape 38">
                <a:extLst>
                  <a:ext uri="{FF2B5EF4-FFF2-40B4-BE49-F238E27FC236}">
                    <a16:creationId xmlns:a16="http://schemas.microsoft.com/office/drawing/2014/main" id="{86BC1CE9-D4C9-056C-5BA4-334CCD9EA218}"/>
                  </a:ext>
                </a:extLst>
              </p:cNvPr>
              <p:cNvSpPr/>
              <p:nvPr/>
            </p:nvSpPr>
            <p:spPr>
              <a:xfrm>
                <a:off x="1508996" y="3845743"/>
                <a:ext cx="283223" cy="276786"/>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rgbClr val="FBD8BF"/>
                </a:solidFill>
                <a:prstDash val="solid"/>
                <a:round/>
              </a:ln>
            </p:spPr>
            <p:txBody>
              <a:bodyPr rtlCol="0" anchor="ctr"/>
              <a:lstStyle/>
              <a:p>
                <a:endParaRPr lang="en-US" sz="2880"/>
              </a:p>
            </p:txBody>
          </p:sp>
          <p:sp>
            <p:nvSpPr>
              <p:cNvPr id="32" name="Freeform: Shape 39">
                <a:extLst>
                  <a:ext uri="{FF2B5EF4-FFF2-40B4-BE49-F238E27FC236}">
                    <a16:creationId xmlns:a16="http://schemas.microsoft.com/office/drawing/2014/main" id="{BA1A1B25-E805-5E7D-91D5-6C451C61F948}"/>
                  </a:ext>
                </a:extLst>
              </p:cNvPr>
              <p:cNvSpPr/>
              <p:nvPr/>
            </p:nvSpPr>
            <p:spPr>
              <a:xfrm>
                <a:off x="1766451" y="3889642"/>
                <a:ext cx="35398" cy="32841"/>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FBD8BF"/>
              </a:solidFill>
              <a:ln w="12700" cap="flat">
                <a:noFill/>
                <a:prstDash val="solid"/>
                <a:miter/>
              </a:ln>
            </p:spPr>
            <p:txBody>
              <a:bodyPr rtlCol="0" anchor="ctr"/>
              <a:lstStyle/>
              <a:p>
                <a:endParaRPr lang="en-US" sz="2880" dirty="0"/>
              </a:p>
            </p:txBody>
          </p:sp>
          <p:sp>
            <p:nvSpPr>
              <p:cNvPr id="33" name="Freeform: Shape 40">
                <a:extLst>
                  <a:ext uri="{FF2B5EF4-FFF2-40B4-BE49-F238E27FC236}">
                    <a16:creationId xmlns:a16="http://schemas.microsoft.com/office/drawing/2014/main" id="{B47ADF04-1FCC-F46C-1D8E-EB99ACA9E2F9}"/>
                  </a:ext>
                </a:extLst>
              </p:cNvPr>
              <p:cNvSpPr/>
              <p:nvPr/>
            </p:nvSpPr>
            <p:spPr>
              <a:xfrm>
                <a:off x="1601582" y="3956295"/>
                <a:ext cx="218854" cy="20276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rgbClr val="FBD8BF"/>
                </a:solidFill>
                <a:prstDash val="solid"/>
                <a:round/>
              </a:ln>
            </p:spPr>
            <p:txBody>
              <a:bodyPr rtlCol="0" anchor="ctr"/>
              <a:lstStyle/>
              <a:p>
                <a:endParaRPr lang="en-US" sz="2880" dirty="0"/>
              </a:p>
            </p:txBody>
          </p:sp>
          <p:sp>
            <p:nvSpPr>
              <p:cNvPr id="34" name="Freeform: Shape 41">
                <a:extLst>
                  <a:ext uri="{FF2B5EF4-FFF2-40B4-BE49-F238E27FC236}">
                    <a16:creationId xmlns:a16="http://schemas.microsoft.com/office/drawing/2014/main" id="{DAC61810-6DD2-911F-E7D2-E65674E6ACEC}"/>
                  </a:ext>
                </a:extLst>
              </p:cNvPr>
              <p:cNvSpPr/>
              <p:nvPr/>
            </p:nvSpPr>
            <p:spPr>
              <a:xfrm>
                <a:off x="1585221" y="4130022"/>
                <a:ext cx="45150" cy="32841"/>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FBD8BF"/>
              </a:solidFill>
              <a:ln w="12700" cap="flat">
                <a:noFill/>
                <a:prstDash val="solid"/>
                <a:miter/>
              </a:ln>
            </p:spPr>
            <p:txBody>
              <a:bodyPr rtlCol="0" anchor="ctr"/>
              <a:lstStyle/>
              <a:p>
                <a:endParaRPr lang="en-US" sz="2880" dirty="0"/>
              </a:p>
            </p:txBody>
          </p:sp>
          <p:sp>
            <p:nvSpPr>
              <p:cNvPr id="35" name="Freeform: Shape 42">
                <a:extLst>
                  <a:ext uri="{FF2B5EF4-FFF2-40B4-BE49-F238E27FC236}">
                    <a16:creationId xmlns:a16="http://schemas.microsoft.com/office/drawing/2014/main" id="{D3A79A23-D679-8612-9A34-8D5687916348}"/>
                  </a:ext>
                </a:extLst>
              </p:cNvPr>
              <p:cNvSpPr/>
              <p:nvPr/>
            </p:nvSpPr>
            <p:spPr>
              <a:xfrm>
                <a:off x="1589030" y="3936340"/>
                <a:ext cx="141612" cy="141612"/>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9050" cap="flat">
                <a:solidFill>
                  <a:srgbClr val="FBD8BF"/>
                </a:solidFill>
                <a:prstDash val="solid"/>
                <a:miter/>
              </a:ln>
            </p:spPr>
            <p:txBody>
              <a:bodyPr rtlCol="0" anchor="ctr"/>
              <a:lstStyle/>
              <a:p>
                <a:endParaRPr lang="en-US" sz="2880"/>
              </a:p>
            </p:txBody>
          </p:sp>
          <p:sp>
            <p:nvSpPr>
              <p:cNvPr id="36" name="Freeform: Shape 43">
                <a:extLst>
                  <a:ext uri="{FF2B5EF4-FFF2-40B4-BE49-F238E27FC236}">
                    <a16:creationId xmlns:a16="http://schemas.microsoft.com/office/drawing/2014/main" id="{3527BCCB-9507-D29B-CD54-2E01A17D09EE}"/>
                  </a:ext>
                </a:extLst>
              </p:cNvPr>
              <p:cNvSpPr/>
              <p:nvPr/>
            </p:nvSpPr>
            <p:spPr>
              <a:xfrm>
                <a:off x="1583084" y="3930716"/>
                <a:ext cx="41840" cy="41840"/>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noFill/>
              <a:ln w="12700" cap="flat">
                <a:solidFill>
                  <a:srgbClr val="FBD8BF"/>
                </a:solidFill>
                <a:prstDash val="solid"/>
                <a:miter/>
              </a:ln>
            </p:spPr>
            <p:txBody>
              <a:bodyPr rtlCol="0" anchor="ctr"/>
              <a:lstStyle/>
              <a:p>
                <a:endParaRPr lang="en-US" sz="2880" dirty="0"/>
              </a:p>
            </p:txBody>
          </p:sp>
          <p:sp>
            <p:nvSpPr>
              <p:cNvPr id="37" name="Freeform: Shape 44">
                <a:extLst>
                  <a:ext uri="{FF2B5EF4-FFF2-40B4-BE49-F238E27FC236}">
                    <a16:creationId xmlns:a16="http://schemas.microsoft.com/office/drawing/2014/main" id="{09081C35-B72D-A206-866F-985FED2B64A6}"/>
                  </a:ext>
                </a:extLst>
              </p:cNvPr>
              <p:cNvSpPr/>
              <p:nvPr/>
            </p:nvSpPr>
            <p:spPr>
              <a:xfrm>
                <a:off x="1694764" y="4042074"/>
                <a:ext cx="41840" cy="41840"/>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noFill/>
              <a:ln w="12700" cap="flat">
                <a:solidFill>
                  <a:srgbClr val="FBD8BF"/>
                </a:solidFill>
                <a:prstDash val="solid"/>
                <a:miter/>
              </a:ln>
            </p:spPr>
            <p:txBody>
              <a:bodyPr rtlCol="0" anchor="ctr"/>
              <a:lstStyle/>
              <a:p>
                <a:endParaRPr lang="en-US" sz="2880" dirty="0"/>
              </a:p>
            </p:txBody>
          </p:sp>
          <p:sp>
            <p:nvSpPr>
              <p:cNvPr id="38" name="Freeform: Shape 45">
                <a:extLst>
                  <a:ext uri="{FF2B5EF4-FFF2-40B4-BE49-F238E27FC236}">
                    <a16:creationId xmlns:a16="http://schemas.microsoft.com/office/drawing/2014/main" id="{84248B19-AB99-35CF-7492-C7E9A7A347F0}"/>
                  </a:ext>
                </a:extLst>
              </p:cNvPr>
              <p:cNvSpPr/>
              <p:nvPr/>
            </p:nvSpPr>
            <p:spPr>
              <a:xfrm>
                <a:off x="1589030" y="3936340"/>
                <a:ext cx="141612" cy="141612"/>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5875" cap="flat">
                <a:solidFill>
                  <a:srgbClr val="FBD8BF"/>
                </a:solidFill>
                <a:prstDash val="solid"/>
                <a:miter/>
              </a:ln>
            </p:spPr>
            <p:txBody>
              <a:bodyPr rtlCol="0" anchor="ctr"/>
              <a:lstStyle/>
              <a:p>
                <a:endParaRPr lang="en-US" sz="2880" dirty="0"/>
              </a:p>
            </p:txBody>
          </p:sp>
          <p:sp>
            <p:nvSpPr>
              <p:cNvPr id="39" name="Freeform: Shape 46">
                <a:extLst>
                  <a:ext uri="{FF2B5EF4-FFF2-40B4-BE49-F238E27FC236}">
                    <a16:creationId xmlns:a16="http://schemas.microsoft.com/office/drawing/2014/main" id="{C509F879-64BB-7FEA-A3EC-FD7DAE96EAB3}"/>
                  </a:ext>
                </a:extLst>
              </p:cNvPr>
              <p:cNvSpPr/>
              <p:nvPr/>
            </p:nvSpPr>
            <p:spPr>
              <a:xfrm>
                <a:off x="1583084" y="4042074"/>
                <a:ext cx="41840" cy="41840"/>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noFill/>
              <a:ln w="12700" cap="flat">
                <a:solidFill>
                  <a:srgbClr val="FBD8BF"/>
                </a:solidFill>
                <a:prstDash val="solid"/>
                <a:miter/>
              </a:ln>
            </p:spPr>
            <p:txBody>
              <a:bodyPr rtlCol="0" anchor="ctr"/>
              <a:lstStyle/>
              <a:p>
                <a:endParaRPr lang="en-US" sz="2880"/>
              </a:p>
            </p:txBody>
          </p:sp>
          <p:sp>
            <p:nvSpPr>
              <p:cNvPr id="40" name="Freeform: Shape 47">
                <a:extLst>
                  <a:ext uri="{FF2B5EF4-FFF2-40B4-BE49-F238E27FC236}">
                    <a16:creationId xmlns:a16="http://schemas.microsoft.com/office/drawing/2014/main" id="{3EE69909-053C-3498-EA68-FFEDA21EF865}"/>
                  </a:ext>
                </a:extLst>
              </p:cNvPr>
              <p:cNvSpPr/>
              <p:nvPr/>
            </p:nvSpPr>
            <p:spPr>
              <a:xfrm>
                <a:off x="1694764" y="3930716"/>
                <a:ext cx="41840" cy="41840"/>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noFill/>
              <a:ln w="12700" cap="flat">
                <a:solidFill>
                  <a:srgbClr val="FBD8BF"/>
                </a:solidFill>
                <a:prstDash val="solid"/>
                <a:miter/>
              </a:ln>
            </p:spPr>
            <p:txBody>
              <a:bodyPr rtlCol="0" anchor="ctr"/>
              <a:lstStyle/>
              <a:p>
                <a:endParaRPr lang="en-US" sz="2880"/>
              </a:p>
            </p:txBody>
          </p:sp>
        </p:grpSp>
      </p:grpSp>
      <p:grpSp>
        <p:nvGrpSpPr>
          <p:cNvPr id="41" name="Group 40">
            <a:extLst>
              <a:ext uri="{FF2B5EF4-FFF2-40B4-BE49-F238E27FC236}">
                <a16:creationId xmlns:a16="http://schemas.microsoft.com/office/drawing/2014/main" id="{3FCC043B-E2B5-63BB-8114-73264DD6713A}"/>
              </a:ext>
            </a:extLst>
          </p:cNvPr>
          <p:cNvGrpSpPr/>
          <p:nvPr/>
        </p:nvGrpSpPr>
        <p:grpSpPr>
          <a:xfrm>
            <a:off x="1381266" y="2085458"/>
            <a:ext cx="6539987" cy="677119"/>
            <a:chOff x="1381266" y="1570065"/>
            <a:chExt cx="6539987" cy="677119"/>
          </a:xfrm>
        </p:grpSpPr>
        <p:sp>
          <p:nvSpPr>
            <p:cNvPr id="42" name="Content Placeholder 6">
              <a:extLst>
                <a:ext uri="{FF2B5EF4-FFF2-40B4-BE49-F238E27FC236}">
                  <a16:creationId xmlns:a16="http://schemas.microsoft.com/office/drawing/2014/main" id="{E996689C-EECF-15AF-0CF1-DE06E413E409}"/>
                </a:ext>
              </a:extLst>
            </p:cNvPr>
            <p:cNvSpPr txBox="1">
              <a:spLocks/>
            </p:cNvSpPr>
            <p:nvPr/>
          </p:nvSpPr>
          <p:spPr>
            <a:xfrm>
              <a:off x="2452924" y="1602786"/>
              <a:ext cx="5468329" cy="611679"/>
            </a:xfrm>
            <a:prstGeom prst="rect">
              <a:avLst/>
            </a:prstGeom>
          </p:spPr>
          <p:txBody>
            <a:bodyPr vert="horz" lIns="0" tIns="38100" rIns="76200" bIns="38100" rtlCol="0">
              <a:no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Aft>
                  <a:spcPts val="1200"/>
                </a:spcAft>
              </a:pPr>
              <a:r>
                <a:rPr lang="es-ES" sz="1800" dirty="0"/>
                <a:t>10+ años de experiencia operativa, mejores prácticas de seguridad e innovación</a:t>
              </a:r>
            </a:p>
            <a:p>
              <a:pPr>
                <a:spcAft>
                  <a:spcPts val="1200"/>
                </a:spcAft>
              </a:pPr>
              <a:endParaRPr lang="en-US" sz="18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43" name="Group 42">
              <a:extLst>
                <a:ext uri="{FF2B5EF4-FFF2-40B4-BE49-F238E27FC236}">
                  <a16:creationId xmlns:a16="http://schemas.microsoft.com/office/drawing/2014/main" id="{7C1B54BB-6AF1-781A-071A-53481C2BE2C1}"/>
                </a:ext>
              </a:extLst>
            </p:cNvPr>
            <p:cNvGrpSpPr/>
            <p:nvPr/>
          </p:nvGrpSpPr>
          <p:grpSpPr>
            <a:xfrm>
              <a:off x="1381266" y="1570065"/>
              <a:ext cx="825240" cy="677119"/>
              <a:chOff x="981688" y="1570065"/>
              <a:chExt cx="825240" cy="677119"/>
            </a:xfrm>
          </p:grpSpPr>
          <p:grpSp>
            <p:nvGrpSpPr>
              <p:cNvPr id="44" name="Graphic 131">
                <a:extLst>
                  <a:ext uri="{FF2B5EF4-FFF2-40B4-BE49-F238E27FC236}">
                    <a16:creationId xmlns:a16="http://schemas.microsoft.com/office/drawing/2014/main" id="{C4FD2AF2-97A6-90CA-D4B6-1D97B1F597FD}"/>
                  </a:ext>
                </a:extLst>
              </p:cNvPr>
              <p:cNvGrpSpPr/>
              <p:nvPr/>
            </p:nvGrpSpPr>
            <p:grpSpPr>
              <a:xfrm>
                <a:off x="981688" y="1570065"/>
                <a:ext cx="825240" cy="677119"/>
                <a:chOff x="907944" y="6305029"/>
                <a:chExt cx="825240" cy="677119"/>
              </a:xfrm>
            </p:grpSpPr>
            <p:sp>
              <p:nvSpPr>
                <p:cNvPr id="54" name="Freeform: Shape 51">
                  <a:extLst>
                    <a:ext uri="{FF2B5EF4-FFF2-40B4-BE49-F238E27FC236}">
                      <a16:creationId xmlns:a16="http://schemas.microsoft.com/office/drawing/2014/main" id="{06E8E8A2-6172-F031-B96F-5741AF4BBD61}"/>
                    </a:ext>
                  </a:extLst>
                </p:cNvPr>
                <p:cNvSpPr/>
                <p:nvPr/>
              </p:nvSpPr>
              <p:spPr>
                <a:xfrm>
                  <a:off x="1056022" y="6305029"/>
                  <a:ext cx="531278" cy="677119"/>
                </a:xfrm>
                <a:custGeom>
                  <a:avLst/>
                  <a:gdLst>
                    <a:gd name="connsiteX0" fmla="*/ 267457 w 531277"/>
                    <a:gd name="connsiteY0" fmla="*/ 678265 h 677118"/>
                    <a:gd name="connsiteX1" fmla="*/ 155159 w 531277"/>
                    <a:gd name="connsiteY1" fmla="*/ 678212 h 677118"/>
                    <a:gd name="connsiteX2" fmla="*/ 140002 w 531277"/>
                    <a:gd name="connsiteY2" fmla="*/ 672952 h 677118"/>
                    <a:gd name="connsiteX3" fmla="*/ 134950 w 531277"/>
                    <a:gd name="connsiteY3" fmla="*/ 658055 h 677118"/>
                    <a:gd name="connsiteX4" fmla="*/ 134950 w 531277"/>
                    <a:gd name="connsiteY4" fmla="*/ 620449 h 677118"/>
                    <a:gd name="connsiteX5" fmla="*/ 139950 w 531277"/>
                    <a:gd name="connsiteY5" fmla="*/ 605709 h 677118"/>
                    <a:gd name="connsiteX6" fmla="*/ 155315 w 531277"/>
                    <a:gd name="connsiteY6" fmla="*/ 600865 h 677118"/>
                    <a:gd name="connsiteX7" fmla="*/ 163389 w 531277"/>
                    <a:gd name="connsiteY7" fmla="*/ 601438 h 677118"/>
                    <a:gd name="connsiteX8" fmla="*/ 181046 w 531277"/>
                    <a:gd name="connsiteY8" fmla="*/ 599979 h 677118"/>
                    <a:gd name="connsiteX9" fmla="*/ 182921 w 531277"/>
                    <a:gd name="connsiteY9" fmla="*/ 584041 h 677118"/>
                    <a:gd name="connsiteX10" fmla="*/ 182296 w 531277"/>
                    <a:gd name="connsiteY10" fmla="*/ 573363 h 677118"/>
                    <a:gd name="connsiteX11" fmla="*/ 182348 w 531277"/>
                    <a:gd name="connsiteY11" fmla="*/ 560498 h 677118"/>
                    <a:gd name="connsiteX12" fmla="*/ 182296 w 531277"/>
                    <a:gd name="connsiteY12" fmla="*/ 559300 h 677118"/>
                    <a:gd name="connsiteX13" fmla="*/ 202349 w 531277"/>
                    <a:gd name="connsiteY13" fmla="*/ 538882 h 677118"/>
                    <a:gd name="connsiteX14" fmla="*/ 204068 w 531277"/>
                    <a:gd name="connsiteY14" fmla="*/ 538882 h 677118"/>
                    <a:gd name="connsiteX15" fmla="*/ 205057 w 531277"/>
                    <a:gd name="connsiteY15" fmla="*/ 538882 h 677118"/>
                    <a:gd name="connsiteX16" fmla="*/ 225892 w 531277"/>
                    <a:gd name="connsiteY16" fmla="*/ 535965 h 677118"/>
                    <a:gd name="connsiteX17" fmla="*/ 228392 w 531277"/>
                    <a:gd name="connsiteY17" fmla="*/ 515339 h 677118"/>
                    <a:gd name="connsiteX18" fmla="*/ 228340 w 531277"/>
                    <a:gd name="connsiteY18" fmla="*/ 486900 h 677118"/>
                    <a:gd name="connsiteX19" fmla="*/ 228548 w 531277"/>
                    <a:gd name="connsiteY19" fmla="*/ 406271 h 677118"/>
                    <a:gd name="connsiteX20" fmla="*/ 221412 w 531277"/>
                    <a:gd name="connsiteY20" fmla="*/ 395958 h 677118"/>
                    <a:gd name="connsiteX21" fmla="*/ 97187 w 531277"/>
                    <a:gd name="connsiteY21" fmla="*/ 272410 h 677118"/>
                    <a:gd name="connsiteX22" fmla="*/ 84530 w 531277"/>
                    <a:gd name="connsiteY22" fmla="*/ 261784 h 677118"/>
                    <a:gd name="connsiteX23" fmla="*/ 4005 w 531277"/>
                    <a:gd name="connsiteY23" fmla="*/ 166259 h 677118"/>
                    <a:gd name="connsiteX24" fmla="*/ 3953 w 531277"/>
                    <a:gd name="connsiteY24" fmla="*/ 154071 h 677118"/>
                    <a:gd name="connsiteX25" fmla="*/ 4057 w 531277"/>
                    <a:gd name="connsiteY25" fmla="*/ 118183 h 677118"/>
                    <a:gd name="connsiteX26" fmla="*/ 30569 w 531277"/>
                    <a:gd name="connsiteY26" fmla="*/ 91984 h 677118"/>
                    <a:gd name="connsiteX27" fmla="*/ 39892 w 531277"/>
                    <a:gd name="connsiteY27" fmla="*/ 91932 h 677118"/>
                    <a:gd name="connsiteX28" fmla="*/ 78697 w 531277"/>
                    <a:gd name="connsiteY28" fmla="*/ 92140 h 677118"/>
                    <a:gd name="connsiteX29" fmla="*/ 83645 w 531277"/>
                    <a:gd name="connsiteY29" fmla="*/ 91203 h 677118"/>
                    <a:gd name="connsiteX30" fmla="*/ 84634 w 531277"/>
                    <a:gd name="connsiteY30" fmla="*/ 85994 h 677118"/>
                    <a:gd name="connsiteX31" fmla="*/ 84530 w 531277"/>
                    <a:gd name="connsiteY31" fmla="*/ 33960 h 677118"/>
                    <a:gd name="connsiteX32" fmla="*/ 114792 w 531277"/>
                    <a:gd name="connsiteY32" fmla="*/ 3959 h 677118"/>
                    <a:gd name="connsiteX33" fmla="*/ 224277 w 531277"/>
                    <a:gd name="connsiteY33" fmla="*/ 3906 h 677118"/>
                    <a:gd name="connsiteX34" fmla="*/ 268029 w 531277"/>
                    <a:gd name="connsiteY34" fmla="*/ 3906 h 677118"/>
                    <a:gd name="connsiteX35" fmla="*/ 312303 w 531277"/>
                    <a:gd name="connsiteY35" fmla="*/ 3906 h 677118"/>
                    <a:gd name="connsiteX36" fmla="*/ 418610 w 531277"/>
                    <a:gd name="connsiteY36" fmla="*/ 3906 h 677118"/>
                    <a:gd name="connsiteX37" fmla="*/ 442726 w 531277"/>
                    <a:gd name="connsiteY37" fmla="*/ 10938 h 677118"/>
                    <a:gd name="connsiteX38" fmla="*/ 449341 w 531277"/>
                    <a:gd name="connsiteY38" fmla="*/ 35471 h 677118"/>
                    <a:gd name="connsiteX39" fmla="*/ 449185 w 531277"/>
                    <a:gd name="connsiteY39" fmla="*/ 43075 h 677118"/>
                    <a:gd name="connsiteX40" fmla="*/ 448091 w 531277"/>
                    <a:gd name="connsiteY40" fmla="*/ 86046 h 677118"/>
                    <a:gd name="connsiteX41" fmla="*/ 448976 w 531277"/>
                    <a:gd name="connsiteY41" fmla="*/ 91151 h 677118"/>
                    <a:gd name="connsiteX42" fmla="*/ 453977 w 531277"/>
                    <a:gd name="connsiteY42" fmla="*/ 92140 h 677118"/>
                    <a:gd name="connsiteX43" fmla="*/ 483510 w 531277"/>
                    <a:gd name="connsiteY43" fmla="*/ 91932 h 677118"/>
                    <a:gd name="connsiteX44" fmla="*/ 504657 w 531277"/>
                    <a:gd name="connsiteY44" fmla="*/ 91932 h 677118"/>
                    <a:gd name="connsiteX45" fmla="*/ 505125 w 531277"/>
                    <a:gd name="connsiteY45" fmla="*/ 91932 h 677118"/>
                    <a:gd name="connsiteX46" fmla="*/ 527731 w 531277"/>
                    <a:gd name="connsiteY46" fmla="*/ 110110 h 677118"/>
                    <a:gd name="connsiteX47" fmla="*/ 528408 w 531277"/>
                    <a:gd name="connsiteY47" fmla="*/ 121360 h 677118"/>
                    <a:gd name="connsiteX48" fmla="*/ 526012 w 531277"/>
                    <a:gd name="connsiteY48" fmla="*/ 191000 h 677118"/>
                    <a:gd name="connsiteX49" fmla="*/ 449966 w 531277"/>
                    <a:gd name="connsiteY49" fmla="*/ 261420 h 677118"/>
                    <a:gd name="connsiteX50" fmla="*/ 433611 w 531277"/>
                    <a:gd name="connsiteY50" fmla="*/ 274806 h 677118"/>
                    <a:gd name="connsiteX51" fmla="*/ 311678 w 531277"/>
                    <a:gd name="connsiteY51" fmla="*/ 395750 h 677118"/>
                    <a:gd name="connsiteX52" fmla="*/ 306365 w 531277"/>
                    <a:gd name="connsiteY52" fmla="*/ 403459 h 677118"/>
                    <a:gd name="connsiteX53" fmla="*/ 306261 w 531277"/>
                    <a:gd name="connsiteY53" fmla="*/ 533257 h 677118"/>
                    <a:gd name="connsiteX54" fmla="*/ 312719 w 531277"/>
                    <a:gd name="connsiteY54" fmla="*/ 538986 h 677118"/>
                    <a:gd name="connsiteX55" fmla="*/ 352044 w 531277"/>
                    <a:gd name="connsiteY55" fmla="*/ 579041 h 677118"/>
                    <a:gd name="connsiteX56" fmla="*/ 354336 w 531277"/>
                    <a:gd name="connsiteY56" fmla="*/ 598625 h 677118"/>
                    <a:gd name="connsiteX57" fmla="*/ 374077 w 531277"/>
                    <a:gd name="connsiteY57" fmla="*/ 600917 h 677118"/>
                    <a:gd name="connsiteX58" fmla="*/ 400432 w 531277"/>
                    <a:gd name="connsiteY58" fmla="*/ 626803 h 677118"/>
                    <a:gd name="connsiteX59" fmla="*/ 400484 w 531277"/>
                    <a:gd name="connsiteY59" fmla="*/ 634669 h 677118"/>
                    <a:gd name="connsiteX60" fmla="*/ 400276 w 531277"/>
                    <a:gd name="connsiteY60" fmla="*/ 658107 h 677118"/>
                    <a:gd name="connsiteX61" fmla="*/ 379598 w 531277"/>
                    <a:gd name="connsiteY61" fmla="*/ 678265 h 677118"/>
                    <a:gd name="connsiteX62" fmla="*/ 267457 w 531277"/>
                    <a:gd name="connsiteY62" fmla="*/ 678265 h 677118"/>
                    <a:gd name="connsiteX63" fmla="*/ 154534 w 531277"/>
                    <a:gd name="connsiteY63" fmla="*/ 606021 h 677118"/>
                    <a:gd name="connsiteX64" fmla="*/ 143648 w 531277"/>
                    <a:gd name="connsiteY64" fmla="*/ 609407 h 677118"/>
                    <a:gd name="connsiteX65" fmla="*/ 140210 w 531277"/>
                    <a:gd name="connsiteY65" fmla="*/ 620397 h 677118"/>
                    <a:gd name="connsiteX66" fmla="*/ 140210 w 531277"/>
                    <a:gd name="connsiteY66" fmla="*/ 658055 h 677118"/>
                    <a:gd name="connsiteX67" fmla="*/ 143752 w 531277"/>
                    <a:gd name="connsiteY67" fmla="*/ 669254 h 677118"/>
                    <a:gd name="connsiteX68" fmla="*/ 155211 w 531277"/>
                    <a:gd name="connsiteY68" fmla="*/ 672952 h 677118"/>
                    <a:gd name="connsiteX69" fmla="*/ 379806 w 531277"/>
                    <a:gd name="connsiteY69" fmla="*/ 672952 h 677118"/>
                    <a:gd name="connsiteX70" fmla="*/ 395328 w 531277"/>
                    <a:gd name="connsiteY70" fmla="*/ 657743 h 677118"/>
                    <a:gd name="connsiteX71" fmla="*/ 395484 w 531277"/>
                    <a:gd name="connsiteY71" fmla="*/ 634616 h 677118"/>
                    <a:gd name="connsiteX72" fmla="*/ 395432 w 531277"/>
                    <a:gd name="connsiteY72" fmla="*/ 626751 h 677118"/>
                    <a:gd name="connsiteX73" fmla="*/ 374285 w 531277"/>
                    <a:gd name="connsiteY73" fmla="*/ 606073 h 677118"/>
                    <a:gd name="connsiteX74" fmla="*/ 347044 w 531277"/>
                    <a:gd name="connsiteY74" fmla="*/ 578989 h 677118"/>
                    <a:gd name="connsiteX75" fmla="*/ 343190 w 531277"/>
                    <a:gd name="connsiteY75" fmla="*/ 548831 h 677118"/>
                    <a:gd name="connsiteX76" fmla="*/ 312771 w 531277"/>
                    <a:gd name="connsiteY76" fmla="*/ 544143 h 677118"/>
                    <a:gd name="connsiteX77" fmla="*/ 301260 w 531277"/>
                    <a:gd name="connsiteY77" fmla="*/ 533153 h 677118"/>
                    <a:gd name="connsiteX78" fmla="*/ 301365 w 531277"/>
                    <a:gd name="connsiteY78" fmla="*/ 403406 h 677118"/>
                    <a:gd name="connsiteX79" fmla="*/ 310323 w 531277"/>
                    <a:gd name="connsiteY79" fmla="*/ 390697 h 677118"/>
                    <a:gd name="connsiteX80" fmla="*/ 428871 w 531277"/>
                    <a:gd name="connsiteY80" fmla="*/ 272931 h 677118"/>
                    <a:gd name="connsiteX81" fmla="*/ 449289 w 531277"/>
                    <a:gd name="connsiteY81" fmla="*/ 256211 h 677118"/>
                    <a:gd name="connsiteX82" fmla="*/ 521116 w 531277"/>
                    <a:gd name="connsiteY82" fmla="*/ 189749 h 677118"/>
                    <a:gd name="connsiteX83" fmla="*/ 523355 w 531277"/>
                    <a:gd name="connsiteY83" fmla="*/ 121673 h 677118"/>
                    <a:gd name="connsiteX84" fmla="*/ 522678 w 531277"/>
                    <a:gd name="connsiteY84" fmla="*/ 110422 h 677118"/>
                    <a:gd name="connsiteX85" fmla="*/ 504865 w 531277"/>
                    <a:gd name="connsiteY85" fmla="*/ 97193 h 677118"/>
                    <a:gd name="connsiteX86" fmla="*/ 483614 w 531277"/>
                    <a:gd name="connsiteY86" fmla="*/ 97193 h 677118"/>
                    <a:gd name="connsiteX87" fmla="*/ 454289 w 531277"/>
                    <a:gd name="connsiteY87" fmla="*/ 97401 h 677118"/>
                    <a:gd name="connsiteX88" fmla="*/ 445435 w 531277"/>
                    <a:gd name="connsiteY88" fmla="*/ 94901 h 677118"/>
                    <a:gd name="connsiteX89" fmla="*/ 443039 w 531277"/>
                    <a:gd name="connsiteY89" fmla="*/ 85890 h 677118"/>
                    <a:gd name="connsiteX90" fmla="*/ 444132 w 531277"/>
                    <a:gd name="connsiteY90" fmla="*/ 43075 h 677118"/>
                    <a:gd name="connsiteX91" fmla="*/ 444289 w 531277"/>
                    <a:gd name="connsiteY91" fmla="*/ 35471 h 677118"/>
                    <a:gd name="connsiteX92" fmla="*/ 439132 w 531277"/>
                    <a:gd name="connsiteY92" fmla="*/ 14636 h 677118"/>
                    <a:gd name="connsiteX93" fmla="*/ 418714 w 531277"/>
                    <a:gd name="connsiteY93" fmla="*/ 9167 h 677118"/>
                    <a:gd name="connsiteX94" fmla="*/ 312407 w 531277"/>
                    <a:gd name="connsiteY94" fmla="*/ 9167 h 677118"/>
                    <a:gd name="connsiteX95" fmla="*/ 268134 w 531277"/>
                    <a:gd name="connsiteY95" fmla="*/ 9167 h 677118"/>
                    <a:gd name="connsiteX96" fmla="*/ 224277 w 531277"/>
                    <a:gd name="connsiteY96" fmla="*/ 9115 h 677118"/>
                    <a:gd name="connsiteX97" fmla="*/ 114844 w 531277"/>
                    <a:gd name="connsiteY97" fmla="*/ 9115 h 677118"/>
                    <a:gd name="connsiteX98" fmla="*/ 89791 w 531277"/>
                    <a:gd name="connsiteY98" fmla="*/ 34012 h 677118"/>
                    <a:gd name="connsiteX99" fmla="*/ 89895 w 531277"/>
                    <a:gd name="connsiteY99" fmla="*/ 85838 h 677118"/>
                    <a:gd name="connsiteX100" fmla="*/ 87395 w 531277"/>
                    <a:gd name="connsiteY100" fmla="*/ 94849 h 677118"/>
                    <a:gd name="connsiteX101" fmla="*/ 78592 w 531277"/>
                    <a:gd name="connsiteY101" fmla="*/ 97297 h 677118"/>
                    <a:gd name="connsiteX102" fmla="*/ 39997 w 531277"/>
                    <a:gd name="connsiteY102" fmla="*/ 97088 h 677118"/>
                    <a:gd name="connsiteX103" fmla="*/ 30621 w 531277"/>
                    <a:gd name="connsiteY103" fmla="*/ 97140 h 677118"/>
                    <a:gd name="connsiteX104" fmla="*/ 9266 w 531277"/>
                    <a:gd name="connsiteY104" fmla="*/ 118235 h 677118"/>
                    <a:gd name="connsiteX105" fmla="*/ 9162 w 531277"/>
                    <a:gd name="connsiteY105" fmla="*/ 154018 h 677118"/>
                    <a:gd name="connsiteX106" fmla="*/ 9214 w 531277"/>
                    <a:gd name="connsiteY106" fmla="*/ 166259 h 677118"/>
                    <a:gd name="connsiteX107" fmla="*/ 85468 w 531277"/>
                    <a:gd name="connsiteY107" fmla="*/ 256680 h 677118"/>
                    <a:gd name="connsiteX108" fmla="*/ 102187 w 531277"/>
                    <a:gd name="connsiteY108" fmla="*/ 270639 h 677118"/>
                    <a:gd name="connsiteX109" fmla="*/ 223027 w 531277"/>
                    <a:gd name="connsiteY109" fmla="*/ 390958 h 677118"/>
                    <a:gd name="connsiteX110" fmla="*/ 233861 w 531277"/>
                    <a:gd name="connsiteY110" fmla="*/ 406271 h 677118"/>
                    <a:gd name="connsiteX111" fmla="*/ 233653 w 531277"/>
                    <a:gd name="connsiteY111" fmla="*/ 486796 h 677118"/>
                    <a:gd name="connsiteX112" fmla="*/ 233705 w 531277"/>
                    <a:gd name="connsiteY112" fmla="*/ 515235 h 677118"/>
                    <a:gd name="connsiteX113" fmla="*/ 205266 w 531277"/>
                    <a:gd name="connsiteY113" fmla="*/ 543987 h 677118"/>
                    <a:gd name="connsiteX114" fmla="*/ 204068 w 531277"/>
                    <a:gd name="connsiteY114" fmla="*/ 543987 h 677118"/>
                    <a:gd name="connsiteX115" fmla="*/ 202766 w 531277"/>
                    <a:gd name="connsiteY115" fmla="*/ 543987 h 677118"/>
                    <a:gd name="connsiteX116" fmla="*/ 187609 w 531277"/>
                    <a:gd name="connsiteY116" fmla="*/ 559092 h 677118"/>
                    <a:gd name="connsiteX117" fmla="*/ 187609 w 531277"/>
                    <a:gd name="connsiteY117" fmla="*/ 560290 h 677118"/>
                    <a:gd name="connsiteX118" fmla="*/ 187556 w 531277"/>
                    <a:gd name="connsiteY118" fmla="*/ 573572 h 677118"/>
                    <a:gd name="connsiteX119" fmla="*/ 188129 w 531277"/>
                    <a:gd name="connsiteY119" fmla="*/ 583364 h 677118"/>
                    <a:gd name="connsiteX120" fmla="*/ 184483 w 531277"/>
                    <a:gd name="connsiteY120" fmla="*/ 603781 h 677118"/>
                    <a:gd name="connsiteX121" fmla="*/ 162920 w 531277"/>
                    <a:gd name="connsiteY121" fmla="*/ 606490 h 677118"/>
                    <a:gd name="connsiteX122" fmla="*/ 155211 w 531277"/>
                    <a:gd name="connsiteY122" fmla="*/ 605969 h 677118"/>
                    <a:gd name="connsiteX123" fmla="*/ 154534 w 531277"/>
                    <a:gd name="connsiteY123" fmla="*/ 606021 h 677118"/>
                    <a:gd name="connsiteX124" fmla="*/ 160888 w 531277"/>
                    <a:gd name="connsiteY124" fmla="*/ 666858 h 677118"/>
                    <a:gd name="connsiteX125" fmla="*/ 148284 w 531277"/>
                    <a:gd name="connsiteY125" fmla="*/ 662951 h 677118"/>
                    <a:gd name="connsiteX126" fmla="*/ 145992 w 531277"/>
                    <a:gd name="connsiteY126" fmla="*/ 650867 h 677118"/>
                    <a:gd name="connsiteX127" fmla="*/ 145523 w 531277"/>
                    <a:gd name="connsiteY127" fmla="*/ 637846 h 677118"/>
                    <a:gd name="connsiteX128" fmla="*/ 149638 w 531277"/>
                    <a:gd name="connsiteY128" fmla="*/ 614459 h 677118"/>
                    <a:gd name="connsiteX129" fmla="*/ 174587 w 531277"/>
                    <a:gd name="connsiteY129" fmla="*/ 610761 h 677118"/>
                    <a:gd name="connsiteX130" fmla="*/ 185213 w 531277"/>
                    <a:gd name="connsiteY130" fmla="*/ 611542 h 677118"/>
                    <a:gd name="connsiteX131" fmla="*/ 244487 w 531277"/>
                    <a:gd name="connsiteY131" fmla="*/ 611386 h 677118"/>
                    <a:gd name="connsiteX132" fmla="*/ 297041 w 531277"/>
                    <a:gd name="connsiteY132" fmla="*/ 611438 h 677118"/>
                    <a:gd name="connsiteX133" fmla="*/ 374702 w 531277"/>
                    <a:gd name="connsiteY133" fmla="*/ 611230 h 677118"/>
                    <a:gd name="connsiteX134" fmla="*/ 389703 w 531277"/>
                    <a:gd name="connsiteY134" fmla="*/ 625553 h 677118"/>
                    <a:gd name="connsiteX135" fmla="*/ 389703 w 531277"/>
                    <a:gd name="connsiteY135" fmla="*/ 626178 h 677118"/>
                    <a:gd name="connsiteX136" fmla="*/ 385379 w 531277"/>
                    <a:gd name="connsiteY136" fmla="*/ 661024 h 677118"/>
                    <a:gd name="connsiteX137" fmla="*/ 350846 w 531277"/>
                    <a:gd name="connsiteY137" fmla="*/ 666493 h 677118"/>
                    <a:gd name="connsiteX138" fmla="*/ 303448 w 531277"/>
                    <a:gd name="connsiteY138" fmla="*/ 666441 h 677118"/>
                    <a:gd name="connsiteX139" fmla="*/ 161357 w 531277"/>
                    <a:gd name="connsiteY139" fmla="*/ 666701 h 677118"/>
                    <a:gd name="connsiteX140" fmla="*/ 160888 w 531277"/>
                    <a:gd name="connsiteY140" fmla="*/ 666858 h 677118"/>
                    <a:gd name="connsiteX141" fmla="*/ 163597 w 531277"/>
                    <a:gd name="connsiteY141" fmla="*/ 615136 h 677118"/>
                    <a:gd name="connsiteX142" fmla="*/ 153232 w 531277"/>
                    <a:gd name="connsiteY142" fmla="*/ 618209 h 677118"/>
                    <a:gd name="connsiteX143" fmla="*/ 150627 w 531277"/>
                    <a:gd name="connsiteY143" fmla="*/ 637273 h 677118"/>
                    <a:gd name="connsiteX144" fmla="*/ 151096 w 531277"/>
                    <a:gd name="connsiteY144" fmla="*/ 651544 h 677118"/>
                    <a:gd name="connsiteX145" fmla="*/ 152138 w 531277"/>
                    <a:gd name="connsiteY145" fmla="*/ 659514 h 677118"/>
                    <a:gd name="connsiteX146" fmla="*/ 161305 w 531277"/>
                    <a:gd name="connsiteY146" fmla="*/ 661649 h 677118"/>
                    <a:gd name="connsiteX147" fmla="*/ 303448 w 531277"/>
                    <a:gd name="connsiteY147" fmla="*/ 661389 h 677118"/>
                    <a:gd name="connsiteX148" fmla="*/ 350794 w 531277"/>
                    <a:gd name="connsiteY148" fmla="*/ 661441 h 677118"/>
                    <a:gd name="connsiteX149" fmla="*/ 381629 w 531277"/>
                    <a:gd name="connsiteY149" fmla="*/ 657534 h 677118"/>
                    <a:gd name="connsiteX150" fmla="*/ 384494 w 531277"/>
                    <a:gd name="connsiteY150" fmla="*/ 626491 h 677118"/>
                    <a:gd name="connsiteX151" fmla="*/ 384494 w 531277"/>
                    <a:gd name="connsiteY151" fmla="*/ 625866 h 677118"/>
                    <a:gd name="connsiteX152" fmla="*/ 374754 w 531277"/>
                    <a:gd name="connsiteY152" fmla="*/ 616543 h 677118"/>
                    <a:gd name="connsiteX153" fmla="*/ 297041 w 531277"/>
                    <a:gd name="connsiteY153" fmla="*/ 616751 h 677118"/>
                    <a:gd name="connsiteX154" fmla="*/ 244487 w 531277"/>
                    <a:gd name="connsiteY154" fmla="*/ 616699 h 677118"/>
                    <a:gd name="connsiteX155" fmla="*/ 185265 w 531277"/>
                    <a:gd name="connsiteY155" fmla="*/ 616855 h 677118"/>
                    <a:gd name="connsiteX156" fmla="*/ 173962 w 531277"/>
                    <a:gd name="connsiteY156" fmla="*/ 616022 h 677118"/>
                    <a:gd name="connsiteX157" fmla="*/ 163597 w 531277"/>
                    <a:gd name="connsiteY157" fmla="*/ 615136 h 677118"/>
                    <a:gd name="connsiteX158" fmla="*/ 323084 w 531277"/>
                    <a:gd name="connsiteY158" fmla="*/ 607688 h 677118"/>
                    <a:gd name="connsiteX159" fmla="*/ 312251 w 531277"/>
                    <a:gd name="connsiteY159" fmla="*/ 606855 h 677118"/>
                    <a:gd name="connsiteX160" fmla="*/ 300583 w 531277"/>
                    <a:gd name="connsiteY160" fmla="*/ 606073 h 677118"/>
                    <a:gd name="connsiteX161" fmla="*/ 277145 w 531277"/>
                    <a:gd name="connsiteY161" fmla="*/ 606230 h 677118"/>
                    <a:gd name="connsiteX162" fmla="*/ 249539 w 531277"/>
                    <a:gd name="connsiteY162" fmla="*/ 606125 h 677118"/>
                    <a:gd name="connsiteX163" fmla="*/ 207349 w 531277"/>
                    <a:gd name="connsiteY163" fmla="*/ 606334 h 677118"/>
                    <a:gd name="connsiteX164" fmla="*/ 195838 w 531277"/>
                    <a:gd name="connsiteY164" fmla="*/ 602948 h 677118"/>
                    <a:gd name="connsiteX165" fmla="*/ 192869 w 531277"/>
                    <a:gd name="connsiteY165" fmla="*/ 591489 h 677118"/>
                    <a:gd name="connsiteX166" fmla="*/ 192921 w 531277"/>
                    <a:gd name="connsiteY166" fmla="*/ 563311 h 677118"/>
                    <a:gd name="connsiteX167" fmla="*/ 195942 w 531277"/>
                    <a:gd name="connsiteY167" fmla="*/ 553050 h 677118"/>
                    <a:gd name="connsiteX168" fmla="*/ 206307 w 531277"/>
                    <a:gd name="connsiteY168" fmla="*/ 549925 h 677118"/>
                    <a:gd name="connsiteX169" fmla="*/ 215683 w 531277"/>
                    <a:gd name="connsiteY169" fmla="*/ 550289 h 677118"/>
                    <a:gd name="connsiteX170" fmla="*/ 253966 w 531277"/>
                    <a:gd name="connsiteY170" fmla="*/ 551279 h 677118"/>
                    <a:gd name="connsiteX171" fmla="*/ 324960 w 531277"/>
                    <a:gd name="connsiteY171" fmla="*/ 549820 h 677118"/>
                    <a:gd name="connsiteX172" fmla="*/ 338606 w 531277"/>
                    <a:gd name="connsiteY172" fmla="*/ 553518 h 677118"/>
                    <a:gd name="connsiteX173" fmla="*/ 341210 w 531277"/>
                    <a:gd name="connsiteY173" fmla="*/ 565550 h 677118"/>
                    <a:gd name="connsiteX174" fmla="*/ 341679 w 531277"/>
                    <a:gd name="connsiteY174" fmla="*/ 578780 h 677118"/>
                    <a:gd name="connsiteX175" fmla="*/ 337252 w 531277"/>
                    <a:gd name="connsiteY175" fmla="*/ 603104 h 677118"/>
                    <a:gd name="connsiteX176" fmla="*/ 323084 w 531277"/>
                    <a:gd name="connsiteY176" fmla="*/ 607688 h 677118"/>
                    <a:gd name="connsiteX177" fmla="*/ 301885 w 531277"/>
                    <a:gd name="connsiteY177" fmla="*/ 600813 h 677118"/>
                    <a:gd name="connsiteX178" fmla="*/ 312823 w 531277"/>
                    <a:gd name="connsiteY178" fmla="*/ 601646 h 677118"/>
                    <a:gd name="connsiteX179" fmla="*/ 333658 w 531277"/>
                    <a:gd name="connsiteY179" fmla="*/ 599250 h 677118"/>
                    <a:gd name="connsiteX180" fmla="*/ 336523 w 531277"/>
                    <a:gd name="connsiteY180" fmla="*/ 579197 h 677118"/>
                    <a:gd name="connsiteX181" fmla="*/ 336054 w 531277"/>
                    <a:gd name="connsiteY181" fmla="*/ 564821 h 677118"/>
                    <a:gd name="connsiteX182" fmla="*/ 334804 w 531277"/>
                    <a:gd name="connsiteY182" fmla="*/ 556956 h 677118"/>
                    <a:gd name="connsiteX183" fmla="*/ 325220 w 531277"/>
                    <a:gd name="connsiteY183" fmla="*/ 554925 h 677118"/>
                    <a:gd name="connsiteX184" fmla="*/ 254070 w 531277"/>
                    <a:gd name="connsiteY184" fmla="*/ 556383 h 677118"/>
                    <a:gd name="connsiteX185" fmla="*/ 215527 w 531277"/>
                    <a:gd name="connsiteY185" fmla="*/ 555394 h 677118"/>
                    <a:gd name="connsiteX186" fmla="*/ 206203 w 531277"/>
                    <a:gd name="connsiteY186" fmla="*/ 555029 h 677118"/>
                    <a:gd name="connsiteX187" fmla="*/ 199693 w 531277"/>
                    <a:gd name="connsiteY187" fmla="*/ 556592 h 677118"/>
                    <a:gd name="connsiteX188" fmla="*/ 198182 w 531277"/>
                    <a:gd name="connsiteY188" fmla="*/ 562998 h 677118"/>
                    <a:gd name="connsiteX189" fmla="*/ 198130 w 531277"/>
                    <a:gd name="connsiteY189" fmla="*/ 591750 h 677118"/>
                    <a:gd name="connsiteX190" fmla="*/ 199640 w 531277"/>
                    <a:gd name="connsiteY190" fmla="*/ 599250 h 677118"/>
                    <a:gd name="connsiteX191" fmla="*/ 207245 w 531277"/>
                    <a:gd name="connsiteY191" fmla="*/ 601073 h 677118"/>
                    <a:gd name="connsiteX192" fmla="*/ 249591 w 531277"/>
                    <a:gd name="connsiteY192" fmla="*/ 600865 h 677118"/>
                    <a:gd name="connsiteX193" fmla="*/ 277249 w 531277"/>
                    <a:gd name="connsiteY193" fmla="*/ 600969 h 677118"/>
                    <a:gd name="connsiteX194" fmla="*/ 300479 w 531277"/>
                    <a:gd name="connsiteY194" fmla="*/ 600813 h 677118"/>
                    <a:gd name="connsiteX195" fmla="*/ 301885 w 531277"/>
                    <a:gd name="connsiteY195" fmla="*/ 600813 h 677118"/>
                    <a:gd name="connsiteX196" fmla="*/ 257248 w 531277"/>
                    <a:gd name="connsiteY196" fmla="*/ 545393 h 677118"/>
                    <a:gd name="connsiteX197" fmla="*/ 243289 w 531277"/>
                    <a:gd name="connsiteY197" fmla="*/ 541174 h 677118"/>
                    <a:gd name="connsiteX198" fmla="*/ 238809 w 531277"/>
                    <a:gd name="connsiteY198" fmla="*/ 514662 h 677118"/>
                    <a:gd name="connsiteX199" fmla="*/ 239695 w 531277"/>
                    <a:gd name="connsiteY199" fmla="*/ 503360 h 677118"/>
                    <a:gd name="connsiteX200" fmla="*/ 239590 w 531277"/>
                    <a:gd name="connsiteY200" fmla="*/ 460805 h 677118"/>
                    <a:gd name="connsiteX201" fmla="*/ 239382 w 531277"/>
                    <a:gd name="connsiteY201" fmla="*/ 412730 h 677118"/>
                    <a:gd name="connsiteX202" fmla="*/ 242924 w 531277"/>
                    <a:gd name="connsiteY202" fmla="*/ 398927 h 677118"/>
                    <a:gd name="connsiteX203" fmla="*/ 255477 w 531277"/>
                    <a:gd name="connsiteY203" fmla="*/ 397208 h 677118"/>
                    <a:gd name="connsiteX204" fmla="*/ 280218 w 531277"/>
                    <a:gd name="connsiteY204" fmla="*/ 396896 h 677118"/>
                    <a:gd name="connsiteX205" fmla="*/ 281728 w 531277"/>
                    <a:gd name="connsiteY205" fmla="*/ 396739 h 677118"/>
                    <a:gd name="connsiteX206" fmla="*/ 292145 w 531277"/>
                    <a:gd name="connsiteY206" fmla="*/ 398927 h 677118"/>
                    <a:gd name="connsiteX207" fmla="*/ 295114 w 531277"/>
                    <a:gd name="connsiteY207" fmla="*/ 408980 h 677118"/>
                    <a:gd name="connsiteX208" fmla="*/ 294906 w 531277"/>
                    <a:gd name="connsiteY208" fmla="*/ 452315 h 677118"/>
                    <a:gd name="connsiteX209" fmla="*/ 294958 w 531277"/>
                    <a:gd name="connsiteY209" fmla="*/ 469816 h 677118"/>
                    <a:gd name="connsiteX210" fmla="*/ 294958 w 531277"/>
                    <a:gd name="connsiteY210" fmla="*/ 469816 h 677118"/>
                    <a:gd name="connsiteX211" fmla="*/ 294906 w 531277"/>
                    <a:gd name="connsiteY211" fmla="*/ 487578 h 677118"/>
                    <a:gd name="connsiteX212" fmla="*/ 295166 w 531277"/>
                    <a:gd name="connsiteY212" fmla="*/ 530601 h 677118"/>
                    <a:gd name="connsiteX213" fmla="*/ 291989 w 531277"/>
                    <a:gd name="connsiteY213" fmla="*/ 541487 h 677118"/>
                    <a:gd name="connsiteX214" fmla="*/ 281207 w 531277"/>
                    <a:gd name="connsiteY214" fmla="*/ 543987 h 677118"/>
                    <a:gd name="connsiteX215" fmla="*/ 267769 w 531277"/>
                    <a:gd name="connsiteY215" fmla="*/ 544612 h 677118"/>
                    <a:gd name="connsiteX216" fmla="*/ 257248 w 531277"/>
                    <a:gd name="connsiteY216" fmla="*/ 545393 h 677118"/>
                    <a:gd name="connsiteX217" fmla="*/ 250112 w 531277"/>
                    <a:gd name="connsiteY217" fmla="*/ 401896 h 677118"/>
                    <a:gd name="connsiteX218" fmla="*/ 246257 w 531277"/>
                    <a:gd name="connsiteY218" fmla="*/ 402886 h 677118"/>
                    <a:gd name="connsiteX219" fmla="*/ 244539 w 531277"/>
                    <a:gd name="connsiteY219" fmla="*/ 412626 h 677118"/>
                    <a:gd name="connsiteX220" fmla="*/ 244747 w 531277"/>
                    <a:gd name="connsiteY220" fmla="*/ 460857 h 677118"/>
                    <a:gd name="connsiteX221" fmla="*/ 244851 w 531277"/>
                    <a:gd name="connsiteY221" fmla="*/ 503307 h 677118"/>
                    <a:gd name="connsiteX222" fmla="*/ 243914 w 531277"/>
                    <a:gd name="connsiteY222" fmla="*/ 515287 h 677118"/>
                    <a:gd name="connsiteX223" fmla="*/ 246674 w 531277"/>
                    <a:gd name="connsiteY223" fmla="*/ 537268 h 677118"/>
                    <a:gd name="connsiteX224" fmla="*/ 267144 w 531277"/>
                    <a:gd name="connsiteY224" fmla="*/ 539455 h 677118"/>
                    <a:gd name="connsiteX225" fmla="*/ 281520 w 531277"/>
                    <a:gd name="connsiteY225" fmla="*/ 538830 h 677118"/>
                    <a:gd name="connsiteX226" fmla="*/ 288239 w 531277"/>
                    <a:gd name="connsiteY226" fmla="*/ 537736 h 677118"/>
                    <a:gd name="connsiteX227" fmla="*/ 289749 w 531277"/>
                    <a:gd name="connsiteY227" fmla="*/ 530757 h 677118"/>
                    <a:gd name="connsiteX228" fmla="*/ 289489 w 531277"/>
                    <a:gd name="connsiteY228" fmla="*/ 487578 h 677118"/>
                    <a:gd name="connsiteX229" fmla="*/ 289541 w 531277"/>
                    <a:gd name="connsiteY229" fmla="*/ 469816 h 677118"/>
                    <a:gd name="connsiteX230" fmla="*/ 289541 w 531277"/>
                    <a:gd name="connsiteY230" fmla="*/ 469816 h 677118"/>
                    <a:gd name="connsiteX231" fmla="*/ 289489 w 531277"/>
                    <a:gd name="connsiteY231" fmla="*/ 452367 h 677118"/>
                    <a:gd name="connsiteX232" fmla="*/ 289697 w 531277"/>
                    <a:gd name="connsiteY232" fmla="*/ 408875 h 677118"/>
                    <a:gd name="connsiteX233" fmla="*/ 288395 w 531277"/>
                    <a:gd name="connsiteY233" fmla="*/ 402781 h 677118"/>
                    <a:gd name="connsiteX234" fmla="*/ 282041 w 531277"/>
                    <a:gd name="connsiteY234" fmla="*/ 401948 h 677118"/>
                    <a:gd name="connsiteX235" fmla="*/ 280530 w 531277"/>
                    <a:gd name="connsiteY235" fmla="*/ 402104 h 677118"/>
                    <a:gd name="connsiteX236" fmla="*/ 254331 w 531277"/>
                    <a:gd name="connsiteY236" fmla="*/ 402365 h 677118"/>
                    <a:gd name="connsiteX237" fmla="*/ 250112 w 531277"/>
                    <a:gd name="connsiteY237" fmla="*/ 401896 h 677118"/>
                    <a:gd name="connsiteX238" fmla="*/ 265998 w 531277"/>
                    <a:gd name="connsiteY238" fmla="*/ 391322 h 677118"/>
                    <a:gd name="connsiteX239" fmla="*/ 242299 w 531277"/>
                    <a:gd name="connsiteY239" fmla="*/ 389447 h 677118"/>
                    <a:gd name="connsiteX240" fmla="*/ 128022 w 531277"/>
                    <a:gd name="connsiteY240" fmla="*/ 311058 h 677118"/>
                    <a:gd name="connsiteX241" fmla="*/ 96197 w 531277"/>
                    <a:gd name="connsiteY241" fmla="*/ 195271 h 677118"/>
                    <a:gd name="connsiteX242" fmla="*/ 96250 w 531277"/>
                    <a:gd name="connsiteY242" fmla="*/ 105110 h 677118"/>
                    <a:gd name="connsiteX243" fmla="*/ 96250 w 531277"/>
                    <a:gd name="connsiteY243" fmla="*/ 35627 h 677118"/>
                    <a:gd name="connsiteX244" fmla="*/ 116928 w 531277"/>
                    <a:gd name="connsiteY244" fmla="*/ 15001 h 677118"/>
                    <a:gd name="connsiteX245" fmla="*/ 225371 w 531277"/>
                    <a:gd name="connsiteY245" fmla="*/ 15001 h 677118"/>
                    <a:gd name="connsiteX246" fmla="*/ 267561 w 531277"/>
                    <a:gd name="connsiteY246" fmla="*/ 15001 h 677118"/>
                    <a:gd name="connsiteX247" fmla="*/ 310219 w 531277"/>
                    <a:gd name="connsiteY247" fmla="*/ 15001 h 677118"/>
                    <a:gd name="connsiteX248" fmla="*/ 416839 w 531277"/>
                    <a:gd name="connsiteY248" fmla="*/ 15001 h 677118"/>
                    <a:gd name="connsiteX249" fmla="*/ 434392 w 531277"/>
                    <a:gd name="connsiteY249" fmla="*/ 18751 h 677118"/>
                    <a:gd name="connsiteX250" fmla="*/ 437882 w 531277"/>
                    <a:gd name="connsiteY250" fmla="*/ 36096 h 677118"/>
                    <a:gd name="connsiteX251" fmla="*/ 437205 w 531277"/>
                    <a:gd name="connsiteY251" fmla="*/ 87609 h 677118"/>
                    <a:gd name="connsiteX252" fmla="*/ 435070 w 531277"/>
                    <a:gd name="connsiteY252" fmla="*/ 208553 h 677118"/>
                    <a:gd name="connsiteX253" fmla="*/ 365691 w 531277"/>
                    <a:gd name="connsiteY253" fmla="*/ 354393 h 677118"/>
                    <a:gd name="connsiteX254" fmla="*/ 265998 w 531277"/>
                    <a:gd name="connsiteY254" fmla="*/ 391322 h 677118"/>
                    <a:gd name="connsiteX255" fmla="*/ 183129 w 531277"/>
                    <a:gd name="connsiteY255" fmla="*/ 20157 h 677118"/>
                    <a:gd name="connsiteX256" fmla="*/ 116824 w 531277"/>
                    <a:gd name="connsiteY256" fmla="*/ 20209 h 677118"/>
                    <a:gd name="connsiteX257" fmla="*/ 101354 w 531277"/>
                    <a:gd name="connsiteY257" fmla="*/ 35627 h 677118"/>
                    <a:gd name="connsiteX258" fmla="*/ 101354 w 531277"/>
                    <a:gd name="connsiteY258" fmla="*/ 105110 h 677118"/>
                    <a:gd name="connsiteX259" fmla="*/ 101302 w 531277"/>
                    <a:gd name="connsiteY259" fmla="*/ 195271 h 677118"/>
                    <a:gd name="connsiteX260" fmla="*/ 132345 w 531277"/>
                    <a:gd name="connsiteY260" fmla="*/ 308245 h 677118"/>
                    <a:gd name="connsiteX261" fmla="*/ 243028 w 531277"/>
                    <a:gd name="connsiteY261" fmla="*/ 384291 h 677118"/>
                    <a:gd name="connsiteX262" fmla="*/ 362253 w 531277"/>
                    <a:gd name="connsiteY262" fmla="*/ 350383 h 677118"/>
                    <a:gd name="connsiteX263" fmla="*/ 429757 w 531277"/>
                    <a:gd name="connsiteY263" fmla="*/ 208396 h 677118"/>
                    <a:gd name="connsiteX264" fmla="*/ 431892 w 531277"/>
                    <a:gd name="connsiteY264" fmla="*/ 87557 h 677118"/>
                    <a:gd name="connsiteX265" fmla="*/ 432569 w 531277"/>
                    <a:gd name="connsiteY265" fmla="*/ 36044 h 677118"/>
                    <a:gd name="connsiteX266" fmla="*/ 430590 w 531277"/>
                    <a:gd name="connsiteY266" fmla="*/ 22449 h 677118"/>
                    <a:gd name="connsiteX267" fmla="*/ 416735 w 531277"/>
                    <a:gd name="connsiteY267" fmla="*/ 20209 h 677118"/>
                    <a:gd name="connsiteX268" fmla="*/ 310115 w 531277"/>
                    <a:gd name="connsiteY268" fmla="*/ 20209 h 677118"/>
                    <a:gd name="connsiteX269" fmla="*/ 267457 w 531277"/>
                    <a:gd name="connsiteY269" fmla="*/ 20209 h 677118"/>
                    <a:gd name="connsiteX270" fmla="*/ 225267 w 531277"/>
                    <a:gd name="connsiteY270" fmla="*/ 20209 h 677118"/>
                    <a:gd name="connsiteX271" fmla="*/ 183129 w 531277"/>
                    <a:gd name="connsiteY271" fmla="*/ 20157 h 677118"/>
                    <a:gd name="connsiteX272" fmla="*/ 443560 w 531277"/>
                    <a:gd name="connsiteY272" fmla="*/ 251315 h 677118"/>
                    <a:gd name="connsiteX273" fmla="*/ 438924 w 531277"/>
                    <a:gd name="connsiteY273" fmla="*/ 249648 h 677118"/>
                    <a:gd name="connsiteX274" fmla="*/ 437465 w 531277"/>
                    <a:gd name="connsiteY274" fmla="*/ 241158 h 677118"/>
                    <a:gd name="connsiteX275" fmla="*/ 442205 w 531277"/>
                    <a:gd name="connsiteY275" fmla="*/ 157664 h 677118"/>
                    <a:gd name="connsiteX276" fmla="*/ 442257 w 531277"/>
                    <a:gd name="connsiteY276" fmla="*/ 124017 h 677118"/>
                    <a:gd name="connsiteX277" fmla="*/ 442257 w 531277"/>
                    <a:gd name="connsiteY277" fmla="*/ 123027 h 677118"/>
                    <a:gd name="connsiteX278" fmla="*/ 463352 w 531277"/>
                    <a:gd name="connsiteY278" fmla="*/ 102557 h 677118"/>
                    <a:gd name="connsiteX279" fmla="*/ 474394 w 531277"/>
                    <a:gd name="connsiteY279" fmla="*/ 102610 h 677118"/>
                    <a:gd name="connsiteX280" fmla="*/ 499552 w 531277"/>
                    <a:gd name="connsiteY280" fmla="*/ 102401 h 677118"/>
                    <a:gd name="connsiteX281" fmla="*/ 513928 w 531277"/>
                    <a:gd name="connsiteY281" fmla="*/ 106568 h 677118"/>
                    <a:gd name="connsiteX282" fmla="*/ 517782 w 531277"/>
                    <a:gd name="connsiteY282" fmla="*/ 120163 h 677118"/>
                    <a:gd name="connsiteX283" fmla="*/ 517626 w 531277"/>
                    <a:gd name="connsiteY283" fmla="*/ 139070 h 677118"/>
                    <a:gd name="connsiteX284" fmla="*/ 517730 w 531277"/>
                    <a:gd name="connsiteY284" fmla="*/ 149070 h 677118"/>
                    <a:gd name="connsiteX285" fmla="*/ 517730 w 531277"/>
                    <a:gd name="connsiteY285" fmla="*/ 149174 h 677118"/>
                    <a:gd name="connsiteX286" fmla="*/ 517626 w 531277"/>
                    <a:gd name="connsiteY286" fmla="*/ 160894 h 677118"/>
                    <a:gd name="connsiteX287" fmla="*/ 514917 w 531277"/>
                    <a:gd name="connsiteY287" fmla="*/ 191729 h 677118"/>
                    <a:gd name="connsiteX288" fmla="*/ 449914 w 531277"/>
                    <a:gd name="connsiteY288" fmla="*/ 250378 h 677118"/>
                    <a:gd name="connsiteX289" fmla="*/ 447883 w 531277"/>
                    <a:gd name="connsiteY289" fmla="*/ 250742 h 677118"/>
                    <a:gd name="connsiteX290" fmla="*/ 443560 w 531277"/>
                    <a:gd name="connsiteY290" fmla="*/ 251315 h 677118"/>
                    <a:gd name="connsiteX291" fmla="*/ 463404 w 531277"/>
                    <a:gd name="connsiteY291" fmla="*/ 107714 h 677118"/>
                    <a:gd name="connsiteX292" fmla="*/ 449341 w 531277"/>
                    <a:gd name="connsiteY292" fmla="*/ 109224 h 677118"/>
                    <a:gd name="connsiteX293" fmla="*/ 447518 w 531277"/>
                    <a:gd name="connsiteY293" fmla="*/ 123079 h 677118"/>
                    <a:gd name="connsiteX294" fmla="*/ 447518 w 531277"/>
                    <a:gd name="connsiteY294" fmla="*/ 124069 h 677118"/>
                    <a:gd name="connsiteX295" fmla="*/ 447466 w 531277"/>
                    <a:gd name="connsiteY295" fmla="*/ 157560 h 677118"/>
                    <a:gd name="connsiteX296" fmla="*/ 442622 w 531277"/>
                    <a:gd name="connsiteY296" fmla="*/ 242096 h 677118"/>
                    <a:gd name="connsiteX297" fmla="*/ 442622 w 531277"/>
                    <a:gd name="connsiteY297" fmla="*/ 245950 h 677118"/>
                    <a:gd name="connsiteX298" fmla="*/ 446945 w 531277"/>
                    <a:gd name="connsiteY298" fmla="*/ 245638 h 677118"/>
                    <a:gd name="connsiteX299" fmla="*/ 449393 w 531277"/>
                    <a:gd name="connsiteY299" fmla="*/ 245221 h 677118"/>
                    <a:gd name="connsiteX300" fmla="*/ 510021 w 531277"/>
                    <a:gd name="connsiteY300" fmla="*/ 190322 h 677118"/>
                    <a:gd name="connsiteX301" fmla="*/ 512521 w 531277"/>
                    <a:gd name="connsiteY301" fmla="*/ 160946 h 677118"/>
                    <a:gd name="connsiteX302" fmla="*/ 512626 w 531277"/>
                    <a:gd name="connsiteY302" fmla="*/ 148966 h 677118"/>
                    <a:gd name="connsiteX303" fmla="*/ 512521 w 531277"/>
                    <a:gd name="connsiteY303" fmla="*/ 139122 h 677118"/>
                    <a:gd name="connsiteX304" fmla="*/ 512730 w 531277"/>
                    <a:gd name="connsiteY304" fmla="*/ 119902 h 677118"/>
                    <a:gd name="connsiteX305" fmla="*/ 510334 w 531277"/>
                    <a:gd name="connsiteY305" fmla="*/ 110214 h 677118"/>
                    <a:gd name="connsiteX306" fmla="*/ 499865 w 531277"/>
                    <a:gd name="connsiteY306" fmla="*/ 107610 h 677118"/>
                    <a:gd name="connsiteX307" fmla="*/ 474447 w 531277"/>
                    <a:gd name="connsiteY307" fmla="*/ 107818 h 677118"/>
                    <a:gd name="connsiteX308" fmla="*/ 463404 w 531277"/>
                    <a:gd name="connsiteY308" fmla="*/ 107714 h 677118"/>
                    <a:gd name="connsiteX309" fmla="*/ 86770 w 531277"/>
                    <a:gd name="connsiteY309" fmla="*/ 250846 h 677118"/>
                    <a:gd name="connsiteX310" fmla="*/ 82082 w 531277"/>
                    <a:gd name="connsiteY310" fmla="*/ 250430 h 677118"/>
                    <a:gd name="connsiteX311" fmla="*/ 16402 w 531277"/>
                    <a:gd name="connsiteY311" fmla="*/ 179853 h 677118"/>
                    <a:gd name="connsiteX312" fmla="*/ 15620 w 531277"/>
                    <a:gd name="connsiteY312" fmla="*/ 136726 h 677118"/>
                    <a:gd name="connsiteX313" fmla="*/ 15672 w 531277"/>
                    <a:gd name="connsiteY313" fmla="*/ 117402 h 677118"/>
                    <a:gd name="connsiteX314" fmla="*/ 19423 w 531277"/>
                    <a:gd name="connsiteY314" fmla="*/ 106256 h 677118"/>
                    <a:gd name="connsiteX315" fmla="*/ 31194 w 531277"/>
                    <a:gd name="connsiteY315" fmla="*/ 102401 h 677118"/>
                    <a:gd name="connsiteX316" fmla="*/ 79165 w 531277"/>
                    <a:gd name="connsiteY316" fmla="*/ 102349 h 677118"/>
                    <a:gd name="connsiteX317" fmla="*/ 87551 w 531277"/>
                    <a:gd name="connsiteY317" fmla="*/ 104745 h 677118"/>
                    <a:gd name="connsiteX318" fmla="*/ 89895 w 531277"/>
                    <a:gd name="connsiteY318" fmla="*/ 113027 h 677118"/>
                    <a:gd name="connsiteX319" fmla="*/ 89739 w 531277"/>
                    <a:gd name="connsiteY319" fmla="*/ 144383 h 677118"/>
                    <a:gd name="connsiteX320" fmla="*/ 89791 w 531277"/>
                    <a:gd name="connsiteY320" fmla="*/ 157092 h 677118"/>
                    <a:gd name="connsiteX321" fmla="*/ 89791 w 531277"/>
                    <a:gd name="connsiteY321" fmla="*/ 157092 h 677118"/>
                    <a:gd name="connsiteX322" fmla="*/ 89791 w 531277"/>
                    <a:gd name="connsiteY322" fmla="*/ 169019 h 677118"/>
                    <a:gd name="connsiteX323" fmla="*/ 94218 w 531277"/>
                    <a:gd name="connsiteY323" fmla="*/ 239283 h 677118"/>
                    <a:gd name="connsiteX324" fmla="*/ 92812 w 531277"/>
                    <a:gd name="connsiteY324" fmla="*/ 248711 h 677118"/>
                    <a:gd name="connsiteX325" fmla="*/ 86770 w 531277"/>
                    <a:gd name="connsiteY325" fmla="*/ 250846 h 677118"/>
                    <a:gd name="connsiteX326" fmla="*/ 30777 w 531277"/>
                    <a:gd name="connsiteY326" fmla="*/ 107714 h 677118"/>
                    <a:gd name="connsiteX327" fmla="*/ 23069 w 531277"/>
                    <a:gd name="connsiteY327" fmla="*/ 110006 h 677118"/>
                    <a:gd name="connsiteX328" fmla="*/ 20829 w 531277"/>
                    <a:gd name="connsiteY328" fmla="*/ 117402 h 677118"/>
                    <a:gd name="connsiteX329" fmla="*/ 20777 w 531277"/>
                    <a:gd name="connsiteY329" fmla="*/ 136778 h 677118"/>
                    <a:gd name="connsiteX330" fmla="*/ 21558 w 531277"/>
                    <a:gd name="connsiteY330" fmla="*/ 179541 h 677118"/>
                    <a:gd name="connsiteX331" fmla="*/ 82863 w 531277"/>
                    <a:gd name="connsiteY331" fmla="*/ 245273 h 677118"/>
                    <a:gd name="connsiteX332" fmla="*/ 88958 w 531277"/>
                    <a:gd name="connsiteY332" fmla="*/ 245169 h 677118"/>
                    <a:gd name="connsiteX333" fmla="*/ 89010 w 531277"/>
                    <a:gd name="connsiteY333" fmla="*/ 240325 h 677118"/>
                    <a:gd name="connsiteX334" fmla="*/ 84478 w 531277"/>
                    <a:gd name="connsiteY334" fmla="*/ 169071 h 677118"/>
                    <a:gd name="connsiteX335" fmla="*/ 84478 w 531277"/>
                    <a:gd name="connsiteY335" fmla="*/ 157144 h 677118"/>
                    <a:gd name="connsiteX336" fmla="*/ 84478 w 531277"/>
                    <a:gd name="connsiteY336" fmla="*/ 157144 h 677118"/>
                    <a:gd name="connsiteX337" fmla="*/ 84426 w 531277"/>
                    <a:gd name="connsiteY337" fmla="*/ 144487 h 677118"/>
                    <a:gd name="connsiteX338" fmla="*/ 84582 w 531277"/>
                    <a:gd name="connsiteY338" fmla="*/ 112975 h 677118"/>
                    <a:gd name="connsiteX339" fmla="*/ 83749 w 531277"/>
                    <a:gd name="connsiteY339" fmla="*/ 108495 h 677118"/>
                    <a:gd name="connsiteX340" fmla="*/ 79165 w 531277"/>
                    <a:gd name="connsiteY340" fmla="*/ 107610 h 677118"/>
                    <a:gd name="connsiteX341" fmla="*/ 31038 w 531277"/>
                    <a:gd name="connsiteY341" fmla="*/ 107662 h 677118"/>
                    <a:gd name="connsiteX342" fmla="*/ 30777 w 531277"/>
                    <a:gd name="connsiteY342" fmla="*/ 107714 h 67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531277" h="677118">
                      <a:moveTo>
                        <a:pt x="267457" y="678265"/>
                      </a:moveTo>
                      <a:cubicBezTo>
                        <a:pt x="230007" y="678265"/>
                        <a:pt x="192609" y="678265"/>
                        <a:pt x="155159" y="678212"/>
                      </a:cubicBezTo>
                      <a:cubicBezTo>
                        <a:pt x="148544" y="678212"/>
                        <a:pt x="143440" y="676441"/>
                        <a:pt x="140002" y="672952"/>
                      </a:cubicBezTo>
                      <a:cubicBezTo>
                        <a:pt x="136616" y="669514"/>
                        <a:pt x="134897" y="664514"/>
                        <a:pt x="134950" y="658055"/>
                      </a:cubicBezTo>
                      <a:cubicBezTo>
                        <a:pt x="135054" y="645502"/>
                        <a:pt x="135002" y="633002"/>
                        <a:pt x="134950" y="620449"/>
                      </a:cubicBezTo>
                      <a:cubicBezTo>
                        <a:pt x="134897" y="613938"/>
                        <a:pt x="136616" y="608990"/>
                        <a:pt x="139950" y="605709"/>
                      </a:cubicBezTo>
                      <a:cubicBezTo>
                        <a:pt x="143387" y="602323"/>
                        <a:pt x="148440" y="600708"/>
                        <a:pt x="155315" y="600865"/>
                      </a:cubicBezTo>
                      <a:cubicBezTo>
                        <a:pt x="157867" y="600917"/>
                        <a:pt x="160628" y="601177"/>
                        <a:pt x="163389" y="601438"/>
                      </a:cubicBezTo>
                      <a:cubicBezTo>
                        <a:pt x="170160" y="602063"/>
                        <a:pt x="177868" y="602740"/>
                        <a:pt x="181046" y="599979"/>
                      </a:cubicBezTo>
                      <a:cubicBezTo>
                        <a:pt x="184379" y="597062"/>
                        <a:pt x="183702" y="590760"/>
                        <a:pt x="182921" y="584041"/>
                      </a:cubicBezTo>
                      <a:cubicBezTo>
                        <a:pt x="182504" y="580499"/>
                        <a:pt x="182087" y="576801"/>
                        <a:pt x="182296" y="573363"/>
                      </a:cubicBezTo>
                      <a:cubicBezTo>
                        <a:pt x="182556" y="569144"/>
                        <a:pt x="182452" y="564769"/>
                        <a:pt x="182348" y="560498"/>
                      </a:cubicBezTo>
                      <a:lnTo>
                        <a:pt x="182296" y="559300"/>
                      </a:lnTo>
                      <a:cubicBezTo>
                        <a:pt x="182087" y="550550"/>
                        <a:pt x="185421" y="539924"/>
                        <a:pt x="202349" y="538882"/>
                      </a:cubicBezTo>
                      <a:cubicBezTo>
                        <a:pt x="202922" y="538830"/>
                        <a:pt x="203495" y="538830"/>
                        <a:pt x="204068" y="538882"/>
                      </a:cubicBezTo>
                      <a:lnTo>
                        <a:pt x="205057" y="538882"/>
                      </a:lnTo>
                      <a:cubicBezTo>
                        <a:pt x="216881" y="538622"/>
                        <a:pt x="223444" y="538466"/>
                        <a:pt x="225892" y="535965"/>
                      </a:cubicBezTo>
                      <a:cubicBezTo>
                        <a:pt x="228392" y="533465"/>
                        <a:pt x="228392" y="527007"/>
                        <a:pt x="228392" y="515339"/>
                      </a:cubicBezTo>
                      <a:lnTo>
                        <a:pt x="228340" y="486900"/>
                      </a:lnTo>
                      <a:cubicBezTo>
                        <a:pt x="228288" y="460493"/>
                        <a:pt x="228236" y="433148"/>
                        <a:pt x="228548" y="406271"/>
                      </a:cubicBezTo>
                      <a:cubicBezTo>
                        <a:pt x="228600" y="399813"/>
                        <a:pt x="227142" y="397729"/>
                        <a:pt x="221412" y="395958"/>
                      </a:cubicBezTo>
                      <a:cubicBezTo>
                        <a:pt x="161357" y="377988"/>
                        <a:pt x="120730" y="337570"/>
                        <a:pt x="97187" y="272410"/>
                      </a:cubicBezTo>
                      <a:cubicBezTo>
                        <a:pt x="94583" y="265274"/>
                        <a:pt x="91874" y="262982"/>
                        <a:pt x="84530" y="261784"/>
                      </a:cubicBezTo>
                      <a:cubicBezTo>
                        <a:pt x="35726" y="253919"/>
                        <a:pt x="4109" y="216418"/>
                        <a:pt x="4005" y="166259"/>
                      </a:cubicBezTo>
                      <a:lnTo>
                        <a:pt x="3953" y="154071"/>
                      </a:lnTo>
                      <a:cubicBezTo>
                        <a:pt x="3901" y="142299"/>
                        <a:pt x="3849" y="130163"/>
                        <a:pt x="4057" y="118183"/>
                      </a:cubicBezTo>
                      <a:cubicBezTo>
                        <a:pt x="4370" y="100370"/>
                        <a:pt x="12808" y="92088"/>
                        <a:pt x="30569" y="91984"/>
                      </a:cubicBezTo>
                      <a:lnTo>
                        <a:pt x="39892" y="91932"/>
                      </a:lnTo>
                      <a:cubicBezTo>
                        <a:pt x="52601" y="91828"/>
                        <a:pt x="65727" y="91724"/>
                        <a:pt x="78697" y="92140"/>
                      </a:cubicBezTo>
                      <a:cubicBezTo>
                        <a:pt x="81249" y="92244"/>
                        <a:pt x="82916" y="91880"/>
                        <a:pt x="83645" y="91203"/>
                      </a:cubicBezTo>
                      <a:cubicBezTo>
                        <a:pt x="84374" y="90473"/>
                        <a:pt x="84686" y="88807"/>
                        <a:pt x="84634" y="85994"/>
                      </a:cubicBezTo>
                      <a:cubicBezTo>
                        <a:pt x="84166" y="66983"/>
                        <a:pt x="84374" y="48180"/>
                        <a:pt x="84530" y="33960"/>
                      </a:cubicBezTo>
                      <a:cubicBezTo>
                        <a:pt x="84843" y="12657"/>
                        <a:pt x="93593" y="3959"/>
                        <a:pt x="114792" y="3959"/>
                      </a:cubicBezTo>
                      <a:cubicBezTo>
                        <a:pt x="151357" y="3906"/>
                        <a:pt x="187817" y="3906"/>
                        <a:pt x="224277" y="3906"/>
                      </a:cubicBezTo>
                      <a:lnTo>
                        <a:pt x="268029" y="3906"/>
                      </a:lnTo>
                      <a:lnTo>
                        <a:pt x="312303" y="3906"/>
                      </a:lnTo>
                      <a:cubicBezTo>
                        <a:pt x="347721" y="3906"/>
                        <a:pt x="383192" y="3906"/>
                        <a:pt x="418610" y="3906"/>
                      </a:cubicBezTo>
                      <a:cubicBezTo>
                        <a:pt x="430538" y="3906"/>
                        <a:pt x="437986" y="6094"/>
                        <a:pt x="442726" y="10938"/>
                      </a:cubicBezTo>
                      <a:cubicBezTo>
                        <a:pt x="447518" y="15834"/>
                        <a:pt x="449549" y="23387"/>
                        <a:pt x="449341" y="35471"/>
                      </a:cubicBezTo>
                      <a:lnTo>
                        <a:pt x="449185" y="43075"/>
                      </a:lnTo>
                      <a:cubicBezTo>
                        <a:pt x="448924" y="57138"/>
                        <a:pt x="448716" y="71722"/>
                        <a:pt x="448091" y="86046"/>
                      </a:cubicBezTo>
                      <a:cubicBezTo>
                        <a:pt x="447987" y="88755"/>
                        <a:pt x="448247" y="90421"/>
                        <a:pt x="448976" y="91151"/>
                      </a:cubicBezTo>
                      <a:cubicBezTo>
                        <a:pt x="449706" y="91880"/>
                        <a:pt x="451425" y="92244"/>
                        <a:pt x="453977" y="92140"/>
                      </a:cubicBezTo>
                      <a:cubicBezTo>
                        <a:pt x="463821" y="91828"/>
                        <a:pt x="473822" y="91880"/>
                        <a:pt x="483510" y="91932"/>
                      </a:cubicBezTo>
                      <a:cubicBezTo>
                        <a:pt x="490541" y="91984"/>
                        <a:pt x="497625" y="91984"/>
                        <a:pt x="504657" y="91932"/>
                      </a:cubicBezTo>
                      <a:cubicBezTo>
                        <a:pt x="504813" y="91932"/>
                        <a:pt x="504969" y="91932"/>
                        <a:pt x="505125" y="91932"/>
                      </a:cubicBezTo>
                      <a:cubicBezTo>
                        <a:pt x="518251" y="91932"/>
                        <a:pt x="527106" y="99016"/>
                        <a:pt x="527731" y="110110"/>
                      </a:cubicBezTo>
                      <a:cubicBezTo>
                        <a:pt x="527939" y="113860"/>
                        <a:pt x="528199" y="117610"/>
                        <a:pt x="528408" y="121360"/>
                      </a:cubicBezTo>
                      <a:cubicBezTo>
                        <a:pt x="529866" y="144330"/>
                        <a:pt x="531377" y="168082"/>
                        <a:pt x="526012" y="191000"/>
                      </a:cubicBezTo>
                      <a:cubicBezTo>
                        <a:pt x="516793" y="230325"/>
                        <a:pt x="490489" y="254701"/>
                        <a:pt x="449966" y="261420"/>
                      </a:cubicBezTo>
                      <a:cubicBezTo>
                        <a:pt x="440643" y="262982"/>
                        <a:pt x="436788" y="266108"/>
                        <a:pt x="433611" y="274806"/>
                      </a:cubicBezTo>
                      <a:cubicBezTo>
                        <a:pt x="410589" y="337101"/>
                        <a:pt x="369597" y="377780"/>
                        <a:pt x="311678" y="395750"/>
                      </a:cubicBezTo>
                      <a:cubicBezTo>
                        <a:pt x="307094" y="397156"/>
                        <a:pt x="306365" y="398927"/>
                        <a:pt x="306365" y="403459"/>
                      </a:cubicBezTo>
                      <a:cubicBezTo>
                        <a:pt x="306469" y="443617"/>
                        <a:pt x="306625" y="489140"/>
                        <a:pt x="306261" y="533257"/>
                      </a:cubicBezTo>
                      <a:cubicBezTo>
                        <a:pt x="306209" y="538466"/>
                        <a:pt x="307094" y="538830"/>
                        <a:pt x="312719" y="538986"/>
                      </a:cubicBezTo>
                      <a:cubicBezTo>
                        <a:pt x="350950" y="540028"/>
                        <a:pt x="352044" y="541174"/>
                        <a:pt x="352044" y="579041"/>
                      </a:cubicBezTo>
                      <a:cubicBezTo>
                        <a:pt x="352044" y="590187"/>
                        <a:pt x="352044" y="596333"/>
                        <a:pt x="354336" y="598625"/>
                      </a:cubicBezTo>
                      <a:cubicBezTo>
                        <a:pt x="356680" y="600917"/>
                        <a:pt x="362826" y="600917"/>
                        <a:pt x="374077" y="600917"/>
                      </a:cubicBezTo>
                      <a:cubicBezTo>
                        <a:pt x="394911" y="600917"/>
                        <a:pt x="400328" y="606230"/>
                        <a:pt x="400432" y="626803"/>
                      </a:cubicBezTo>
                      <a:cubicBezTo>
                        <a:pt x="400432" y="629408"/>
                        <a:pt x="400484" y="632012"/>
                        <a:pt x="400484" y="634669"/>
                      </a:cubicBezTo>
                      <a:cubicBezTo>
                        <a:pt x="400589" y="642325"/>
                        <a:pt x="400693" y="650294"/>
                        <a:pt x="400276" y="658107"/>
                      </a:cubicBezTo>
                      <a:cubicBezTo>
                        <a:pt x="399651" y="671077"/>
                        <a:pt x="392307" y="678265"/>
                        <a:pt x="379598" y="678265"/>
                      </a:cubicBezTo>
                      <a:cubicBezTo>
                        <a:pt x="342356" y="678265"/>
                        <a:pt x="304906" y="678265"/>
                        <a:pt x="267457" y="678265"/>
                      </a:cubicBezTo>
                      <a:close/>
                      <a:moveTo>
                        <a:pt x="154534" y="606021"/>
                      </a:moveTo>
                      <a:cubicBezTo>
                        <a:pt x="149482" y="606021"/>
                        <a:pt x="145940" y="607115"/>
                        <a:pt x="143648" y="609407"/>
                      </a:cubicBezTo>
                      <a:cubicBezTo>
                        <a:pt x="141304" y="611699"/>
                        <a:pt x="140210" y="615292"/>
                        <a:pt x="140210" y="620397"/>
                      </a:cubicBezTo>
                      <a:cubicBezTo>
                        <a:pt x="140262" y="632950"/>
                        <a:pt x="140314" y="645502"/>
                        <a:pt x="140210" y="658055"/>
                      </a:cubicBezTo>
                      <a:cubicBezTo>
                        <a:pt x="140158" y="663055"/>
                        <a:pt x="141356" y="666858"/>
                        <a:pt x="143752" y="669254"/>
                      </a:cubicBezTo>
                      <a:cubicBezTo>
                        <a:pt x="146200" y="671702"/>
                        <a:pt x="150054" y="672952"/>
                        <a:pt x="155211" y="672952"/>
                      </a:cubicBezTo>
                      <a:cubicBezTo>
                        <a:pt x="230059" y="673004"/>
                        <a:pt x="304958" y="673004"/>
                        <a:pt x="379806" y="672952"/>
                      </a:cubicBezTo>
                      <a:cubicBezTo>
                        <a:pt x="389598" y="672952"/>
                        <a:pt x="394859" y="667847"/>
                        <a:pt x="395328" y="657743"/>
                      </a:cubicBezTo>
                      <a:cubicBezTo>
                        <a:pt x="395692" y="650086"/>
                        <a:pt x="395588" y="642221"/>
                        <a:pt x="395484" y="634616"/>
                      </a:cubicBezTo>
                      <a:cubicBezTo>
                        <a:pt x="395484" y="632012"/>
                        <a:pt x="395432" y="629356"/>
                        <a:pt x="395432" y="626751"/>
                      </a:cubicBezTo>
                      <a:cubicBezTo>
                        <a:pt x="395328" y="608990"/>
                        <a:pt x="392359" y="606073"/>
                        <a:pt x="374285" y="606073"/>
                      </a:cubicBezTo>
                      <a:cubicBezTo>
                        <a:pt x="348294" y="606073"/>
                        <a:pt x="347044" y="604771"/>
                        <a:pt x="347044" y="578989"/>
                      </a:cubicBezTo>
                      <a:cubicBezTo>
                        <a:pt x="347044" y="562061"/>
                        <a:pt x="347044" y="552789"/>
                        <a:pt x="343190" y="548831"/>
                      </a:cubicBezTo>
                      <a:cubicBezTo>
                        <a:pt x="339283" y="544872"/>
                        <a:pt x="329856" y="544612"/>
                        <a:pt x="312771" y="544143"/>
                      </a:cubicBezTo>
                      <a:cubicBezTo>
                        <a:pt x="306677" y="543987"/>
                        <a:pt x="301156" y="542997"/>
                        <a:pt x="301260" y="533153"/>
                      </a:cubicBezTo>
                      <a:cubicBezTo>
                        <a:pt x="301625" y="489036"/>
                        <a:pt x="301469" y="443513"/>
                        <a:pt x="301365" y="403406"/>
                      </a:cubicBezTo>
                      <a:cubicBezTo>
                        <a:pt x="301365" y="397469"/>
                        <a:pt x="302875" y="392989"/>
                        <a:pt x="310323" y="390697"/>
                      </a:cubicBezTo>
                      <a:cubicBezTo>
                        <a:pt x="366576" y="373249"/>
                        <a:pt x="406474" y="333611"/>
                        <a:pt x="428871" y="272931"/>
                      </a:cubicBezTo>
                      <a:cubicBezTo>
                        <a:pt x="432726" y="262410"/>
                        <a:pt x="438091" y="258034"/>
                        <a:pt x="449289" y="256211"/>
                      </a:cubicBezTo>
                      <a:cubicBezTo>
                        <a:pt x="488145" y="249753"/>
                        <a:pt x="512313" y="227356"/>
                        <a:pt x="521116" y="189749"/>
                      </a:cubicBezTo>
                      <a:cubicBezTo>
                        <a:pt x="526324" y="167613"/>
                        <a:pt x="524814" y="144226"/>
                        <a:pt x="523355" y="121673"/>
                      </a:cubicBezTo>
                      <a:cubicBezTo>
                        <a:pt x="523095" y="117923"/>
                        <a:pt x="522887" y="114173"/>
                        <a:pt x="522678" y="110422"/>
                      </a:cubicBezTo>
                      <a:cubicBezTo>
                        <a:pt x="522105" y="100474"/>
                        <a:pt x="513042" y="97140"/>
                        <a:pt x="504865" y="97193"/>
                      </a:cubicBezTo>
                      <a:cubicBezTo>
                        <a:pt x="497781" y="97297"/>
                        <a:pt x="490697" y="97245"/>
                        <a:pt x="483614" y="97193"/>
                      </a:cubicBezTo>
                      <a:cubicBezTo>
                        <a:pt x="473978" y="97140"/>
                        <a:pt x="464029" y="97088"/>
                        <a:pt x="454289" y="97401"/>
                      </a:cubicBezTo>
                      <a:cubicBezTo>
                        <a:pt x="450018" y="97557"/>
                        <a:pt x="447310" y="96776"/>
                        <a:pt x="445435" y="94901"/>
                      </a:cubicBezTo>
                      <a:cubicBezTo>
                        <a:pt x="443091" y="92505"/>
                        <a:pt x="442935" y="89015"/>
                        <a:pt x="443039" y="85890"/>
                      </a:cubicBezTo>
                      <a:cubicBezTo>
                        <a:pt x="443612" y="71618"/>
                        <a:pt x="443872" y="57138"/>
                        <a:pt x="444132" y="43075"/>
                      </a:cubicBezTo>
                      <a:lnTo>
                        <a:pt x="444289" y="35471"/>
                      </a:lnTo>
                      <a:cubicBezTo>
                        <a:pt x="444497" y="24897"/>
                        <a:pt x="442882" y="18491"/>
                        <a:pt x="439132" y="14636"/>
                      </a:cubicBezTo>
                      <a:cubicBezTo>
                        <a:pt x="435434" y="10834"/>
                        <a:pt x="429132" y="9167"/>
                        <a:pt x="418714" y="9167"/>
                      </a:cubicBezTo>
                      <a:cubicBezTo>
                        <a:pt x="383296" y="9167"/>
                        <a:pt x="347825" y="9167"/>
                        <a:pt x="312407" y="9167"/>
                      </a:cubicBezTo>
                      <a:lnTo>
                        <a:pt x="268134" y="9167"/>
                      </a:lnTo>
                      <a:lnTo>
                        <a:pt x="224277" y="9115"/>
                      </a:lnTo>
                      <a:cubicBezTo>
                        <a:pt x="187817" y="9115"/>
                        <a:pt x="151305" y="9115"/>
                        <a:pt x="114844" y="9115"/>
                      </a:cubicBezTo>
                      <a:cubicBezTo>
                        <a:pt x="96354" y="9115"/>
                        <a:pt x="90051" y="15417"/>
                        <a:pt x="89791" y="34012"/>
                      </a:cubicBezTo>
                      <a:cubicBezTo>
                        <a:pt x="89583" y="48180"/>
                        <a:pt x="89426" y="66878"/>
                        <a:pt x="89895" y="85838"/>
                      </a:cubicBezTo>
                      <a:cubicBezTo>
                        <a:pt x="89947" y="88963"/>
                        <a:pt x="89739" y="92505"/>
                        <a:pt x="87395" y="94849"/>
                      </a:cubicBezTo>
                      <a:cubicBezTo>
                        <a:pt x="85051" y="97193"/>
                        <a:pt x="81509" y="97401"/>
                        <a:pt x="78592" y="97297"/>
                      </a:cubicBezTo>
                      <a:cubicBezTo>
                        <a:pt x="65779" y="96880"/>
                        <a:pt x="52654" y="97036"/>
                        <a:pt x="39997" y="97088"/>
                      </a:cubicBezTo>
                      <a:lnTo>
                        <a:pt x="30621" y="97140"/>
                      </a:lnTo>
                      <a:cubicBezTo>
                        <a:pt x="15672" y="97193"/>
                        <a:pt x="9526" y="103339"/>
                        <a:pt x="9266" y="118235"/>
                      </a:cubicBezTo>
                      <a:cubicBezTo>
                        <a:pt x="9057" y="130163"/>
                        <a:pt x="9110" y="142247"/>
                        <a:pt x="9162" y="154018"/>
                      </a:cubicBezTo>
                      <a:lnTo>
                        <a:pt x="9214" y="166259"/>
                      </a:lnTo>
                      <a:cubicBezTo>
                        <a:pt x="9318" y="213709"/>
                        <a:pt x="39215" y="249180"/>
                        <a:pt x="85468" y="256680"/>
                      </a:cubicBezTo>
                      <a:cubicBezTo>
                        <a:pt x="94739" y="258191"/>
                        <a:pt x="98958" y="261680"/>
                        <a:pt x="102187" y="270639"/>
                      </a:cubicBezTo>
                      <a:cubicBezTo>
                        <a:pt x="125157" y="334132"/>
                        <a:pt x="164691" y="373509"/>
                        <a:pt x="223027" y="390958"/>
                      </a:cubicBezTo>
                      <a:cubicBezTo>
                        <a:pt x="231048" y="393354"/>
                        <a:pt x="233965" y="397521"/>
                        <a:pt x="233861" y="406271"/>
                      </a:cubicBezTo>
                      <a:cubicBezTo>
                        <a:pt x="233548" y="433096"/>
                        <a:pt x="233601" y="460441"/>
                        <a:pt x="233653" y="486796"/>
                      </a:cubicBezTo>
                      <a:lnTo>
                        <a:pt x="233705" y="515235"/>
                      </a:lnTo>
                      <a:cubicBezTo>
                        <a:pt x="233705" y="542320"/>
                        <a:pt x="232663" y="543362"/>
                        <a:pt x="205266" y="543987"/>
                      </a:cubicBezTo>
                      <a:lnTo>
                        <a:pt x="204068" y="543987"/>
                      </a:lnTo>
                      <a:cubicBezTo>
                        <a:pt x="203651" y="543987"/>
                        <a:pt x="203182" y="543987"/>
                        <a:pt x="202766" y="543987"/>
                      </a:cubicBezTo>
                      <a:cubicBezTo>
                        <a:pt x="192088" y="544612"/>
                        <a:pt x="187400" y="549299"/>
                        <a:pt x="187609" y="559092"/>
                      </a:cubicBezTo>
                      <a:lnTo>
                        <a:pt x="187609" y="560290"/>
                      </a:lnTo>
                      <a:cubicBezTo>
                        <a:pt x="187713" y="564613"/>
                        <a:pt x="187817" y="569144"/>
                        <a:pt x="187556" y="573572"/>
                      </a:cubicBezTo>
                      <a:cubicBezTo>
                        <a:pt x="187400" y="576540"/>
                        <a:pt x="187765" y="579978"/>
                        <a:pt x="188129" y="583364"/>
                      </a:cubicBezTo>
                      <a:cubicBezTo>
                        <a:pt x="189015" y="591073"/>
                        <a:pt x="189900" y="599094"/>
                        <a:pt x="184483" y="603781"/>
                      </a:cubicBezTo>
                      <a:cubicBezTo>
                        <a:pt x="179587" y="608053"/>
                        <a:pt x="171097" y="607271"/>
                        <a:pt x="162920" y="606490"/>
                      </a:cubicBezTo>
                      <a:cubicBezTo>
                        <a:pt x="160263" y="606230"/>
                        <a:pt x="157607" y="606021"/>
                        <a:pt x="155211" y="605969"/>
                      </a:cubicBezTo>
                      <a:cubicBezTo>
                        <a:pt x="155003" y="606073"/>
                        <a:pt x="154742" y="606021"/>
                        <a:pt x="154534" y="606021"/>
                      </a:cubicBezTo>
                      <a:close/>
                      <a:moveTo>
                        <a:pt x="160888" y="666858"/>
                      </a:moveTo>
                      <a:cubicBezTo>
                        <a:pt x="156253" y="666858"/>
                        <a:pt x="151252" y="666337"/>
                        <a:pt x="148284" y="662951"/>
                      </a:cubicBezTo>
                      <a:cubicBezTo>
                        <a:pt x="145992" y="660347"/>
                        <a:pt x="145263" y="656493"/>
                        <a:pt x="145992" y="650867"/>
                      </a:cubicBezTo>
                      <a:cubicBezTo>
                        <a:pt x="146513" y="646909"/>
                        <a:pt x="145992" y="642325"/>
                        <a:pt x="145523" y="637846"/>
                      </a:cubicBezTo>
                      <a:cubicBezTo>
                        <a:pt x="144585" y="629252"/>
                        <a:pt x="143596" y="620345"/>
                        <a:pt x="149638" y="614459"/>
                      </a:cubicBezTo>
                      <a:cubicBezTo>
                        <a:pt x="155732" y="608573"/>
                        <a:pt x="165316" y="609667"/>
                        <a:pt x="174587" y="610761"/>
                      </a:cubicBezTo>
                      <a:cubicBezTo>
                        <a:pt x="178181" y="611178"/>
                        <a:pt x="181879" y="611542"/>
                        <a:pt x="185213" y="611542"/>
                      </a:cubicBezTo>
                      <a:cubicBezTo>
                        <a:pt x="204953" y="611334"/>
                        <a:pt x="225058" y="611334"/>
                        <a:pt x="244487" y="611386"/>
                      </a:cubicBezTo>
                      <a:cubicBezTo>
                        <a:pt x="261987" y="611438"/>
                        <a:pt x="279540" y="611438"/>
                        <a:pt x="297041" y="611438"/>
                      </a:cubicBezTo>
                      <a:cubicBezTo>
                        <a:pt x="322512" y="611490"/>
                        <a:pt x="348815" y="611542"/>
                        <a:pt x="374702" y="611230"/>
                      </a:cubicBezTo>
                      <a:cubicBezTo>
                        <a:pt x="385171" y="611230"/>
                        <a:pt x="389390" y="615292"/>
                        <a:pt x="389703" y="625553"/>
                      </a:cubicBezTo>
                      <a:lnTo>
                        <a:pt x="389703" y="626178"/>
                      </a:lnTo>
                      <a:cubicBezTo>
                        <a:pt x="390380" y="645711"/>
                        <a:pt x="390692" y="655503"/>
                        <a:pt x="385379" y="661024"/>
                      </a:cubicBezTo>
                      <a:cubicBezTo>
                        <a:pt x="380067" y="666493"/>
                        <a:pt x="370327" y="666493"/>
                        <a:pt x="350846" y="666493"/>
                      </a:cubicBezTo>
                      <a:lnTo>
                        <a:pt x="303448" y="666441"/>
                      </a:lnTo>
                      <a:cubicBezTo>
                        <a:pt x="256831" y="666389"/>
                        <a:pt x="208703" y="666337"/>
                        <a:pt x="161357" y="666701"/>
                      </a:cubicBezTo>
                      <a:cubicBezTo>
                        <a:pt x="161201" y="666858"/>
                        <a:pt x="161045" y="666858"/>
                        <a:pt x="160888" y="666858"/>
                      </a:cubicBezTo>
                      <a:close/>
                      <a:moveTo>
                        <a:pt x="163597" y="615136"/>
                      </a:moveTo>
                      <a:cubicBezTo>
                        <a:pt x="159326" y="615136"/>
                        <a:pt x="155680" y="615865"/>
                        <a:pt x="153232" y="618209"/>
                      </a:cubicBezTo>
                      <a:cubicBezTo>
                        <a:pt x="148961" y="622324"/>
                        <a:pt x="149794" y="629564"/>
                        <a:pt x="150627" y="637273"/>
                      </a:cubicBezTo>
                      <a:cubicBezTo>
                        <a:pt x="151148" y="642013"/>
                        <a:pt x="151721" y="646961"/>
                        <a:pt x="151096" y="651544"/>
                      </a:cubicBezTo>
                      <a:cubicBezTo>
                        <a:pt x="150575" y="655555"/>
                        <a:pt x="150888" y="658159"/>
                        <a:pt x="152138" y="659514"/>
                      </a:cubicBezTo>
                      <a:cubicBezTo>
                        <a:pt x="153440" y="661024"/>
                        <a:pt x="156305" y="661649"/>
                        <a:pt x="161305" y="661649"/>
                      </a:cubicBezTo>
                      <a:cubicBezTo>
                        <a:pt x="208703" y="661284"/>
                        <a:pt x="256883" y="661337"/>
                        <a:pt x="303448" y="661389"/>
                      </a:cubicBezTo>
                      <a:lnTo>
                        <a:pt x="350794" y="661441"/>
                      </a:lnTo>
                      <a:cubicBezTo>
                        <a:pt x="368243" y="661441"/>
                        <a:pt x="377879" y="661441"/>
                        <a:pt x="381629" y="657534"/>
                      </a:cubicBezTo>
                      <a:cubicBezTo>
                        <a:pt x="385431" y="653628"/>
                        <a:pt x="385067" y="643992"/>
                        <a:pt x="384494" y="626491"/>
                      </a:cubicBezTo>
                      <a:lnTo>
                        <a:pt x="384494" y="625866"/>
                      </a:lnTo>
                      <a:cubicBezTo>
                        <a:pt x="384233" y="618313"/>
                        <a:pt x="382515" y="616595"/>
                        <a:pt x="374754" y="616543"/>
                      </a:cubicBezTo>
                      <a:cubicBezTo>
                        <a:pt x="348867" y="616855"/>
                        <a:pt x="322512" y="616803"/>
                        <a:pt x="297041" y="616751"/>
                      </a:cubicBezTo>
                      <a:cubicBezTo>
                        <a:pt x="279540" y="616699"/>
                        <a:pt x="261987" y="616699"/>
                        <a:pt x="244487" y="616699"/>
                      </a:cubicBezTo>
                      <a:cubicBezTo>
                        <a:pt x="225058" y="616647"/>
                        <a:pt x="205005" y="616595"/>
                        <a:pt x="185265" y="616855"/>
                      </a:cubicBezTo>
                      <a:cubicBezTo>
                        <a:pt x="181671" y="616855"/>
                        <a:pt x="177764" y="616438"/>
                        <a:pt x="173962" y="616022"/>
                      </a:cubicBezTo>
                      <a:cubicBezTo>
                        <a:pt x="170368" y="615553"/>
                        <a:pt x="166826" y="615136"/>
                        <a:pt x="163597" y="615136"/>
                      </a:cubicBezTo>
                      <a:close/>
                      <a:moveTo>
                        <a:pt x="323084" y="607688"/>
                      </a:moveTo>
                      <a:cubicBezTo>
                        <a:pt x="319595" y="607688"/>
                        <a:pt x="315897" y="607271"/>
                        <a:pt x="312251" y="606855"/>
                      </a:cubicBezTo>
                      <a:cubicBezTo>
                        <a:pt x="308292" y="606386"/>
                        <a:pt x="304177" y="605917"/>
                        <a:pt x="300583" y="606073"/>
                      </a:cubicBezTo>
                      <a:cubicBezTo>
                        <a:pt x="292770" y="606386"/>
                        <a:pt x="284801" y="606282"/>
                        <a:pt x="277145" y="606230"/>
                      </a:cubicBezTo>
                      <a:cubicBezTo>
                        <a:pt x="267925" y="606177"/>
                        <a:pt x="258758" y="606177"/>
                        <a:pt x="249539" y="606125"/>
                      </a:cubicBezTo>
                      <a:cubicBezTo>
                        <a:pt x="235736" y="606073"/>
                        <a:pt x="221412" y="605969"/>
                        <a:pt x="207349" y="606334"/>
                      </a:cubicBezTo>
                      <a:cubicBezTo>
                        <a:pt x="201880" y="606386"/>
                        <a:pt x="198234" y="605396"/>
                        <a:pt x="195838" y="602948"/>
                      </a:cubicBezTo>
                      <a:cubicBezTo>
                        <a:pt x="193494" y="600500"/>
                        <a:pt x="192557" y="596854"/>
                        <a:pt x="192869" y="591489"/>
                      </a:cubicBezTo>
                      <a:cubicBezTo>
                        <a:pt x="193390" y="583416"/>
                        <a:pt x="193390" y="574457"/>
                        <a:pt x="192921" y="563311"/>
                      </a:cubicBezTo>
                      <a:cubicBezTo>
                        <a:pt x="192713" y="558675"/>
                        <a:pt x="193703" y="555289"/>
                        <a:pt x="195942" y="553050"/>
                      </a:cubicBezTo>
                      <a:cubicBezTo>
                        <a:pt x="198182" y="550758"/>
                        <a:pt x="201620" y="549820"/>
                        <a:pt x="206307" y="549925"/>
                      </a:cubicBezTo>
                      <a:lnTo>
                        <a:pt x="215683" y="550289"/>
                      </a:lnTo>
                      <a:cubicBezTo>
                        <a:pt x="228236" y="550810"/>
                        <a:pt x="241205" y="551279"/>
                        <a:pt x="253966" y="551279"/>
                      </a:cubicBezTo>
                      <a:cubicBezTo>
                        <a:pt x="277561" y="551175"/>
                        <a:pt x="301469" y="550706"/>
                        <a:pt x="324960" y="549820"/>
                      </a:cubicBezTo>
                      <a:cubicBezTo>
                        <a:pt x="329804" y="549612"/>
                        <a:pt x="335273" y="549925"/>
                        <a:pt x="338606" y="553518"/>
                      </a:cubicBezTo>
                      <a:cubicBezTo>
                        <a:pt x="341002" y="556123"/>
                        <a:pt x="341888" y="560081"/>
                        <a:pt x="341210" y="565550"/>
                      </a:cubicBezTo>
                      <a:cubicBezTo>
                        <a:pt x="340742" y="569561"/>
                        <a:pt x="341210" y="574249"/>
                        <a:pt x="341679" y="578780"/>
                      </a:cubicBezTo>
                      <a:cubicBezTo>
                        <a:pt x="342617" y="587739"/>
                        <a:pt x="343606" y="597010"/>
                        <a:pt x="337252" y="603104"/>
                      </a:cubicBezTo>
                      <a:cubicBezTo>
                        <a:pt x="333554" y="606646"/>
                        <a:pt x="328501" y="607688"/>
                        <a:pt x="323084" y="607688"/>
                      </a:cubicBezTo>
                      <a:close/>
                      <a:moveTo>
                        <a:pt x="301885" y="600813"/>
                      </a:moveTo>
                      <a:cubicBezTo>
                        <a:pt x="305427" y="600813"/>
                        <a:pt x="309177" y="601229"/>
                        <a:pt x="312823" y="601646"/>
                      </a:cubicBezTo>
                      <a:cubicBezTo>
                        <a:pt x="321261" y="602636"/>
                        <a:pt x="329283" y="603521"/>
                        <a:pt x="333658" y="599250"/>
                      </a:cubicBezTo>
                      <a:cubicBezTo>
                        <a:pt x="338137" y="594927"/>
                        <a:pt x="337356" y="587270"/>
                        <a:pt x="336523" y="579197"/>
                      </a:cubicBezTo>
                      <a:cubicBezTo>
                        <a:pt x="336002" y="574405"/>
                        <a:pt x="335481" y="569457"/>
                        <a:pt x="336054" y="564821"/>
                      </a:cubicBezTo>
                      <a:cubicBezTo>
                        <a:pt x="336523" y="561019"/>
                        <a:pt x="336106" y="558362"/>
                        <a:pt x="334804" y="556956"/>
                      </a:cubicBezTo>
                      <a:cubicBezTo>
                        <a:pt x="333345" y="555394"/>
                        <a:pt x="330377" y="554716"/>
                        <a:pt x="325220" y="554925"/>
                      </a:cubicBezTo>
                      <a:cubicBezTo>
                        <a:pt x="301677" y="555810"/>
                        <a:pt x="277717" y="556331"/>
                        <a:pt x="254070" y="556383"/>
                      </a:cubicBezTo>
                      <a:cubicBezTo>
                        <a:pt x="241153" y="556331"/>
                        <a:pt x="228184" y="555914"/>
                        <a:pt x="215527" y="555394"/>
                      </a:cubicBezTo>
                      <a:lnTo>
                        <a:pt x="206203" y="555029"/>
                      </a:lnTo>
                      <a:cubicBezTo>
                        <a:pt x="202974" y="554873"/>
                        <a:pt x="200891" y="555446"/>
                        <a:pt x="199693" y="556592"/>
                      </a:cubicBezTo>
                      <a:cubicBezTo>
                        <a:pt x="198547" y="557737"/>
                        <a:pt x="198026" y="559873"/>
                        <a:pt x="198182" y="562998"/>
                      </a:cubicBezTo>
                      <a:cubicBezTo>
                        <a:pt x="198651" y="574353"/>
                        <a:pt x="198651" y="583468"/>
                        <a:pt x="198130" y="591750"/>
                      </a:cubicBezTo>
                      <a:cubicBezTo>
                        <a:pt x="197870" y="595500"/>
                        <a:pt x="198390" y="597948"/>
                        <a:pt x="199640" y="599250"/>
                      </a:cubicBezTo>
                      <a:cubicBezTo>
                        <a:pt x="200891" y="600552"/>
                        <a:pt x="203339" y="601177"/>
                        <a:pt x="207245" y="601073"/>
                      </a:cubicBezTo>
                      <a:cubicBezTo>
                        <a:pt x="221360" y="600708"/>
                        <a:pt x="235684" y="600760"/>
                        <a:pt x="249591" y="600865"/>
                      </a:cubicBezTo>
                      <a:cubicBezTo>
                        <a:pt x="258810" y="600917"/>
                        <a:pt x="268029" y="600917"/>
                        <a:pt x="277249" y="600969"/>
                      </a:cubicBezTo>
                      <a:cubicBezTo>
                        <a:pt x="284853" y="601021"/>
                        <a:pt x="292770" y="601125"/>
                        <a:pt x="300479" y="600813"/>
                      </a:cubicBezTo>
                      <a:cubicBezTo>
                        <a:pt x="300896" y="600813"/>
                        <a:pt x="301417" y="600813"/>
                        <a:pt x="301885" y="600813"/>
                      </a:cubicBezTo>
                      <a:close/>
                      <a:moveTo>
                        <a:pt x="257248" y="545393"/>
                      </a:moveTo>
                      <a:cubicBezTo>
                        <a:pt x="251935" y="545393"/>
                        <a:pt x="246987" y="544455"/>
                        <a:pt x="243289" y="541174"/>
                      </a:cubicBezTo>
                      <a:cubicBezTo>
                        <a:pt x="236361" y="535080"/>
                        <a:pt x="237611" y="524715"/>
                        <a:pt x="238809" y="514662"/>
                      </a:cubicBezTo>
                      <a:cubicBezTo>
                        <a:pt x="239278" y="510808"/>
                        <a:pt x="239747" y="506849"/>
                        <a:pt x="239695" y="503360"/>
                      </a:cubicBezTo>
                      <a:cubicBezTo>
                        <a:pt x="239486" y="489192"/>
                        <a:pt x="239538" y="474764"/>
                        <a:pt x="239590" y="460805"/>
                      </a:cubicBezTo>
                      <a:cubicBezTo>
                        <a:pt x="239643" y="445023"/>
                        <a:pt x="239695" y="428720"/>
                        <a:pt x="239382" y="412730"/>
                      </a:cubicBezTo>
                      <a:cubicBezTo>
                        <a:pt x="239278" y="407157"/>
                        <a:pt x="239486" y="401896"/>
                        <a:pt x="242924" y="398927"/>
                      </a:cubicBezTo>
                      <a:cubicBezTo>
                        <a:pt x="245528" y="396687"/>
                        <a:pt x="249435" y="396166"/>
                        <a:pt x="255477" y="397208"/>
                      </a:cubicBezTo>
                      <a:cubicBezTo>
                        <a:pt x="263342" y="398615"/>
                        <a:pt x="271936" y="397729"/>
                        <a:pt x="280218" y="396896"/>
                      </a:cubicBezTo>
                      <a:lnTo>
                        <a:pt x="281728" y="396739"/>
                      </a:lnTo>
                      <a:cubicBezTo>
                        <a:pt x="285322" y="396375"/>
                        <a:pt x="289385" y="396375"/>
                        <a:pt x="292145" y="398927"/>
                      </a:cubicBezTo>
                      <a:cubicBezTo>
                        <a:pt x="294333" y="400958"/>
                        <a:pt x="295218" y="404031"/>
                        <a:pt x="295114" y="408980"/>
                      </a:cubicBezTo>
                      <a:cubicBezTo>
                        <a:pt x="294750" y="423407"/>
                        <a:pt x="294802" y="438096"/>
                        <a:pt x="294906" y="452315"/>
                      </a:cubicBezTo>
                      <a:cubicBezTo>
                        <a:pt x="294958" y="458149"/>
                        <a:pt x="294958" y="463983"/>
                        <a:pt x="294958" y="469816"/>
                      </a:cubicBezTo>
                      <a:lnTo>
                        <a:pt x="294958" y="469816"/>
                      </a:lnTo>
                      <a:cubicBezTo>
                        <a:pt x="294958" y="475754"/>
                        <a:pt x="294906" y="481640"/>
                        <a:pt x="294906" y="487578"/>
                      </a:cubicBezTo>
                      <a:cubicBezTo>
                        <a:pt x="294854" y="501693"/>
                        <a:pt x="294750" y="516277"/>
                        <a:pt x="295166" y="530601"/>
                      </a:cubicBezTo>
                      <a:cubicBezTo>
                        <a:pt x="295323" y="535913"/>
                        <a:pt x="294333" y="539299"/>
                        <a:pt x="291989" y="541487"/>
                      </a:cubicBezTo>
                      <a:cubicBezTo>
                        <a:pt x="289020" y="544299"/>
                        <a:pt x="284437" y="544299"/>
                        <a:pt x="281207" y="543987"/>
                      </a:cubicBezTo>
                      <a:cubicBezTo>
                        <a:pt x="277092" y="543622"/>
                        <a:pt x="272353" y="544143"/>
                        <a:pt x="267769" y="544612"/>
                      </a:cubicBezTo>
                      <a:cubicBezTo>
                        <a:pt x="264227" y="545028"/>
                        <a:pt x="260685" y="545393"/>
                        <a:pt x="257248" y="545393"/>
                      </a:cubicBezTo>
                      <a:close/>
                      <a:moveTo>
                        <a:pt x="250112" y="401896"/>
                      </a:moveTo>
                      <a:cubicBezTo>
                        <a:pt x="248289" y="401896"/>
                        <a:pt x="247039" y="402208"/>
                        <a:pt x="246257" y="402886"/>
                      </a:cubicBezTo>
                      <a:cubicBezTo>
                        <a:pt x="244695" y="404240"/>
                        <a:pt x="244434" y="407782"/>
                        <a:pt x="244539" y="412626"/>
                      </a:cubicBezTo>
                      <a:cubicBezTo>
                        <a:pt x="244851" y="428720"/>
                        <a:pt x="244799" y="445023"/>
                        <a:pt x="244747" y="460857"/>
                      </a:cubicBezTo>
                      <a:cubicBezTo>
                        <a:pt x="244695" y="474764"/>
                        <a:pt x="244695" y="489192"/>
                        <a:pt x="244851" y="503307"/>
                      </a:cubicBezTo>
                      <a:cubicBezTo>
                        <a:pt x="244903" y="507110"/>
                        <a:pt x="244434" y="511277"/>
                        <a:pt x="243914" y="515287"/>
                      </a:cubicBezTo>
                      <a:cubicBezTo>
                        <a:pt x="242820" y="524402"/>
                        <a:pt x="241778" y="532944"/>
                        <a:pt x="246674" y="537268"/>
                      </a:cubicBezTo>
                      <a:cubicBezTo>
                        <a:pt x="251049" y="541122"/>
                        <a:pt x="258862" y="540289"/>
                        <a:pt x="267144" y="539455"/>
                      </a:cubicBezTo>
                      <a:cubicBezTo>
                        <a:pt x="271936" y="538934"/>
                        <a:pt x="276936" y="538414"/>
                        <a:pt x="281520" y="538830"/>
                      </a:cubicBezTo>
                      <a:cubicBezTo>
                        <a:pt x="284957" y="539143"/>
                        <a:pt x="287145" y="538778"/>
                        <a:pt x="288239" y="537736"/>
                      </a:cubicBezTo>
                      <a:cubicBezTo>
                        <a:pt x="289385" y="536643"/>
                        <a:pt x="289854" y="534403"/>
                        <a:pt x="289749" y="530757"/>
                      </a:cubicBezTo>
                      <a:cubicBezTo>
                        <a:pt x="289333" y="516329"/>
                        <a:pt x="289437" y="501693"/>
                        <a:pt x="289489" y="487578"/>
                      </a:cubicBezTo>
                      <a:cubicBezTo>
                        <a:pt x="289541" y="481640"/>
                        <a:pt x="289541" y="475754"/>
                        <a:pt x="289541" y="469816"/>
                      </a:cubicBezTo>
                      <a:lnTo>
                        <a:pt x="289541" y="469816"/>
                      </a:lnTo>
                      <a:cubicBezTo>
                        <a:pt x="289541" y="463983"/>
                        <a:pt x="289489" y="458201"/>
                        <a:pt x="289489" y="452367"/>
                      </a:cubicBezTo>
                      <a:cubicBezTo>
                        <a:pt x="289437" y="438096"/>
                        <a:pt x="289333" y="423407"/>
                        <a:pt x="289697" y="408875"/>
                      </a:cubicBezTo>
                      <a:cubicBezTo>
                        <a:pt x="289801" y="405698"/>
                        <a:pt x="289333" y="403667"/>
                        <a:pt x="288395" y="402781"/>
                      </a:cubicBezTo>
                      <a:cubicBezTo>
                        <a:pt x="287458" y="401896"/>
                        <a:pt x="285374" y="401636"/>
                        <a:pt x="282041" y="401948"/>
                      </a:cubicBezTo>
                      <a:lnTo>
                        <a:pt x="280530" y="402104"/>
                      </a:lnTo>
                      <a:cubicBezTo>
                        <a:pt x="271884" y="402990"/>
                        <a:pt x="262925" y="403875"/>
                        <a:pt x="254331" y="402365"/>
                      </a:cubicBezTo>
                      <a:cubicBezTo>
                        <a:pt x="252820" y="402052"/>
                        <a:pt x="251362" y="401896"/>
                        <a:pt x="250112" y="401896"/>
                      </a:cubicBezTo>
                      <a:close/>
                      <a:moveTo>
                        <a:pt x="265998" y="391322"/>
                      </a:moveTo>
                      <a:cubicBezTo>
                        <a:pt x="258133" y="391322"/>
                        <a:pt x="250216" y="390697"/>
                        <a:pt x="242299" y="389447"/>
                      </a:cubicBezTo>
                      <a:cubicBezTo>
                        <a:pt x="195994" y="382051"/>
                        <a:pt x="155419" y="354237"/>
                        <a:pt x="128022" y="311058"/>
                      </a:cubicBezTo>
                      <a:cubicBezTo>
                        <a:pt x="106511" y="277098"/>
                        <a:pt x="96093" y="239231"/>
                        <a:pt x="96197" y="195271"/>
                      </a:cubicBezTo>
                      <a:cubicBezTo>
                        <a:pt x="96250" y="165217"/>
                        <a:pt x="96250" y="135163"/>
                        <a:pt x="96250" y="105110"/>
                      </a:cubicBezTo>
                      <a:cubicBezTo>
                        <a:pt x="96250" y="81931"/>
                        <a:pt x="96250" y="58753"/>
                        <a:pt x="96250" y="35627"/>
                      </a:cubicBezTo>
                      <a:cubicBezTo>
                        <a:pt x="96250" y="18699"/>
                        <a:pt x="99948" y="15001"/>
                        <a:pt x="116928" y="15001"/>
                      </a:cubicBezTo>
                      <a:cubicBezTo>
                        <a:pt x="153075" y="14949"/>
                        <a:pt x="189223" y="14949"/>
                        <a:pt x="225371" y="15001"/>
                      </a:cubicBezTo>
                      <a:lnTo>
                        <a:pt x="267561" y="15001"/>
                      </a:lnTo>
                      <a:lnTo>
                        <a:pt x="310219" y="15001"/>
                      </a:lnTo>
                      <a:cubicBezTo>
                        <a:pt x="345794" y="15001"/>
                        <a:pt x="381317" y="15001"/>
                        <a:pt x="416839" y="15001"/>
                      </a:cubicBezTo>
                      <a:cubicBezTo>
                        <a:pt x="426215" y="15001"/>
                        <a:pt x="431267" y="15574"/>
                        <a:pt x="434392" y="18751"/>
                      </a:cubicBezTo>
                      <a:cubicBezTo>
                        <a:pt x="437518" y="21928"/>
                        <a:pt x="437986" y="26876"/>
                        <a:pt x="437882" y="36096"/>
                      </a:cubicBezTo>
                      <a:cubicBezTo>
                        <a:pt x="437622" y="53284"/>
                        <a:pt x="437413" y="70420"/>
                        <a:pt x="437205" y="87609"/>
                      </a:cubicBezTo>
                      <a:cubicBezTo>
                        <a:pt x="436736" y="127246"/>
                        <a:pt x="436267" y="168238"/>
                        <a:pt x="435070" y="208553"/>
                      </a:cubicBezTo>
                      <a:cubicBezTo>
                        <a:pt x="433299" y="268816"/>
                        <a:pt x="409964" y="317881"/>
                        <a:pt x="365691" y="354393"/>
                      </a:cubicBezTo>
                      <a:cubicBezTo>
                        <a:pt x="336262" y="378561"/>
                        <a:pt x="301573" y="391322"/>
                        <a:pt x="265998" y="391322"/>
                      </a:cubicBezTo>
                      <a:close/>
                      <a:moveTo>
                        <a:pt x="183129" y="20157"/>
                      </a:moveTo>
                      <a:cubicBezTo>
                        <a:pt x="161045" y="20157"/>
                        <a:pt x="138908" y="20157"/>
                        <a:pt x="116824" y="20209"/>
                      </a:cubicBezTo>
                      <a:cubicBezTo>
                        <a:pt x="102656" y="20209"/>
                        <a:pt x="101406" y="21512"/>
                        <a:pt x="101354" y="35627"/>
                      </a:cubicBezTo>
                      <a:cubicBezTo>
                        <a:pt x="101354" y="58805"/>
                        <a:pt x="101354" y="81931"/>
                        <a:pt x="101354" y="105110"/>
                      </a:cubicBezTo>
                      <a:cubicBezTo>
                        <a:pt x="101354" y="135163"/>
                        <a:pt x="101354" y="165217"/>
                        <a:pt x="101302" y="195271"/>
                      </a:cubicBezTo>
                      <a:cubicBezTo>
                        <a:pt x="101198" y="238242"/>
                        <a:pt x="111355" y="275171"/>
                        <a:pt x="132345" y="308245"/>
                      </a:cubicBezTo>
                      <a:cubicBezTo>
                        <a:pt x="158909" y="350122"/>
                        <a:pt x="198234" y="377155"/>
                        <a:pt x="243028" y="384291"/>
                      </a:cubicBezTo>
                      <a:cubicBezTo>
                        <a:pt x="285218" y="391010"/>
                        <a:pt x="327564" y="378978"/>
                        <a:pt x="362253" y="350383"/>
                      </a:cubicBezTo>
                      <a:cubicBezTo>
                        <a:pt x="405328" y="314860"/>
                        <a:pt x="428038" y="267097"/>
                        <a:pt x="429757" y="208396"/>
                      </a:cubicBezTo>
                      <a:cubicBezTo>
                        <a:pt x="430955" y="168134"/>
                        <a:pt x="431423" y="127142"/>
                        <a:pt x="431892" y="87557"/>
                      </a:cubicBezTo>
                      <a:cubicBezTo>
                        <a:pt x="432101" y="70368"/>
                        <a:pt x="432309" y="53232"/>
                        <a:pt x="432569" y="36044"/>
                      </a:cubicBezTo>
                      <a:cubicBezTo>
                        <a:pt x="432674" y="28647"/>
                        <a:pt x="432413" y="24272"/>
                        <a:pt x="430590" y="22449"/>
                      </a:cubicBezTo>
                      <a:cubicBezTo>
                        <a:pt x="428767" y="20574"/>
                        <a:pt x="424288" y="20261"/>
                        <a:pt x="416735" y="20209"/>
                      </a:cubicBezTo>
                      <a:cubicBezTo>
                        <a:pt x="381160" y="20157"/>
                        <a:pt x="345638" y="20209"/>
                        <a:pt x="310115" y="20209"/>
                      </a:cubicBezTo>
                      <a:lnTo>
                        <a:pt x="267457" y="20209"/>
                      </a:lnTo>
                      <a:lnTo>
                        <a:pt x="225267" y="20209"/>
                      </a:lnTo>
                      <a:cubicBezTo>
                        <a:pt x="211256" y="20157"/>
                        <a:pt x="197192" y="20157"/>
                        <a:pt x="183129" y="20157"/>
                      </a:cubicBezTo>
                      <a:close/>
                      <a:moveTo>
                        <a:pt x="443560" y="251315"/>
                      </a:moveTo>
                      <a:cubicBezTo>
                        <a:pt x="441893" y="251315"/>
                        <a:pt x="440226" y="250898"/>
                        <a:pt x="438924" y="249648"/>
                      </a:cubicBezTo>
                      <a:cubicBezTo>
                        <a:pt x="437205" y="247930"/>
                        <a:pt x="436736" y="245169"/>
                        <a:pt x="437465" y="241158"/>
                      </a:cubicBezTo>
                      <a:cubicBezTo>
                        <a:pt x="442674" y="213553"/>
                        <a:pt x="442466" y="185114"/>
                        <a:pt x="442205" y="157664"/>
                      </a:cubicBezTo>
                      <a:cubicBezTo>
                        <a:pt x="442101" y="146622"/>
                        <a:pt x="441997" y="135215"/>
                        <a:pt x="442257" y="124017"/>
                      </a:cubicBezTo>
                      <a:lnTo>
                        <a:pt x="442257" y="123027"/>
                      </a:lnTo>
                      <a:cubicBezTo>
                        <a:pt x="442674" y="103703"/>
                        <a:pt x="443872" y="102557"/>
                        <a:pt x="463352" y="102557"/>
                      </a:cubicBezTo>
                      <a:cubicBezTo>
                        <a:pt x="467050" y="102557"/>
                        <a:pt x="470696" y="102610"/>
                        <a:pt x="474394" y="102610"/>
                      </a:cubicBezTo>
                      <a:cubicBezTo>
                        <a:pt x="482676" y="102662"/>
                        <a:pt x="491218" y="102766"/>
                        <a:pt x="499552" y="102401"/>
                      </a:cubicBezTo>
                      <a:cubicBezTo>
                        <a:pt x="506219" y="102193"/>
                        <a:pt x="510907" y="103495"/>
                        <a:pt x="513928" y="106568"/>
                      </a:cubicBezTo>
                      <a:cubicBezTo>
                        <a:pt x="516845" y="109537"/>
                        <a:pt x="518147" y="114016"/>
                        <a:pt x="517782" y="120163"/>
                      </a:cubicBezTo>
                      <a:cubicBezTo>
                        <a:pt x="517470" y="126204"/>
                        <a:pt x="517522" y="132455"/>
                        <a:pt x="517626" y="139070"/>
                      </a:cubicBezTo>
                      <a:cubicBezTo>
                        <a:pt x="517678" y="142247"/>
                        <a:pt x="517730" y="145581"/>
                        <a:pt x="517730" y="149070"/>
                      </a:cubicBezTo>
                      <a:lnTo>
                        <a:pt x="517730" y="149174"/>
                      </a:lnTo>
                      <a:cubicBezTo>
                        <a:pt x="517574" y="152925"/>
                        <a:pt x="517574" y="156779"/>
                        <a:pt x="517626" y="160894"/>
                      </a:cubicBezTo>
                      <a:cubicBezTo>
                        <a:pt x="517730" y="170894"/>
                        <a:pt x="517886" y="181207"/>
                        <a:pt x="514917" y="191729"/>
                      </a:cubicBezTo>
                      <a:cubicBezTo>
                        <a:pt x="506480" y="221730"/>
                        <a:pt x="478561" y="246940"/>
                        <a:pt x="449914" y="250378"/>
                      </a:cubicBezTo>
                      <a:cubicBezTo>
                        <a:pt x="449289" y="250430"/>
                        <a:pt x="448612" y="250586"/>
                        <a:pt x="447883" y="250742"/>
                      </a:cubicBezTo>
                      <a:cubicBezTo>
                        <a:pt x="446581" y="251055"/>
                        <a:pt x="445070" y="251315"/>
                        <a:pt x="443560" y="251315"/>
                      </a:cubicBezTo>
                      <a:close/>
                      <a:moveTo>
                        <a:pt x="463404" y="107714"/>
                      </a:moveTo>
                      <a:cubicBezTo>
                        <a:pt x="455591" y="107714"/>
                        <a:pt x="450904" y="107714"/>
                        <a:pt x="449341" y="109224"/>
                      </a:cubicBezTo>
                      <a:cubicBezTo>
                        <a:pt x="447779" y="110735"/>
                        <a:pt x="447674" y="115371"/>
                        <a:pt x="447518" y="123079"/>
                      </a:cubicBezTo>
                      <a:lnTo>
                        <a:pt x="447518" y="124069"/>
                      </a:lnTo>
                      <a:cubicBezTo>
                        <a:pt x="447258" y="135215"/>
                        <a:pt x="447362" y="146570"/>
                        <a:pt x="447466" y="157560"/>
                      </a:cubicBezTo>
                      <a:cubicBezTo>
                        <a:pt x="447674" y="185322"/>
                        <a:pt x="447935" y="213969"/>
                        <a:pt x="442622" y="242096"/>
                      </a:cubicBezTo>
                      <a:cubicBezTo>
                        <a:pt x="442049" y="245221"/>
                        <a:pt x="442622" y="245898"/>
                        <a:pt x="442622" y="245950"/>
                      </a:cubicBezTo>
                      <a:cubicBezTo>
                        <a:pt x="443091" y="246419"/>
                        <a:pt x="445747" y="245846"/>
                        <a:pt x="446945" y="245638"/>
                      </a:cubicBezTo>
                      <a:cubicBezTo>
                        <a:pt x="447779" y="245482"/>
                        <a:pt x="448612" y="245325"/>
                        <a:pt x="449393" y="245221"/>
                      </a:cubicBezTo>
                      <a:cubicBezTo>
                        <a:pt x="476061" y="242044"/>
                        <a:pt x="502156" y="218449"/>
                        <a:pt x="510021" y="190322"/>
                      </a:cubicBezTo>
                      <a:cubicBezTo>
                        <a:pt x="512782" y="180530"/>
                        <a:pt x="512678" y="170582"/>
                        <a:pt x="512521" y="160946"/>
                      </a:cubicBezTo>
                      <a:cubicBezTo>
                        <a:pt x="512469" y="156779"/>
                        <a:pt x="512417" y="152820"/>
                        <a:pt x="512626" y="148966"/>
                      </a:cubicBezTo>
                      <a:cubicBezTo>
                        <a:pt x="512626" y="145528"/>
                        <a:pt x="512574" y="142247"/>
                        <a:pt x="512521" y="139122"/>
                      </a:cubicBezTo>
                      <a:cubicBezTo>
                        <a:pt x="512417" y="132455"/>
                        <a:pt x="512365" y="126100"/>
                        <a:pt x="512730" y="119902"/>
                      </a:cubicBezTo>
                      <a:cubicBezTo>
                        <a:pt x="512990" y="115266"/>
                        <a:pt x="512209" y="112089"/>
                        <a:pt x="510334" y="110214"/>
                      </a:cubicBezTo>
                      <a:cubicBezTo>
                        <a:pt x="508407" y="108235"/>
                        <a:pt x="504917" y="107401"/>
                        <a:pt x="499865" y="107610"/>
                      </a:cubicBezTo>
                      <a:cubicBezTo>
                        <a:pt x="491375" y="107922"/>
                        <a:pt x="482780" y="107870"/>
                        <a:pt x="474447" y="107818"/>
                      </a:cubicBezTo>
                      <a:cubicBezTo>
                        <a:pt x="470748" y="107766"/>
                        <a:pt x="467102" y="107714"/>
                        <a:pt x="463404" y="107714"/>
                      </a:cubicBezTo>
                      <a:close/>
                      <a:moveTo>
                        <a:pt x="86770" y="250846"/>
                      </a:moveTo>
                      <a:cubicBezTo>
                        <a:pt x="85259" y="250846"/>
                        <a:pt x="83645" y="250638"/>
                        <a:pt x="82082" y="250430"/>
                      </a:cubicBezTo>
                      <a:cubicBezTo>
                        <a:pt x="48695" y="245377"/>
                        <a:pt x="18641" y="213084"/>
                        <a:pt x="16402" y="179853"/>
                      </a:cubicBezTo>
                      <a:cubicBezTo>
                        <a:pt x="15412" y="165477"/>
                        <a:pt x="15516" y="150893"/>
                        <a:pt x="15620" y="136726"/>
                      </a:cubicBezTo>
                      <a:cubicBezTo>
                        <a:pt x="15672" y="130267"/>
                        <a:pt x="15724" y="123861"/>
                        <a:pt x="15672" y="117402"/>
                      </a:cubicBezTo>
                      <a:cubicBezTo>
                        <a:pt x="15620" y="112558"/>
                        <a:pt x="16922" y="108808"/>
                        <a:pt x="19423" y="106256"/>
                      </a:cubicBezTo>
                      <a:cubicBezTo>
                        <a:pt x="22079" y="103599"/>
                        <a:pt x="25829" y="102505"/>
                        <a:pt x="31194" y="102401"/>
                      </a:cubicBezTo>
                      <a:cubicBezTo>
                        <a:pt x="45674" y="102557"/>
                        <a:pt x="62446" y="102714"/>
                        <a:pt x="79165" y="102349"/>
                      </a:cubicBezTo>
                      <a:cubicBezTo>
                        <a:pt x="81874" y="102297"/>
                        <a:pt x="85311" y="102505"/>
                        <a:pt x="87551" y="104745"/>
                      </a:cubicBezTo>
                      <a:cubicBezTo>
                        <a:pt x="89791" y="106985"/>
                        <a:pt x="89999" y="110370"/>
                        <a:pt x="89895" y="113027"/>
                      </a:cubicBezTo>
                      <a:cubicBezTo>
                        <a:pt x="89583" y="123444"/>
                        <a:pt x="89687" y="134122"/>
                        <a:pt x="89739" y="144383"/>
                      </a:cubicBezTo>
                      <a:cubicBezTo>
                        <a:pt x="89739" y="148602"/>
                        <a:pt x="89791" y="152820"/>
                        <a:pt x="89791" y="157092"/>
                      </a:cubicBezTo>
                      <a:lnTo>
                        <a:pt x="89791" y="157092"/>
                      </a:lnTo>
                      <a:cubicBezTo>
                        <a:pt x="89791" y="161050"/>
                        <a:pt x="89791" y="165061"/>
                        <a:pt x="89791" y="169019"/>
                      </a:cubicBezTo>
                      <a:cubicBezTo>
                        <a:pt x="89739" y="192198"/>
                        <a:pt x="89635" y="216105"/>
                        <a:pt x="94218" y="239283"/>
                      </a:cubicBezTo>
                      <a:cubicBezTo>
                        <a:pt x="94791" y="242096"/>
                        <a:pt x="95260" y="246159"/>
                        <a:pt x="92812" y="248711"/>
                      </a:cubicBezTo>
                      <a:cubicBezTo>
                        <a:pt x="91197" y="250378"/>
                        <a:pt x="89114" y="250846"/>
                        <a:pt x="86770" y="250846"/>
                      </a:cubicBezTo>
                      <a:close/>
                      <a:moveTo>
                        <a:pt x="30777" y="107714"/>
                      </a:moveTo>
                      <a:cubicBezTo>
                        <a:pt x="27131" y="107714"/>
                        <a:pt x="24631" y="108443"/>
                        <a:pt x="23069" y="110006"/>
                      </a:cubicBezTo>
                      <a:cubicBezTo>
                        <a:pt x="21558" y="111516"/>
                        <a:pt x="20829" y="113964"/>
                        <a:pt x="20829" y="117402"/>
                      </a:cubicBezTo>
                      <a:cubicBezTo>
                        <a:pt x="20881" y="123861"/>
                        <a:pt x="20829" y="130319"/>
                        <a:pt x="20777" y="136778"/>
                      </a:cubicBezTo>
                      <a:cubicBezTo>
                        <a:pt x="20673" y="150841"/>
                        <a:pt x="20568" y="165373"/>
                        <a:pt x="21558" y="179541"/>
                      </a:cubicBezTo>
                      <a:cubicBezTo>
                        <a:pt x="23642" y="210480"/>
                        <a:pt x="51716" y="240585"/>
                        <a:pt x="82863" y="245273"/>
                      </a:cubicBezTo>
                      <a:cubicBezTo>
                        <a:pt x="84166" y="245482"/>
                        <a:pt x="88124" y="246055"/>
                        <a:pt x="88958" y="245169"/>
                      </a:cubicBezTo>
                      <a:cubicBezTo>
                        <a:pt x="89114" y="245013"/>
                        <a:pt x="89791" y="244075"/>
                        <a:pt x="89010" y="240325"/>
                      </a:cubicBezTo>
                      <a:cubicBezTo>
                        <a:pt x="84322" y="216678"/>
                        <a:pt x="84426" y="192458"/>
                        <a:pt x="84478" y="169071"/>
                      </a:cubicBezTo>
                      <a:cubicBezTo>
                        <a:pt x="84478" y="165113"/>
                        <a:pt x="84478" y="161102"/>
                        <a:pt x="84478" y="157144"/>
                      </a:cubicBezTo>
                      <a:lnTo>
                        <a:pt x="84478" y="157144"/>
                      </a:lnTo>
                      <a:cubicBezTo>
                        <a:pt x="84478" y="152925"/>
                        <a:pt x="84478" y="148706"/>
                        <a:pt x="84426" y="144487"/>
                      </a:cubicBezTo>
                      <a:cubicBezTo>
                        <a:pt x="84374" y="134174"/>
                        <a:pt x="84322" y="123444"/>
                        <a:pt x="84582" y="112975"/>
                      </a:cubicBezTo>
                      <a:cubicBezTo>
                        <a:pt x="84634" y="110631"/>
                        <a:pt x="84374" y="109120"/>
                        <a:pt x="83749" y="108495"/>
                      </a:cubicBezTo>
                      <a:cubicBezTo>
                        <a:pt x="83124" y="107870"/>
                        <a:pt x="81561" y="107558"/>
                        <a:pt x="79165" y="107610"/>
                      </a:cubicBezTo>
                      <a:cubicBezTo>
                        <a:pt x="62394" y="108026"/>
                        <a:pt x="45518" y="107870"/>
                        <a:pt x="31038" y="107662"/>
                      </a:cubicBezTo>
                      <a:cubicBezTo>
                        <a:pt x="30986" y="107714"/>
                        <a:pt x="30882" y="107714"/>
                        <a:pt x="30777" y="107714"/>
                      </a:cubicBezTo>
                      <a:close/>
                    </a:path>
                  </a:pathLst>
                </a:custGeom>
                <a:solidFill>
                  <a:srgbClr val="000000"/>
                </a:solidFill>
                <a:ln w="9525" cap="flat">
                  <a:solidFill>
                    <a:srgbClr val="FBD8BF"/>
                  </a:solidFill>
                  <a:prstDash val="solid"/>
                  <a:miter/>
                </a:ln>
              </p:spPr>
              <p:txBody>
                <a:bodyPr rtlCol="0" anchor="ctr"/>
                <a:lstStyle/>
                <a:p>
                  <a:endParaRPr lang="en-US"/>
                </a:p>
              </p:txBody>
            </p:sp>
            <p:sp>
              <p:nvSpPr>
                <p:cNvPr id="55" name="Freeform: Shape 52">
                  <a:extLst>
                    <a:ext uri="{FF2B5EF4-FFF2-40B4-BE49-F238E27FC236}">
                      <a16:creationId xmlns:a16="http://schemas.microsoft.com/office/drawing/2014/main" id="{B0D801D2-4D84-E3F1-F554-4C24F3C06F6B}"/>
                    </a:ext>
                  </a:extLst>
                </p:cNvPr>
                <p:cNvSpPr/>
                <p:nvPr/>
              </p:nvSpPr>
              <p:spPr>
                <a:xfrm>
                  <a:off x="910561" y="6579840"/>
                  <a:ext cx="348977" cy="208344"/>
                </a:xfrm>
                <a:custGeom>
                  <a:avLst/>
                  <a:gdLst>
                    <a:gd name="connsiteX0" fmla="*/ 183278 w 348976"/>
                    <a:gd name="connsiteY0" fmla="*/ 204332 h 208344"/>
                    <a:gd name="connsiteX1" fmla="*/ 31395 w 348976"/>
                    <a:gd name="connsiteY1" fmla="*/ 204332 h 208344"/>
                    <a:gd name="connsiteX2" fmla="*/ 3946 w 348976"/>
                    <a:gd name="connsiteY2" fmla="*/ 177038 h 208344"/>
                    <a:gd name="connsiteX3" fmla="*/ 3946 w 348976"/>
                    <a:gd name="connsiteY3" fmla="*/ 31666 h 208344"/>
                    <a:gd name="connsiteX4" fmla="*/ 31291 w 348976"/>
                    <a:gd name="connsiteY4" fmla="*/ 4477 h 208344"/>
                    <a:gd name="connsiteX5" fmla="*/ 198747 w 348976"/>
                    <a:gd name="connsiteY5" fmla="*/ 4634 h 208344"/>
                    <a:gd name="connsiteX6" fmla="*/ 209633 w 348976"/>
                    <a:gd name="connsiteY6" fmla="*/ 9269 h 208344"/>
                    <a:gd name="connsiteX7" fmla="*/ 198435 w 348976"/>
                    <a:gd name="connsiteY7" fmla="*/ 14843 h 208344"/>
                    <a:gd name="connsiteX8" fmla="*/ 34885 w 348976"/>
                    <a:gd name="connsiteY8" fmla="*/ 15051 h 208344"/>
                    <a:gd name="connsiteX9" fmla="*/ 14988 w 348976"/>
                    <a:gd name="connsiteY9" fmla="*/ 35364 h 208344"/>
                    <a:gd name="connsiteX10" fmla="*/ 14988 w 348976"/>
                    <a:gd name="connsiteY10" fmla="*/ 174226 h 208344"/>
                    <a:gd name="connsiteX11" fmla="*/ 34676 w 348976"/>
                    <a:gd name="connsiteY11" fmla="*/ 193341 h 208344"/>
                    <a:gd name="connsiteX12" fmla="*/ 330629 w 348976"/>
                    <a:gd name="connsiteY12" fmla="*/ 193341 h 208344"/>
                    <a:gd name="connsiteX13" fmla="*/ 337088 w 348976"/>
                    <a:gd name="connsiteY13" fmla="*/ 193446 h 208344"/>
                    <a:gd name="connsiteX14" fmla="*/ 347662 w 348976"/>
                    <a:gd name="connsiteY14" fmla="*/ 198550 h 208344"/>
                    <a:gd name="connsiteX15" fmla="*/ 337713 w 348976"/>
                    <a:gd name="connsiteY15" fmla="*/ 204332 h 208344"/>
                    <a:gd name="connsiteX16" fmla="*/ 331254 w 348976"/>
                    <a:gd name="connsiteY16" fmla="*/ 204384 h 208344"/>
                    <a:gd name="connsiteX17" fmla="*/ 183278 w 348976"/>
                    <a:gd name="connsiteY17" fmla="*/ 204332 h 2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976" h="208344">
                      <a:moveTo>
                        <a:pt x="183278" y="204332"/>
                      </a:moveTo>
                      <a:cubicBezTo>
                        <a:pt x="132650" y="204332"/>
                        <a:pt x="82023" y="204384"/>
                        <a:pt x="31395" y="204332"/>
                      </a:cubicBezTo>
                      <a:cubicBezTo>
                        <a:pt x="11394" y="204332"/>
                        <a:pt x="3998" y="196935"/>
                        <a:pt x="3946" y="177038"/>
                      </a:cubicBezTo>
                      <a:cubicBezTo>
                        <a:pt x="3893" y="128598"/>
                        <a:pt x="3893" y="80158"/>
                        <a:pt x="3946" y="31666"/>
                      </a:cubicBezTo>
                      <a:cubicBezTo>
                        <a:pt x="3946" y="11613"/>
                        <a:pt x="11133" y="4477"/>
                        <a:pt x="31291" y="4477"/>
                      </a:cubicBezTo>
                      <a:cubicBezTo>
                        <a:pt x="87127" y="4425"/>
                        <a:pt x="142911" y="4373"/>
                        <a:pt x="198747" y="4634"/>
                      </a:cubicBezTo>
                      <a:cubicBezTo>
                        <a:pt x="202550" y="4634"/>
                        <a:pt x="209217" y="1196"/>
                        <a:pt x="209633" y="9269"/>
                      </a:cubicBezTo>
                      <a:cubicBezTo>
                        <a:pt x="210102" y="18801"/>
                        <a:pt x="202446" y="14843"/>
                        <a:pt x="198435" y="14843"/>
                      </a:cubicBezTo>
                      <a:cubicBezTo>
                        <a:pt x="143901" y="15103"/>
                        <a:pt x="89419" y="14999"/>
                        <a:pt x="34885" y="15051"/>
                      </a:cubicBezTo>
                      <a:cubicBezTo>
                        <a:pt x="17123" y="15051"/>
                        <a:pt x="14988" y="17291"/>
                        <a:pt x="14988" y="35364"/>
                      </a:cubicBezTo>
                      <a:cubicBezTo>
                        <a:pt x="14988" y="81669"/>
                        <a:pt x="14988" y="127921"/>
                        <a:pt x="14988" y="174226"/>
                      </a:cubicBezTo>
                      <a:cubicBezTo>
                        <a:pt x="14988" y="190998"/>
                        <a:pt x="17332" y="193289"/>
                        <a:pt x="34676" y="193341"/>
                      </a:cubicBezTo>
                      <a:cubicBezTo>
                        <a:pt x="133327" y="193393"/>
                        <a:pt x="231978" y="193341"/>
                        <a:pt x="330629" y="193341"/>
                      </a:cubicBezTo>
                      <a:cubicBezTo>
                        <a:pt x="332817" y="193341"/>
                        <a:pt x="335057" y="192977"/>
                        <a:pt x="337088" y="193446"/>
                      </a:cubicBezTo>
                      <a:cubicBezTo>
                        <a:pt x="340942" y="194331"/>
                        <a:pt x="347349" y="190112"/>
                        <a:pt x="347662" y="198550"/>
                      </a:cubicBezTo>
                      <a:cubicBezTo>
                        <a:pt x="348026" y="206988"/>
                        <a:pt x="341776" y="203759"/>
                        <a:pt x="337713" y="204332"/>
                      </a:cubicBezTo>
                      <a:cubicBezTo>
                        <a:pt x="335578" y="204644"/>
                        <a:pt x="333390" y="204384"/>
                        <a:pt x="331254" y="204384"/>
                      </a:cubicBezTo>
                      <a:cubicBezTo>
                        <a:pt x="281929" y="204332"/>
                        <a:pt x="232603" y="204332"/>
                        <a:pt x="183278" y="204332"/>
                      </a:cubicBezTo>
                      <a:close/>
                    </a:path>
                  </a:pathLst>
                </a:custGeom>
                <a:solidFill>
                  <a:srgbClr val="000000"/>
                </a:solidFill>
                <a:ln w="9525" cap="flat">
                  <a:noFill/>
                  <a:prstDash val="solid"/>
                  <a:miter/>
                </a:ln>
              </p:spPr>
              <p:txBody>
                <a:bodyPr rtlCol="0" anchor="ctr"/>
                <a:lstStyle/>
                <a:p>
                  <a:endParaRPr lang="en-US"/>
                </a:p>
              </p:txBody>
            </p:sp>
            <p:sp>
              <p:nvSpPr>
                <p:cNvPr id="56" name="Freeform: Shape 53">
                  <a:extLst>
                    <a:ext uri="{FF2B5EF4-FFF2-40B4-BE49-F238E27FC236}">
                      <a16:creationId xmlns:a16="http://schemas.microsoft.com/office/drawing/2014/main" id="{9252715D-A8CC-CA27-0D88-2FD3E3988247}"/>
                    </a:ext>
                  </a:extLst>
                </p:cNvPr>
                <p:cNvSpPr/>
                <p:nvPr/>
              </p:nvSpPr>
              <p:spPr>
                <a:xfrm>
                  <a:off x="907944" y="6577240"/>
                  <a:ext cx="354185" cy="208344"/>
                </a:xfrm>
                <a:custGeom>
                  <a:avLst/>
                  <a:gdLst>
                    <a:gd name="connsiteX0" fmla="*/ 345643 w 354185"/>
                    <a:gd name="connsiteY0" fmla="*/ 209640 h 208344"/>
                    <a:gd name="connsiteX1" fmla="*/ 343351 w 354185"/>
                    <a:gd name="connsiteY1" fmla="*/ 209536 h 208344"/>
                    <a:gd name="connsiteX2" fmla="*/ 340695 w 354185"/>
                    <a:gd name="connsiteY2" fmla="*/ 209484 h 208344"/>
                    <a:gd name="connsiteX3" fmla="*/ 335799 w 354185"/>
                    <a:gd name="connsiteY3" fmla="*/ 209588 h 208344"/>
                    <a:gd name="connsiteX4" fmla="*/ 333872 w 354185"/>
                    <a:gd name="connsiteY4" fmla="*/ 209536 h 208344"/>
                    <a:gd name="connsiteX5" fmla="*/ 143341 w 354185"/>
                    <a:gd name="connsiteY5" fmla="*/ 209536 h 208344"/>
                    <a:gd name="connsiteX6" fmla="*/ 33960 w 354185"/>
                    <a:gd name="connsiteY6" fmla="*/ 209536 h 208344"/>
                    <a:gd name="connsiteX7" fmla="*/ 3906 w 354185"/>
                    <a:gd name="connsiteY7" fmla="*/ 179639 h 208344"/>
                    <a:gd name="connsiteX8" fmla="*/ 3959 w 354185"/>
                    <a:gd name="connsiteY8" fmla="*/ 34267 h 208344"/>
                    <a:gd name="connsiteX9" fmla="*/ 33908 w 354185"/>
                    <a:gd name="connsiteY9" fmla="*/ 4473 h 208344"/>
                    <a:gd name="connsiteX10" fmla="*/ 201365 w 354185"/>
                    <a:gd name="connsiteY10" fmla="*/ 4630 h 208344"/>
                    <a:gd name="connsiteX11" fmla="*/ 201365 w 354185"/>
                    <a:gd name="connsiteY11" fmla="*/ 4630 h 208344"/>
                    <a:gd name="connsiteX12" fmla="*/ 203761 w 354185"/>
                    <a:gd name="connsiteY12" fmla="*/ 4317 h 208344"/>
                    <a:gd name="connsiteX13" fmla="*/ 212095 w 354185"/>
                    <a:gd name="connsiteY13" fmla="*/ 5307 h 208344"/>
                    <a:gd name="connsiteX14" fmla="*/ 214803 w 354185"/>
                    <a:gd name="connsiteY14" fmla="*/ 11713 h 208344"/>
                    <a:gd name="connsiteX15" fmla="*/ 212459 w 354185"/>
                    <a:gd name="connsiteY15" fmla="*/ 19214 h 208344"/>
                    <a:gd name="connsiteX16" fmla="*/ 203552 w 354185"/>
                    <a:gd name="connsiteY16" fmla="*/ 20360 h 208344"/>
                    <a:gd name="connsiteX17" fmla="*/ 201000 w 354185"/>
                    <a:gd name="connsiteY17" fmla="*/ 20047 h 208344"/>
                    <a:gd name="connsiteX18" fmla="*/ 82869 w 354185"/>
                    <a:gd name="connsiteY18" fmla="*/ 20255 h 208344"/>
                    <a:gd name="connsiteX19" fmla="*/ 37450 w 354185"/>
                    <a:gd name="connsiteY19" fmla="*/ 20255 h 208344"/>
                    <a:gd name="connsiteX20" fmla="*/ 20157 w 354185"/>
                    <a:gd name="connsiteY20" fmla="*/ 37965 h 208344"/>
                    <a:gd name="connsiteX21" fmla="*/ 20157 w 354185"/>
                    <a:gd name="connsiteY21" fmla="*/ 176826 h 208344"/>
                    <a:gd name="connsiteX22" fmla="*/ 37242 w 354185"/>
                    <a:gd name="connsiteY22" fmla="*/ 193337 h 208344"/>
                    <a:gd name="connsiteX23" fmla="*/ 259232 w 354185"/>
                    <a:gd name="connsiteY23" fmla="*/ 193337 h 208344"/>
                    <a:gd name="connsiteX24" fmla="*/ 333247 w 354185"/>
                    <a:gd name="connsiteY24" fmla="*/ 193337 h 208344"/>
                    <a:gd name="connsiteX25" fmla="*/ 335122 w 354185"/>
                    <a:gd name="connsiteY25" fmla="*/ 193285 h 208344"/>
                    <a:gd name="connsiteX26" fmla="*/ 340278 w 354185"/>
                    <a:gd name="connsiteY26" fmla="*/ 193494 h 208344"/>
                    <a:gd name="connsiteX27" fmla="*/ 343091 w 354185"/>
                    <a:gd name="connsiteY27" fmla="*/ 193390 h 208344"/>
                    <a:gd name="connsiteX28" fmla="*/ 350331 w 354185"/>
                    <a:gd name="connsiteY28" fmla="*/ 194587 h 208344"/>
                    <a:gd name="connsiteX29" fmla="*/ 352831 w 354185"/>
                    <a:gd name="connsiteY29" fmla="*/ 201046 h 208344"/>
                    <a:gd name="connsiteX30" fmla="*/ 350748 w 354185"/>
                    <a:gd name="connsiteY30" fmla="*/ 207922 h 208344"/>
                    <a:gd name="connsiteX31" fmla="*/ 345643 w 354185"/>
                    <a:gd name="connsiteY31" fmla="*/ 209640 h 208344"/>
                    <a:gd name="connsiteX32" fmla="*/ 341528 w 354185"/>
                    <a:gd name="connsiteY32" fmla="*/ 204223 h 208344"/>
                    <a:gd name="connsiteX33" fmla="*/ 343820 w 354185"/>
                    <a:gd name="connsiteY33" fmla="*/ 204328 h 208344"/>
                    <a:gd name="connsiteX34" fmla="*/ 347258 w 354185"/>
                    <a:gd name="connsiteY34" fmla="*/ 204119 h 208344"/>
                    <a:gd name="connsiteX35" fmla="*/ 347727 w 354185"/>
                    <a:gd name="connsiteY35" fmla="*/ 201202 h 208344"/>
                    <a:gd name="connsiteX36" fmla="*/ 347050 w 354185"/>
                    <a:gd name="connsiteY36" fmla="*/ 198494 h 208344"/>
                    <a:gd name="connsiteX37" fmla="*/ 343820 w 354185"/>
                    <a:gd name="connsiteY37" fmla="*/ 198494 h 208344"/>
                    <a:gd name="connsiteX38" fmla="*/ 339185 w 354185"/>
                    <a:gd name="connsiteY38" fmla="*/ 198546 h 208344"/>
                    <a:gd name="connsiteX39" fmla="*/ 335486 w 354185"/>
                    <a:gd name="connsiteY39" fmla="*/ 198442 h 208344"/>
                    <a:gd name="connsiteX40" fmla="*/ 333299 w 354185"/>
                    <a:gd name="connsiteY40" fmla="*/ 198546 h 208344"/>
                    <a:gd name="connsiteX41" fmla="*/ 259232 w 354185"/>
                    <a:gd name="connsiteY41" fmla="*/ 198546 h 208344"/>
                    <a:gd name="connsiteX42" fmla="*/ 37242 w 354185"/>
                    <a:gd name="connsiteY42" fmla="*/ 198546 h 208344"/>
                    <a:gd name="connsiteX43" fmla="*/ 14949 w 354185"/>
                    <a:gd name="connsiteY43" fmla="*/ 176826 h 208344"/>
                    <a:gd name="connsiteX44" fmla="*/ 14949 w 354185"/>
                    <a:gd name="connsiteY44" fmla="*/ 37965 h 208344"/>
                    <a:gd name="connsiteX45" fmla="*/ 37450 w 354185"/>
                    <a:gd name="connsiteY45" fmla="*/ 15047 h 208344"/>
                    <a:gd name="connsiteX46" fmla="*/ 82869 w 354185"/>
                    <a:gd name="connsiteY46" fmla="*/ 15047 h 208344"/>
                    <a:gd name="connsiteX47" fmla="*/ 201000 w 354185"/>
                    <a:gd name="connsiteY47" fmla="*/ 14839 h 208344"/>
                    <a:gd name="connsiteX48" fmla="*/ 204490 w 354185"/>
                    <a:gd name="connsiteY48" fmla="*/ 15255 h 208344"/>
                    <a:gd name="connsiteX49" fmla="*/ 209074 w 354185"/>
                    <a:gd name="connsiteY49" fmla="*/ 15359 h 208344"/>
                    <a:gd name="connsiteX50" fmla="*/ 209646 w 354185"/>
                    <a:gd name="connsiteY50" fmla="*/ 12026 h 208344"/>
                    <a:gd name="connsiteX51" fmla="*/ 208865 w 354185"/>
                    <a:gd name="connsiteY51" fmla="*/ 9422 h 208344"/>
                    <a:gd name="connsiteX52" fmla="*/ 204646 w 354185"/>
                    <a:gd name="connsiteY52" fmla="*/ 9474 h 208344"/>
                    <a:gd name="connsiteX53" fmla="*/ 201313 w 354185"/>
                    <a:gd name="connsiteY53" fmla="*/ 9838 h 208344"/>
                    <a:gd name="connsiteX54" fmla="*/ 33856 w 354185"/>
                    <a:gd name="connsiteY54" fmla="*/ 9682 h 208344"/>
                    <a:gd name="connsiteX55" fmla="*/ 9115 w 354185"/>
                    <a:gd name="connsiteY55" fmla="*/ 34267 h 208344"/>
                    <a:gd name="connsiteX56" fmla="*/ 9167 w 354185"/>
                    <a:gd name="connsiteY56" fmla="*/ 179639 h 208344"/>
                    <a:gd name="connsiteX57" fmla="*/ 34012 w 354185"/>
                    <a:gd name="connsiteY57" fmla="*/ 204328 h 208344"/>
                    <a:gd name="connsiteX58" fmla="*/ 143341 w 354185"/>
                    <a:gd name="connsiteY58" fmla="*/ 204328 h 208344"/>
                    <a:gd name="connsiteX59" fmla="*/ 333872 w 354185"/>
                    <a:gd name="connsiteY59" fmla="*/ 204328 h 208344"/>
                    <a:gd name="connsiteX60" fmla="*/ 336007 w 354185"/>
                    <a:gd name="connsiteY60" fmla="*/ 204380 h 208344"/>
                    <a:gd name="connsiteX61" fmla="*/ 340018 w 354185"/>
                    <a:gd name="connsiteY61" fmla="*/ 204328 h 208344"/>
                    <a:gd name="connsiteX62" fmla="*/ 341528 w 354185"/>
                    <a:gd name="connsiteY62" fmla="*/ 204223 h 2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4185" h="208344">
                      <a:moveTo>
                        <a:pt x="345643" y="209640"/>
                      </a:moveTo>
                      <a:cubicBezTo>
                        <a:pt x="344862" y="209640"/>
                        <a:pt x="344081" y="209588"/>
                        <a:pt x="343351" y="209536"/>
                      </a:cubicBezTo>
                      <a:cubicBezTo>
                        <a:pt x="342362" y="209432"/>
                        <a:pt x="341372" y="209380"/>
                        <a:pt x="340695" y="209484"/>
                      </a:cubicBezTo>
                      <a:cubicBezTo>
                        <a:pt x="339028" y="209692"/>
                        <a:pt x="337362" y="209640"/>
                        <a:pt x="335799" y="209588"/>
                      </a:cubicBezTo>
                      <a:cubicBezTo>
                        <a:pt x="335122" y="209588"/>
                        <a:pt x="334497" y="209536"/>
                        <a:pt x="333872" y="209536"/>
                      </a:cubicBezTo>
                      <a:lnTo>
                        <a:pt x="143341" y="209536"/>
                      </a:lnTo>
                      <a:cubicBezTo>
                        <a:pt x="106881" y="209536"/>
                        <a:pt x="70420" y="209536"/>
                        <a:pt x="33960" y="209536"/>
                      </a:cubicBezTo>
                      <a:cubicBezTo>
                        <a:pt x="12657" y="209536"/>
                        <a:pt x="3959" y="200838"/>
                        <a:pt x="3906" y="179639"/>
                      </a:cubicBezTo>
                      <a:cubicBezTo>
                        <a:pt x="3906" y="131147"/>
                        <a:pt x="3906" y="82707"/>
                        <a:pt x="3959" y="34267"/>
                      </a:cubicBezTo>
                      <a:cubicBezTo>
                        <a:pt x="4011" y="12859"/>
                        <a:pt x="12396" y="4473"/>
                        <a:pt x="33908" y="4473"/>
                      </a:cubicBezTo>
                      <a:cubicBezTo>
                        <a:pt x="90213" y="4421"/>
                        <a:pt x="145372" y="4369"/>
                        <a:pt x="201365" y="4630"/>
                      </a:cubicBezTo>
                      <a:cubicBezTo>
                        <a:pt x="201365" y="4630"/>
                        <a:pt x="201365" y="4630"/>
                        <a:pt x="201365" y="4630"/>
                      </a:cubicBezTo>
                      <a:cubicBezTo>
                        <a:pt x="202094" y="4630"/>
                        <a:pt x="202875" y="4473"/>
                        <a:pt x="203761" y="4317"/>
                      </a:cubicBezTo>
                      <a:cubicBezTo>
                        <a:pt x="206365" y="3900"/>
                        <a:pt x="209594" y="3328"/>
                        <a:pt x="212095" y="5307"/>
                      </a:cubicBezTo>
                      <a:cubicBezTo>
                        <a:pt x="213761" y="6661"/>
                        <a:pt x="214647" y="8744"/>
                        <a:pt x="214803" y="11713"/>
                      </a:cubicBezTo>
                      <a:cubicBezTo>
                        <a:pt x="215011" y="15203"/>
                        <a:pt x="214230" y="17651"/>
                        <a:pt x="212459" y="19214"/>
                      </a:cubicBezTo>
                      <a:cubicBezTo>
                        <a:pt x="209907" y="21453"/>
                        <a:pt x="206365" y="20881"/>
                        <a:pt x="203552" y="20360"/>
                      </a:cubicBezTo>
                      <a:cubicBezTo>
                        <a:pt x="202615" y="20203"/>
                        <a:pt x="201729" y="19995"/>
                        <a:pt x="201000" y="20047"/>
                      </a:cubicBezTo>
                      <a:cubicBezTo>
                        <a:pt x="161623" y="20255"/>
                        <a:pt x="122298" y="20255"/>
                        <a:pt x="82869" y="20255"/>
                      </a:cubicBezTo>
                      <a:lnTo>
                        <a:pt x="37450" y="20255"/>
                      </a:lnTo>
                      <a:cubicBezTo>
                        <a:pt x="21147" y="20255"/>
                        <a:pt x="20157" y="21245"/>
                        <a:pt x="20157" y="37965"/>
                      </a:cubicBezTo>
                      <a:cubicBezTo>
                        <a:pt x="20157" y="84269"/>
                        <a:pt x="20157" y="130522"/>
                        <a:pt x="20157" y="176826"/>
                      </a:cubicBezTo>
                      <a:cubicBezTo>
                        <a:pt x="20157" y="192087"/>
                        <a:pt x="21459" y="193285"/>
                        <a:pt x="37242" y="193337"/>
                      </a:cubicBezTo>
                      <a:cubicBezTo>
                        <a:pt x="111256" y="193337"/>
                        <a:pt x="185218" y="193390"/>
                        <a:pt x="259232" y="193337"/>
                      </a:cubicBezTo>
                      <a:lnTo>
                        <a:pt x="333247" y="193337"/>
                      </a:lnTo>
                      <a:cubicBezTo>
                        <a:pt x="333872" y="193337"/>
                        <a:pt x="334497" y="193285"/>
                        <a:pt x="335122" y="193285"/>
                      </a:cubicBezTo>
                      <a:cubicBezTo>
                        <a:pt x="336789" y="193181"/>
                        <a:pt x="338507" y="193077"/>
                        <a:pt x="340278" y="193494"/>
                      </a:cubicBezTo>
                      <a:cubicBezTo>
                        <a:pt x="340955" y="193650"/>
                        <a:pt x="342049" y="193494"/>
                        <a:pt x="343091" y="193390"/>
                      </a:cubicBezTo>
                      <a:cubicBezTo>
                        <a:pt x="345331" y="193077"/>
                        <a:pt x="348143" y="192764"/>
                        <a:pt x="350331" y="194587"/>
                      </a:cubicBezTo>
                      <a:cubicBezTo>
                        <a:pt x="351894" y="195890"/>
                        <a:pt x="352727" y="198025"/>
                        <a:pt x="352831" y="201046"/>
                      </a:cubicBezTo>
                      <a:cubicBezTo>
                        <a:pt x="352987" y="204223"/>
                        <a:pt x="352310" y="206463"/>
                        <a:pt x="350748" y="207922"/>
                      </a:cubicBezTo>
                      <a:cubicBezTo>
                        <a:pt x="349341" y="209328"/>
                        <a:pt x="347466" y="209640"/>
                        <a:pt x="345643" y="209640"/>
                      </a:cubicBezTo>
                      <a:close/>
                      <a:moveTo>
                        <a:pt x="341528" y="204223"/>
                      </a:moveTo>
                      <a:cubicBezTo>
                        <a:pt x="342310" y="204223"/>
                        <a:pt x="343039" y="204275"/>
                        <a:pt x="343820" y="204328"/>
                      </a:cubicBezTo>
                      <a:cubicBezTo>
                        <a:pt x="345070" y="204432"/>
                        <a:pt x="346789" y="204536"/>
                        <a:pt x="347258" y="204119"/>
                      </a:cubicBezTo>
                      <a:cubicBezTo>
                        <a:pt x="347362" y="204015"/>
                        <a:pt x="347831" y="203442"/>
                        <a:pt x="347727" y="201202"/>
                      </a:cubicBezTo>
                      <a:cubicBezTo>
                        <a:pt x="347622" y="199119"/>
                        <a:pt x="347154" y="198598"/>
                        <a:pt x="347050" y="198494"/>
                      </a:cubicBezTo>
                      <a:cubicBezTo>
                        <a:pt x="346581" y="198129"/>
                        <a:pt x="344966" y="198338"/>
                        <a:pt x="343820" y="198494"/>
                      </a:cubicBezTo>
                      <a:cubicBezTo>
                        <a:pt x="342362" y="198650"/>
                        <a:pt x="340695" y="198859"/>
                        <a:pt x="339185" y="198546"/>
                      </a:cubicBezTo>
                      <a:cubicBezTo>
                        <a:pt x="338143" y="198286"/>
                        <a:pt x="336841" y="198390"/>
                        <a:pt x="335486" y="198442"/>
                      </a:cubicBezTo>
                      <a:cubicBezTo>
                        <a:pt x="334757" y="198494"/>
                        <a:pt x="334028" y="198546"/>
                        <a:pt x="333299" y="198546"/>
                      </a:cubicBezTo>
                      <a:lnTo>
                        <a:pt x="259232" y="198546"/>
                      </a:lnTo>
                      <a:cubicBezTo>
                        <a:pt x="185218" y="198546"/>
                        <a:pt x="111256" y="198546"/>
                        <a:pt x="37242" y="198546"/>
                      </a:cubicBezTo>
                      <a:cubicBezTo>
                        <a:pt x="18491" y="198546"/>
                        <a:pt x="14949" y="195108"/>
                        <a:pt x="14949" y="176826"/>
                      </a:cubicBezTo>
                      <a:cubicBezTo>
                        <a:pt x="14949" y="130522"/>
                        <a:pt x="14949" y="84269"/>
                        <a:pt x="14949" y="37965"/>
                      </a:cubicBezTo>
                      <a:cubicBezTo>
                        <a:pt x="14949" y="18485"/>
                        <a:pt x="18334" y="15047"/>
                        <a:pt x="37450" y="15047"/>
                      </a:cubicBezTo>
                      <a:lnTo>
                        <a:pt x="82869" y="15047"/>
                      </a:lnTo>
                      <a:cubicBezTo>
                        <a:pt x="122246" y="15047"/>
                        <a:pt x="161623" y="15047"/>
                        <a:pt x="201000" y="14839"/>
                      </a:cubicBezTo>
                      <a:cubicBezTo>
                        <a:pt x="201990" y="14943"/>
                        <a:pt x="203188" y="15047"/>
                        <a:pt x="204490" y="15255"/>
                      </a:cubicBezTo>
                      <a:cubicBezTo>
                        <a:pt x="206000" y="15516"/>
                        <a:pt x="208344" y="15932"/>
                        <a:pt x="209074" y="15359"/>
                      </a:cubicBezTo>
                      <a:cubicBezTo>
                        <a:pt x="209230" y="15203"/>
                        <a:pt x="209803" y="14526"/>
                        <a:pt x="209646" y="12026"/>
                      </a:cubicBezTo>
                      <a:cubicBezTo>
                        <a:pt x="209594" y="10724"/>
                        <a:pt x="209282" y="9734"/>
                        <a:pt x="208865" y="9422"/>
                      </a:cubicBezTo>
                      <a:cubicBezTo>
                        <a:pt x="208188" y="8901"/>
                        <a:pt x="206157" y="9213"/>
                        <a:pt x="204646" y="9474"/>
                      </a:cubicBezTo>
                      <a:cubicBezTo>
                        <a:pt x="203448" y="9682"/>
                        <a:pt x="202354" y="9942"/>
                        <a:pt x="201313" y="9838"/>
                      </a:cubicBezTo>
                      <a:cubicBezTo>
                        <a:pt x="145320" y="9630"/>
                        <a:pt x="90161" y="9630"/>
                        <a:pt x="33856" y="9682"/>
                      </a:cubicBezTo>
                      <a:cubicBezTo>
                        <a:pt x="15157" y="9682"/>
                        <a:pt x="9115" y="15672"/>
                        <a:pt x="9115" y="34267"/>
                      </a:cubicBezTo>
                      <a:cubicBezTo>
                        <a:pt x="9115" y="82707"/>
                        <a:pt x="9115" y="131147"/>
                        <a:pt x="9167" y="179639"/>
                      </a:cubicBezTo>
                      <a:cubicBezTo>
                        <a:pt x="9167" y="198077"/>
                        <a:pt x="15470" y="204328"/>
                        <a:pt x="34012" y="204328"/>
                      </a:cubicBezTo>
                      <a:cubicBezTo>
                        <a:pt x="70472" y="204380"/>
                        <a:pt x="106933" y="204380"/>
                        <a:pt x="143341" y="204328"/>
                      </a:cubicBezTo>
                      <a:lnTo>
                        <a:pt x="333872" y="204328"/>
                      </a:lnTo>
                      <a:cubicBezTo>
                        <a:pt x="334549" y="204328"/>
                        <a:pt x="335278" y="204328"/>
                        <a:pt x="336007" y="204380"/>
                      </a:cubicBezTo>
                      <a:cubicBezTo>
                        <a:pt x="337414" y="204432"/>
                        <a:pt x="338768" y="204484"/>
                        <a:pt x="340018" y="204328"/>
                      </a:cubicBezTo>
                      <a:cubicBezTo>
                        <a:pt x="340487" y="204223"/>
                        <a:pt x="341008" y="204223"/>
                        <a:pt x="341528" y="204223"/>
                      </a:cubicBezTo>
                      <a:close/>
                    </a:path>
                  </a:pathLst>
                </a:custGeom>
                <a:solidFill>
                  <a:srgbClr val="000000"/>
                </a:solidFill>
                <a:ln w="9525" cap="flat">
                  <a:solidFill>
                    <a:srgbClr val="FBD8BF"/>
                  </a:solidFill>
                  <a:prstDash val="solid"/>
                  <a:miter/>
                </a:ln>
              </p:spPr>
              <p:txBody>
                <a:bodyPr rtlCol="0" anchor="ctr"/>
                <a:lstStyle/>
                <a:p>
                  <a:endParaRPr lang="en-US"/>
                </a:p>
              </p:txBody>
            </p:sp>
            <p:sp>
              <p:nvSpPr>
                <p:cNvPr id="57" name="Freeform: Shape 54">
                  <a:extLst>
                    <a:ext uri="{FF2B5EF4-FFF2-40B4-BE49-F238E27FC236}">
                      <a16:creationId xmlns:a16="http://schemas.microsoft.com/office/drawing/2014/main" id="{EF52E21C-D6EE-3CB6-B953-CE6AB4E88B8A}"/>
                    </a:ext>
                  </a:extLst>
                </p:cNvPr>
                <p:cNvSpPr/>
                <p:nvPr/>
              </p:nvSpPr>
              <p:spPr>
                <a:xfrm>
                  <a:off x="1381662" y="6580336"/>
                  <a:ext cx="348977" cy="203136"/>
                </a:xfrm>
                <a:custGeom>
                  <a:avLst/>
                  <a:gdLst>
                    <a:gd name="connsiteX0" fmla="*/ 168763 w 348976"/>
                    <a:gd name="connsiteY0" fmla="*/ 203836 h 203135"/>
                    <a:gd name="connsiteX1" fmla="*/ 16932 w 348976"/>
                    <a:gd name="connsiteY1" fmla="*/ 203836 h 203135"/>
                    <a:gd name="connsiteX2" fmla="*/ 7869 w 348976"/>
                    <a:gd name="connsiteY2" fmla="*/ 203680 h 203135"/>
                    <a:gd name="connsiteX3" fmla="*/ 3911 w 348976"/>
                    <a:gd name="connsiteY3" fmla="*/ 198315 h 203135"/>
                    <a:gd name="connsiteX4" fmla="*/ 7765 w 348976"/>
                    <a:gd name="connsiteY4" fmla="*/ 192950 h 203135"/>
                    <a:gd name="connsiteX5" fmla="*/ 18130 w 348976"/>
                    <a:gd name="connsiteY5" fmla="*/ 192794 h 203135"/>
                    <a:gd name="connsiteX6" fmla="*/ 316584 w 348976"/>
                    <a:gd name="connsiteY6" fmla="*/ 192794 h 203135"/>
                    <a:gd name="connsiteX7" fmla="*/ 336897 w 348976"/>
                    <a:gd name="connsiteY7" fmla="*/ 173157 h 203135"/>
                    <a:gd name="connsiteX8" fmla="*/ 336897 w 348976"/>
                    <a:gd name="connsiteY8" fmla="*/ 33046 h 203135"/>
                    <a:gd name="connsiteX9" fmla="*/ 317938 w 348976"/>
                    <a:gd name="connsiteY9" fmla="*/ 14503 h 203135"/>
                    <a:gd name="connsiteX10" fmla="*/ 164805 w 348976"/>
                    <a:gd name="connsiteY10" fmla="*/ 14503 h 203135"/>
                    <a:gd name="connsiteX11" fmla="*/ 155742 w 348976"/>
                    <a:gd name="connsiteY11" fmla="*/ 14503 h 203135"/>
                    <a:gd name="connsiteX12" fmla="*/ 149856 w 348976"/>
                    <a:gd name="connsiteY12" fmla="*/ 9607 h 203135"/>
                    <a:gd name="connsiteX13" fmla="*/ 156263 w 348976"/>
                    <a:gd name="connsiteY13" fmla="*/ 3930 h 203135"/>
                    <a:gd name="connsiteX14" fmla="*/ 161471 w 348976"/>
                    <a:gd name="connsiteY14" fmla="*/ 3930 h 203135"/>
                    <a:gd name="connsiteX15" fmla="*/ 321063 w 348976"/>
                    <a:gd name="connsiteY15" fmla="*/ 3930 h 203135"/>
                    <a:gd name="connsiteX16" fmla="*/ 348512 w 348976"/>
                    <a:gd name="connsiteY16" fmla="*/ 31327 h 203135"/>
                    <a:gd name="connsiteX17" fmla="*/ 348512 w 348976"/>
                    <a:gd name="connsiteY17" fmla="*/ 175345 h 203135"/>
                    <a:gd name="connsiteX18" fmla="*/ 319292 w 348976"/>
                    <a:gd name="connsiteY18" fmla="*/ 203784 h 203135"/>
                    <a:gd name="connsiteX19" fmla="*/ 168763 w 348976"/>
                    <a:gd name="connsiteY19" fmla="*/ 203836 h 2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8976" h="203135">
                      <a:moveTo>
                        <a:pt x="168763" y="203836"/>
                      </a:moveTo>
                      <a:cubicBezTo>
                        <a:pt x="118136" y="203836"/>
                        <a:pt x="67560" y="203836"/>
                        <a:pt x="16932" y="203836"/>
                      </a:cubicBezTo>
                      <a:cubicBezTo>
                        <a:pt x="13911" y="203836"/>
                        <a:pt x="10890" y="203784"/>
                        <a:pt x="7869" y="203680"/>
                      </a:cubicBezTo>
                      <a:cubicBezTo>
                        <a:pt x="4328" y="203575"/>
                        <a:pt x="3963" y="201075"/>
                        <a:pt x="3911" y="198315"/>
                      </a:cubicBezTo>
                      <a:cubicBezTo>
                        <a:pt x="3859" y="195502"/>
                        <a:pt x="4223" y="193054"/>
                        <a:pt x="7765" y="192950"/>
                      </a:cubicBezTo>
                      <a:cubicBezTo>
                        <a:pt x="11203" y="192846"/>
                        <a:pt x="14693" y="192794"/>
                        <a:pt x="18130" y="192794"/>
                      </a:cubicBezTo>
                      <a:cubicBezTo>
                        <a:pt x="117615" y="192794"/>
                        <a:pt x="217099" y="192794"/>
                        <a:pt x="316584" y="192794"/>
                      </a:cubicBezTo>
                      <a:cubicBezTo>
                        <a:pt x="335178" y="192794"/>
                        <a:pt x="336845" y="191179"/>
                        <a:pt x="336897" y="173157"/>
                      </a:cubicBezTo>
                      <a:cubicBezTo>
                        <a:pt x="336897" y="126436"/>
                        <a:pt x="336949" y="79767"/>
                        <a:pt x="336897" y="33046"/>
                      </a:cubicBezTo>
                      <a:cubicBezTo>
                        <a:pt x="336897" y="16899"/>
                        <a:pt x="334501" y="14503"/>
                        <a:pt x="317938" y="14503"/>
                      </a:cubicBezTo>
                      <a:cubicBezTo>
                        <a:pt x="266893" y="14451"/>
                        <a:pt x="215849" y="14503"/>
                        <a:pt x="164805" y="14503"/>
                      </a:cubicBezTo>
                      <a:cubicBezTo>
                        <a:pt x="161784" y="14503"/>
                        <a:pt x="158763" y="14451"/>
                        <a:pt x="155742" y="14503"/>
                      </a:cubicBezTo>
                      <a:cubicBezTo>
                        <a:pt x="152356" y="14555"/>
                        <a:pt x="150064" y="13826"/>
                        <a:pt x="149856" y="9607"/>
                      </a:cubicBezTo>
                      <a:cubicBezTo>
                        <a:pt x="149648" y="4659"/>
                        <a:pt x="152304" y="3773"/>
                        <a:pt x="156263" y="3930"/>
                      </a:cubicBezTo>
                      <a:cubicBezTo>
                        <a:pt x="157981" y="3982"/>
                        <a:pt x="159700" y="3930"/>
                        <a:pt x="161471" y="3930"/>
                      </a:cubicBezTo>
                      <a:cubicBezTo>
                        <a:pt x="214651" y="3930"/>
                        <a:pt x="267883" y="3878"/>
                        <a:pt x="321063" y="3930"/>
                      </a:cubicBezTo>
                      <a:cubicBezTo>
                        <a:pt x="340960" y="3930"/>
                        <a:pt x="348512" y="11482"/>
                        <a:pt x="348512" y="31327"/>
                      </a:cubicBezTo>
                      <a:cubicBezTo>
                        <a:pt x="348564" y="79350"/>
                        <a:pt x="348564" y="127321"/>
                        <a:pt x="348512" y="175345"/>
                      </a:cubicBezTo>
                      <a:cubicBezTo>
                        <a:pt x="348512" y="196544"/>
                        <a:pt x="341012" y="203784"/>
                        <a:pt x="319292" y="203784"/>
                      </a:cubicBezTo>
                      <a:cubicBezTo>
                        <a:pt x="269081" y="203836"/>
                        <a:pt x="218922" y="203836"/>
                        <a:pt x="168763" y="203836"/>
                      </a:cubicBezTo>
                      <a:close/>
                    </a:path>
                  </a:pathLst>
                </a:custGeom>
                <a:solidFill>
                  <a:srgbClr val="000000"/>
                </a:solidFill>
                <a:ln w="9525" cap="flat">
                  <a:noFill/>
                  <a:prstDash val="solid"/>
                  <a:miter/>
                </a:ln>
              </p:spPr>
              <p:txBody>
                <a:bodyPr rtlCol="0" anchor="ctr"/>
                <a:lstStyle/>
                <a:p>
                  <a:endParaRPr lang="en-US"/>
                </a:p>
              </p:txBody>
            </p:sp>
            <p:sp>
              <p:nvSpPr>
                <p:cNvPr id="58" name="Freeform: Shape 55">
                  <a:extLst>
                    <a:ext uri="{FF2B5EF4-FFF2-40B4-BE49-F238E27FC236}">
                      <a16:creationId xmlns:a16="http://schemas.microsoft.com/office/drawing/2014/main" id="{9E97F07E-1500-4D6E-9306-CB83041954B1}"/>
                    </a:ext>
                  </a:extLst>
                </p:cNvPr>
                <p:cNvSpPr/>
                <p:nvPr/>
              </p:nvSpPr>
              <p:spPr>
                <a:xfrm>
                  <a:off x="1378999" y="6577679"/>
                  <a:ext cx="354185" cy="208344"/>
                </a:xfrm>
                <a:custGeom>
                  <a:avLst/>
                  <a:gdLst>
                    <a:gd name="connsiteX0" fmla="*/ 257368 w 354185"/>
                    <a:gd name="connsiteY0" fmla="*/ 209098 h 208344"/>
                    <a:gd name="connsiteX1" fmla="*/ 214397 w 354185"/>
                    <a:gd name="connsiteY1" fmla="*/ 209098 h 208344"/>
                    <a:gd name="connsiteX2" fmla="*/ 19595 w 354185"/>
                    <a:gd name="connsiteY2" fmla="*/ 209098 h 208344"/>
                    <a:gd name="connsiteX3" fmla="*/ 10428 w 354185"/>
                    <a:gd name="connsiteY3" fmla="*/ 208941 h 208344"/>
                    <a:gd name="connsiteX4" fmla="*/ 3917 w 354185"/>
                    <a:gd name="connsiteY4" fmla="*/ 201024 h 208344"/>
                    <a:gd name="connsiteX5" fmla="*/ 10272 w 354185"/>
                    <a:gd name="connsiteY5" fmla="*/ 193003 h 208344"/>
                    <a:gd name="connsiteX6" fmla="*/ 20741 w 354185"/>
                    <a:gd name="connsiteY6" fmla="*/ 192847 h 208344"/>
                    <a:gd name="connsiteX7" fmla="*/ 319194 w 354185"/>
                    <a:gd name="connsiteY7" fmla="*/ 192847 h 208344"/>
                    <a:gd name="connsiteX8" fmla="*/ 336903 w 354185"/>
                    <a:gd name="connsiteY8" fmla="*/ 175815 h 208344"/>
                    <a:gd name="connsiteX9" fmla="*/ 336903 w 354185"/>
                    <a:gd name="connsiteY9" fmla="*/ 35703 h 208344"/>
                    <a:gd name="connsiteX10" fmla="*/ 320548 w 354185"/>
                    <a:gd name="connsiteY10" fmla="*/ 19765 h 208344"/>
                    <a:gd name="connsiteX11" fmla="*/ 210490 w 354185"/>
                    <a:gd name="connsiteY11" fmla="*/ 19713 h 208344"/>
                    <a:gd name="connsiteX12" fmla="*/ 167415 w 354185"/>
                    <a:gd name="connsiteY12" fmla="*/ 19713 h 208344"/>
                    <a:gd name="connsiteX13" fmla="*/ 164498 w 354185"/>
                    <a:gd name="connsiteY13" fmla="*/ 19713 h 208344"/>
                    <a:gd name="connsiteX14" fmla="*/ 158352 w 354185"/>
                    <a:gd name="connsiteY14" fmla="*/ 19713 h 208344"/>
                    <a:gd name="connsiteX15" fmla="*/ 149862 w 354185"/>
                    <a:gd name="connsiteY15" fmla="*/ 12316 h 208344"/>
                    <a:gd name="connsiteX16" fmla="*/ 151841 w 354185"/>
                    <a:gd name="connsiteY16" fmla="*/ 5962 h 208344"/>
                    <a:gd name="connsiteX17" fmla="*/ 158977 w 354185"/>
                    <a:gd name="connsiteY17" fmla="*/ 3931 h 208344"/>
                    <a:gd name="connsiteX18" fmla="*/ 162363 w 354185"/>
                    <a:gd name="connsiteY18" fmla="*/ 3931 h 208344"/>
                    <a:gd name="connsiteX19" fmla="*/ 164082 w 354185"/>
                    <a:gd name="connsiteY19" fmla="*/ 3931 h 208344"/>
                    <a:gd name="connsiteX20" fmla="*/ 210438 w 354185"/>
                    <a:gd name="connsiteY20" fmla="*/ 3931 h 208344"/>
                    <a:gd name="connsiteX21" fmla="*/ 323725 w 354185"/>
                    <a:gd name="connsiteY21" fmla="*/ 3983 h 208344"/>
                    <a:gd name="connsiteX22" fmla="*/ 353779 w 354185"/>
                    <a:gd name="connsiteY22" fmla="*/ 33984 h 208344"/>
                    <a:gd name="connsiteX23" fmla="*/ 353779 w 354185"/>
                    <a:gd name="connsiteY23" fmla="*/ 178002 h 208344"/>
                    <a:gd name="connsiteX24" fmla="*/ 321955 w 354185"/>
                    <a:gd name="connsiteY24" fmla="*/ 209045 h 208344"/>
                    <a:gd name="connsiteX25" fmla="*/ 257368 w 354185"/>
                    <a:gd name="connsiteY25" fmla="*/ 209098 h 208344"/>
                    <a:gd name="connsiteX26" fmla="*/ 253618 w 354185"/>
                    <a:gd name="connsiteY26" fmla="*/ 14556 h 208344"/>
                    <a:gd name="connsiteX27" fmla="*/ 320600 w 354185"/>
                    <a:gd name="connsiteY27" fmla="*/ 14608 h 208344"/>
                    <a:gd name="connsiteX28" fmla="*/ 342164 w 354185"/>
                    <a:gd name="connsiteY28" fmla="*/ 35755 h 208344"/>
                    <a:gd name="connsiteX29" fmla="*/ 342164 w 354185"/>
                    <a:gd name="connsiteY29" fmla="*/ 175867 h 208344"/>
                    <a:gd name="connsiteX30" fmla="*/ 319246 w 354185"/>
                    <a:gd name="connsiteY30" fmla="*/ 198107 h 208344"/>
                    <a:gd name="connsiteX31" fmla="*/ 20793 w 354185"/>
                    <a:gd name="connsiteY31" fmla="*/ 198107 h 208344"/>
                    <a:gd name="connsiteX32" fmla="*/ 10480 w 354185"/>
                    <a:gd name="connsiteY32" fmla="*/ 198264 h 208344"/>
                    <a:gd name="connsiteX33" fmla="*/ 9126 w 354185"/>
                    <a:gd name="connsiteY33" fmla="*/ 200972 h 208344"/>
                    <a:gd name="connsiteX34" fmla="*/ 10532 w 354185"/>
                    <a:gd name="connsiteY34" fmla="*/ 203785 h 208344"/>
                    <a:gd name="connsiteX35" fmla="*/ 19543 w 354185"/>
                    <a:gd name="connsiteY35" fmla="*/ 203941 h 208344"/>
                    <a:gd name="connsiteX36" fmla="*/ 214345 w 354185"/>
                    <a:gd name="connsiteY36" fmla="*/ 203941 h 208344"/>
                    <a:gd name="connsiteX37" fmla="*/ 321850 w 354185"/>
                    <a:gd name="connsiteY37" fmla="*/ 203941 h 208344"/>
                    <a:gd name="connsiteX38" fmla="*/ 348466 w 354185"/>
                    <a:gd name="connsiteY38" fmla="*/ 178106 h 208344"/>
                    <a:gd name="connsiteX39" fmla="*/ 348466 w 354185"/>
                    <a:gd name="connsiteY39" fmla="*/ 34088 h 208344"/>
                    <a:gd name="connsiteX40" fmla="*/ 323621 w 354185"/>
                    <a:gd name="connsiteY40" fmla="*/ 9295 h 208344"/>
                    <a:gd name="connsiteX41" fmla="*/ 210386 w 354185"/>
                    <a:gd name="connsiteY41" fmla="*/ 9243 h 208344"/>
                    <a:gd name="connsiteX42" fmla="*/ 162415 w 354185"/>
                    <a:gd name="connsiteY42" fmla="*/ 9243 h 208344"/>
                    <a:gd name="connsiteX43" fmla="*/ 158769 w 354185"/>
                    <a:gd name="connsiteY43" fmla="*/ 9243 h 208344"/>
                    <a:gd name="connsiteX44" fmla="*/ 155487 w 354185"/>
                    <a:gd name="connsiteY44" fmla="*/ 9764 h 208344"/>
                    <a:gd name="connsiteX45" fmla="*/ 155019 w 354185"/>
                    <a:gd name="connsiteY45" fmla="*/ 12212 h 208344"/>
                    <a:gd name="connsiteX46" fmla="*/ 158248 w 354185"/>
                    <a:gd name="connsiteY46" fmla="*/ 14608 h 208344"/>
                    <a:gd name="connsiteX47" fmla="*/ 164498 w 354185"/>
                    <a:gd name="connsiteY47" fmla="*/ 14608 h 208344"/>
                    <a:gd name="connsiteX48" fmla="*/ 167415 w 354185"/>
                    <a:gd name="connsiteY48" fmla="*/ 14608 h 208344"/>
                    <a:gd name="connsiteX49" fmla="*/ 210490 w 354185"/>
                    <a:gd name="connsiteY49" fmla="*/ 14608 h 208344"/>
                    <a:gd name="connsiteX50" fmla="*/ 253618 w 354185"/>
                    <a:gd name="connsiteY50" fmla="*/ 14556 h 2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4185" h="208344">
                      <a:moveTo>
                        <a:pt x="257368" y="209098"/>
                      </a:moveTo>
                      <a:cubicBezTo>
                        <a:pt x="243044" y="209098"/>
                        <a:pt x="228721" y="209098"/>
                        <a:pt x="214397" y="209098"/>
                      </a:cubicBezTo>
                      <a:lnTo>
                        <a:pt x="19595" y="209098"/>
                      </a:lnTo>
                      <a:cubicBezTo>
                        <a:pt x="16522" y="209098"/>
                        <a:pt x="13501" y="209045"/>
                        <a:pt x="10428" y="208941"/>
                      </a:cubicBezTo>
                      <a:cubicBezTo>
                        <a:pt x="4073" y="208733"/>
                        <a:pt x="3969" y="202951"/>
                        <a:pt x="3917" y="201024"/>
                      </a:cubicBezTo>
                      <a:cubicBezTo>
                        <a:pt x="3865" y="199097"/>
                        <a:pt x="3761" y="193211"/>
                        <a:pt x="10272" y="193003"/>
                      </a:cubicBezTo>
                      <a:cubicBezTo>
                        <a:pt x="13761" y="192899"/>
                        <a:pt x="17251" y="192847"/>
                        <a:pt x="20741" y="192847"/>
                      </a:cubicBezTo>
                      <a:lnTo>
                        <a:pt x="319194" y="192847"/>
                      </a:lnTo>
                      <a:cubicBezTo>
                        <a:pt x="336382" y="192847"/>
                        <a:pt x="336851" y="192378"/>
                        <a:pt x="336903" y="175815"/>
                      </a:cubicBezTo>
                      <a:cubicBezTo>
                        <a:pt x="336903" y="129093"/>
                        <a:pt x="336955" y="82424"/>
                        <a:pt x="336903" y="35703"/>
                      </a:cubicBezTo>
                      <a:cubicBezTo>
                        <a:pt x="336903" y="20963"/>
                        <a:pt x="335653" y="19765"/>
                        <a:pt x="320548" y="19765"/>
                      </a:cubicBezTo>
                      <a:cubicBezTo>
                        <a:pt x="283880" y="19713"/>
                        <a:pt x="247211" y="19713"/>
                        <a:pt x="210490" y="19713"/>
                      </a:cubicBezTo>
                      <a:lnTo>
                        <a:pt x="167415" y="19713"/>
                      </a:lnTo>
                      <a:lnTo>
                        <a:pt x="164498" y="19713"/>
                      </a:lnTo>
                      <a:cubicBezTo>
                        <a:pt x="162467" y="19713"/>
                        <a:pt x="160436" y="19713"/>
                        <a:pt x="158352" y="19713"/>
                      </a:cubicBezTo>
                      <a:cubicBezTo>
                        <a:pt x="156321" y="19765"/>
                        <a:pt x="150175" y="19817"/>
                        <a:pt x="149862" y="12316"/>
                      </a:cubicBezTo>
                      <a:cubicBezTo>
                        <a:pt x="149758" y="9504"/>
                        <a:pt x="150383" y="7420"/>
                        <a:pt x="151841" y="5962"/>
                      </a:cubicBezTo>
                      <a:cubicBezTo>
                        <a:pt x="153821" y="3983"/>
                        <a:pt x="156685" y="3826"/>
                        <a:pt x="158977" y="3931"/>
                      </a:cubicBezTo>
                      <a:cubicBezTo>
                        <a:pt x="160123" y="3983"/>
                        <a:pt x="161217" y="3983"/>
                        <a:pt x="162363" y="3931"/>
                      </a:cubicBezTo>
                      <a:lnTo>
                        <a:pt x="164082" y="3931"/>
                      </a:lnTo>
                      <a:lnTo>
                        <a:pt x="210438" y="3931"/>
                      </a:lnTo>
                      <a:cubicBezTo>
                        <a:pt x="248201" y="3931"/>
                        <a:pt x="285963" y="3931"/>
                        <a:pt x="323725" y="3983"/>
                      </a:cubicBezTo>
                      <a:cubicBezTo>
                        <a:pt x="345029" y="3983"/>
                        <a:pt x="353779" y="12681"/>
                        <a:pt x="353779" y="33984"/>
                      </a:cubicBezTo>
                      <a:cubicBezTo>
                        <a:pt x="353831" y="82008"/>
                        <a:pt x="353831" y="129979"/>
                        <a:pt x="353779" y="178002"/>
                      </a:cubicBezTo>
                      <a:cubicBezTo>
                        <a:pt x="353779" y="200608"/>
                        <a:pt x="345133" y="209045"/>
                        <a:pt x="321955" y="209045"/>
                      </a:cubicBezTo>
                      <a:cubicBezTo>
                        <a:pt x="300391" y="209098"/>
                        <a:pt x="278879" y="209098"/>
                        <a:pt x="257368" y="209098"/>
                      </a:cubicBezTo>
                      <a:close/>
                      <a:moveTo>
                        <a:pt x="253618" y="14556"/>
                      </a:moveTo>
                      <a:cubicBezTo>
                        <a:pt x="275963" y="14556"/>
                        <a:pt x="298255" y="14556"/>
                        <a:pt x="320600" y="14608"/>
                      </a:cubicBezTo>
                      <a:cubicBezTo>
                        <a:pt x="338518" y="14608"/>
                        <a:pt x="342164" y="18202"/>
                        <a:pt x="342164" y="35755"/>
                      </a:cubicBezTo>
                      <a:cubicBezTo>
                        <a:pt x="342216" y="82476"/>
                        <a:pt x="342216" y="129145"/>
                        <a:pt x="342164" y="175867"/>
                      </a:cubicBezTo>
                      <a:cubicBezTo>
                        <a:pt x="342164" y="195399"/>
                        <a:pt x="339351" y="198107"/>
                        <a:pt x="319246" y="198107"/>
                      </a:cubicBezTo>
                      <a:lnTo>
                        <a:pt x="20793" y="198107"/>
                      </a:lnTo>
                      <a:cubicBezTo>
                        <a:pt x="17355" y="198107"/>
                        <a:pt x="13918" y="198159"/>
                        <a:pt x="10480" y="198264"/>
                      </a:cubicBezTo>
                      <a:cubicBezTo>
                        <a:pt x="9386" y="198316"/>
                        <a:pt x="9074" y="198316"/>
                        <a:pt x="9126" y="200972"/>
                      </a:cubicBezTo>
                      <a:cubicBezTo>
                        <a:pt x="9178" y="203733"/>
                        <a:pt x="9490" y="203733"/>
                        <a:pt x="10532" y="203785"/>
                      </a:cubicBezTo>
                      <a:cubicBezTo>
                        <a:pt x="13553" y="203889"/>
                        <a:pt x="16522" y="203941"/>
                        <a:pt x="19543" y="203941"/>
                      </a:cubicBezTo>
                      <a:lnTo>
                        <a:pt x="214345" y="203941"/>
                      </a:lnTo>
                      <a:cubicBezTo>
                        <a:pt x="250180" y="203941"/>
                        <a:pt x="286015" y="203941"/>
                        <a:pt x="321850" y="203941"/>
                      </a:cubicBezTo>
                      <a:cubicBezTo>
                        <a:pt x="342216" y="203941"/>
                        <a:pt x="348466" y="197899"/>
                        <a:pt x="348466" y="178106"/>
                      </a:cubicBezTo>
                      <a:cubicBezTo>
                        <a:pt x="348519" y="130083"/>
                        <a:pt x="348519" y="82112"/>
                        <a:pt x="348466" y="34088"/>
                      </a:cubicBezTo>
                      <a:cubicBezTo>
                        <a:pt x="348466" y="15546"/>
                        <a:pt x="342164" y="9295"/>
                        <a:pt x="323621" y="9295"/>
                      </a:cubicBezTo>
                      <a:cubicBezTo>
                        <a:pt x="285859" y="9243"/>
                        <a:pt x="248097" y="9243"/>
                        <a:pt x="210386" y="9243"/>
                      </a:cubicBezTo>
                      <a:lnTo>
                        <a:pt x="162415" y="9243"/>
                      </a:lnTo>
                      <a:cubicBezTo>
                        <a:pt x="161217" y="9243"/>
                        <a:pt x="160019" y="9243"/>
                        <a:pt x="158769" y="9243"/>
                      </a:cubicBezTo>
                      <a:cubicBezTo>
                        <a:pt x="156633" y="9139"/>
                        <a:pt x="155800" y="9452"/>
                        <a:pt x="155487" y="9764"/>
                      </a:cubicBezTo>
                      <a:cubicBezTo>
                        <a:pt x="155123" y="10129"/>
                        <a:pt x="154967" y="11014"/>
                        <a:pt x="155019" y="12212"/>
                      </a:cubicBezTo>
                      <a:cubicBezTo>
                        <a:pt x="155123" y="14244"/>
                        <a:pt x="155383" y="14608"/>
                        <a:pt x="158248" y="14608"/>
                      </a:cubicBezTo>
                      <a:cubicBezTo>
                        <a:pt x="160331" y="14608"/>
                        <a:pt x="162415" y="14608"/>
                        <a:pt x="164498" y="14608"/>
                      </a:cubicBezTo>
                      <a:lnTo>
                        <a:pt x="167415" y="14608"/>
                      </a:lnTo>
                      <a:lnTo>
                        <a:pt x="210490" y="14608"/>
                      </a:lnTo>
                      <a:cubicBezTo>
                        <a:pt x="224866" y="14556"/>
                        <a:pt x="239242" y="14556"/>
                        <a:pt x="253618" y="14556"/>
                      </a:cubicBezTo>
                      <a:close/>
                    </a:path>
                  </a:pathLst>
                </a:custGeom>
                <a:solidFill>
                  <a:srgbClr val="000000"/>
                </a:solidFill>
                <a:ln w="9525" cap="flat">
                  <a:solidFill>
                    <a:srgbClr val="FBD8BF"/>
                  </a:solidFill>
                  <a:prstDash val="solid"/>
                  <a:miter/>
                </a:ln>
              </p:spPr>
              <p:txBody>
                <a:bodyPr rtlCol="0" anchor="ctr"/>
                <a:lstStyle/>
                <a:p>
                  <a:endParaRPr lang="en-US" dirty="0"/>
                </a:p>
              </p:txBody>
            </p:sp>
            <p:sp>
              <p:nvSpPr>
                <p:cNvPr id="59" name="Freeform: Shape 56">
                  <a:extLst>
                    <a:ext uri="{FF2B5EF4-FFF2-40B4-BE49-F238E27FC236}">
                      <a16:creationId xmlns:a16="http://schemas.microsoft.com/office/drawing/2014/main" id="{212631B1-C1EA-7D40-3A9D-4CDA125C4623}"/>
                    </a:ext>
                  </a:extLst>
                </p:cNvPr>
                <p:cNvSpPr/>
                <p:nvPr/>
              </p:nvSpPr>
              <p:spPr>
                <a:xfrm>
                  <a:off x="1455104" y="6677258"/>
                  <a:ext cx="171884" cy="15626"/>
                </a:xfrm>
                <a:custGeom>
                  <a:avLst/>
                  <a:gdLst>
                    <a:gd name="connsiteX0" fmla="*/ 87404 w 171884"/>
                    <a:gd name="connsiteY0" fmla="*/ 15399 h 15625"/>
                    <a:gd name="connsiteX1" fmla="*/ 13390 w 171884"/>
                    <a:gd name="connsiteY1" fmla="*/ 15347 h 15625"/>
                    <a:gd name="connsiteX2" fmla="*/ 3910 w 171884"/>
                    <a:gd name="connsiteY2" fmla="*/ 9826 h 15625"/>
                    <a:gd name="connsiteX3" fmla="*/ 13077 w 171884"/>
                    <a:gd name="connsiteY3" fmla="*/ 3992 h 15625"/>
                    <a:gd name="connsiteX4" fmla="*/ 159804 w 171884"/>
                    <a:gd name="connsiteY4" fmla="*/ 4044 h 15625"/>
                    <a:gd name="connsiteX5" fmla="*/ 169231 w 171884"/>
                    <a:gd name="connsiteY5" fmla="*/ 9513 h 15625"/>
                    <a:gd name="connsiteX6" fmla="*/ 160116 w 171884"/>
                    <a:gd name="connsiteY6" fmla="*/ 15347 h 15625"/>
                    <a:gd name="connsiteX7" fmla="*/ 87404 w 171884"/>
                    <a:gd name="connsiteY7" fmla="*/ 15399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884" h="15625">
                      <a:moveTo>
                        <a:pt x="87404" y="15399"/>
                      </a:moveTo>
                      <a:cubicBezTo>
                        <a:pt x="62715" y="15399"/>
                        <a:pt x="38078" y="15451"/>
                        <a:pt x="13390" y="15347"/>
                      </a:cubicBezTo>
                      <a:cubicBezTo>
                        <a:pt x="9327" y="15347"/>
                        <a:pt x="4014" y="16701"/>
                        <a:pt x="3910" y="9826"/>
                      </a:cubicBezTo>
                      <a:cubicBezTo>
                        <a:pt x="3754" y="3003"/>
                        <a:pt x="8910" y="3992"/>
                        <a:pt x="13077" y="3992"/>
                      </a:cubicBezTo>
                      <a:cubicBezTo>
                        <a:pt x="61986" y="3940"/>
                        <a:pt x="110895" y="3940"/>
                        <a:pt x="159804" y="4044"/>
                      </a:cubicBezTo>
                      <a:cubicBezTo>
                        <a:pt x="163814" y="4044"/>
                        <a:pt x="169075" y="2534"/>
                        <a:pt x="169231" y="9513"/>
                      </a:cubicBezTo>
                      <a:cubicBezTo>
                        <a:pt x="169387" y="16441"/>
                        <a:pt x="164231" y="15295"/>
                        <a:pt x="160116" y="15347"/>
                      </a:cubicBezTo>
                      <a:cubicBezTo>
                        <a:pt x="135896" y="15399"/>
                        <a:pt x="111676" y="15399"/>
                        <a:pt x="87404" y="15399"/>
                      </a:cubicBezTo>
                      <a:close/>
                    </a:path>
                  </a:pathLst>
                </a:custGeom>
                <a:solidFill>
                  <a:srgbClr val="FBD8BF"/>
                </a:solidFill>
                <a:ln w="9525" cap="flat">
                  <a:noFill/>
                  <a:prstDash val="solid"/>
                  <a:miter/>
                </a:ln>
              </p:spPr>
              <p:txBody>
                <a:bodyPr rtlCol="0" anchor="ctr"/>
                <a:lstStyle/>
                <a:p>
                  <a:endParaRPr lang="en-US"/>
                </a:p>
              </p:txBody>
            </p:sp>
            <p:sp>
              <p:nvSpPr>
                <p:cNvPr id="60" name="Freeform: Shape 57">
                  <a:extLst>
                    <a:ext uri="{FF2B5EF4-FFF2-40B4-BE49-F238E27FC236}">
                      <a16:creationId xmlns:a16="http://schemas.microsoft.com/office/drawing/2014/main" id="{44873FA9-E24C-BC1F-51F4-7A5EE4724578}"/>
                    </a:ext>
                  </a:extLst>
                </p:cNvPr>
                <p:cNvSpPr/>
                <p:nvPr/>
              </p:nvSpPr>
              <p:spPr>
                <a:xfrm>
                  <a:off x="1020840" y="6677248"/>
                  <a:ext cx="161467" cy="15626"/>
                </a:xfrm>
                <a:custGeom>
                  <a:avLst/>
                  <a:gdLst>
                    <a:gd name="connsiteX0" fmla="*/ 83780 w 161466"/>
                    <a:gd name="connsiteY0" fmla="*/ 4002 h 15625"/>
                    <a:gd name="connsiteX1" fmla="*/ 152377 w 161466"/>
                    <a:gd name="connsiteY1" fmla="*/ 4054 h 15625"/>
                    <a:gd name="connsiteX2" fmla="*/ 161597 w 161466"/>
                    <a:gd name="connsiteY2" fmla="*/ 9784 h 15625"/>
                    <a:gd name="connsiteX3" fmla="*/ 152221 w 161466"/>
                    <a:gd name="connsiteY3" fmla="*/ 15357 h 15625"/>
                    <a:gd name="connsiteX4" fmla="*/ 13724 w 161466"/>
                    <a:gd name="connsiteY4" fmla="*/ 15305 h 15625"/>
                    <a:gd name="connsiteX5" fmla="*/ 3932 w 161466"/>
                    <a:gd name="connsiteY5" fmla="*/ 10252 h 15625"/>
                    <a:gd name="connsiteX6" fmla="*/ 13881 w 161466"/>
                    <a:gd name="connsiteY6" fmla="*/ 4054 h 15625"/>
                    <a:gd name="connsiteX7" fmla="*/ 83780 w 161466"/>
                    <a:gd name="connsiteY7" fmla="*/ 4002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66" h="15625">
                      <a:moveTo>
                        <a:pt x="83780" y="4002"/>
                      </a:moveTo>
                      <a:cubicBezTo>
                        <a:pt x="106646" y="4002"/>
                        <a:pt x="129512" y="3950"/>
                        <a:pt x="152377" y="4054"/>
                      </a:cubicBezTo>
                      <a:cubicBezTo>
                        <a:pt x="156492" y="4054"/>
                        <a:pt x="161649" y="2960"/>
                        <a:pt x="161597" y="9784"/>
                      </a:cubicBezTo>
                      <a:cubicBezTo>
                        <a:pt x="161545" y="16659"/>
                        <a:pt x="156284" y="15357"/>
                        <a:pt x="152221" y="15357"/>
                      </a:cubicBezTo>
                      <a:cubicBezTo>
                        <a:pt x="106073" y="15409"/>
                        <a:pt x="59873" y="15461"/>
                        <a:pt x="13724" y="15305"/>
                      </a:cubicBezTo>
                      <a:cubicBezTo>
                        <a:pt x="9870" y="15305"/>
                        <a:pt x="4349" y="17128"/>
                        <a:pt x="3932" y="10252"/>
                      </a:cubicBezTo>
                      <a:cubicBezTo>
                        <a:pt x="3463" y="2387"/>
                        <a:pt x="9505" y="4054"/>
                        <a:pt x="13881" y="4054"/>
                      </a:cubicBezTo>
                      <a:cubicBezTo>
                        <a:pt x="37215" y="3950"/>
                        <a:pt x="60498" y="4002"/>
                        <a:pt x="83780" y="4002"/>
                      </a:cubicBezTo>
                      <a:close/>
                    </a:path>
                  </a:pathLst>
                </a:custGeom>
                <a:solidFill>
                  <a:srgbClr val="FBD8BF"/>
                </a:solidFill>
                <a:ln w="9525" cap="flat">
                  <a:noFill/>
                  <a:prstDash val="solid"/>
                  <a:miter/>
                </a:ln>
              </p:spPr>
              <p:txBody>
                <a:bodyPr rtlCol="0" anchor="ctr"/>
                <a:lstStyle/>
                <a:p>
                  <a:endParaRPr lang="en-US"/>
                </a:p>
              </p:txBody>
            </p:sp>
            <p:sp>
              <p:nvSpPr>
                <p:cNvPr id="61" name="Freeform: Shape 58">
                  <a:extLst>
                    <a:ext uri="{FF2B5EF4-FFF2-40B4-BE49-F238E27FC236}">
                      <a16:creationId xmlns:a16="http://schemas.microsoft.com/office/drawing/2014/main" id="{C40E6041-73B3-0C18-F65C-0977FB4AFF2F}"/>
                    </a:ext>
                  </a:extLst>
                </p:cNvPr>
                <p:cNvSpPr/>
                <p:nvPr/>
              </p:nvSpPr>
              <p:spPr>
                <a:xfrm>
                  <a:off x="1055295" y="6720521"/>
                  <a:ext cx="187510" cy="15626"/>
                </a:xfrm>
                <a:custGeom>
                  <a:avLst/>
                  <a:gdLst>
                    <a:gd name="connsiteX0" fmla="*/ 95110 w 187509"/>
                    <a:gd name="connsiteY0" fmla="*/ 14534 h 15625"/>
                    <a:gd name="connsiteX1" fmla="*/ 13491 w 187509"/>
                    <a:gd name="connsiteY1" fmla="*/ 14482 h 15625"/>
                    <a:gd name="connsiteX2" fmla="*/ 3907 w 187509"/>
                    <a:gd name="connsiteY2" fmla="*/ 9378 h 15625"/>
                    <a:gd name="connsiteX3" fmla="*/ 13334 w 187509"/>
                    <a:gd name="connsiteY3" fmla="*/ 4117 h 15625"/>
                    <a:gd name="connsiteX4" fmla="*/ 175322 w 187509"/>
                    <a:gd name="connsiteY4" fmla="*/ 4117 h 15625"/>
                    <a:gd name="connsiteX5" fmla="*/ 184229 w 187509"/>
                    <a:gd name="connsiteY5" fmla="*/ 9899 h 15625"/>
                    <a:gd name="connsiteX6" fmla="*/ 175478 w 187509"/>
                    <a:gd name="connsiteY6" fmla="*/ 14534 h 15625"/>
                    <a:gd name="connsiteX7" fmla="*/ 95110 w 187509"/>
                    <a:gd name="connsiteY7" fmla="*/ 14534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09" h="15625">
                      <a:moveTo>
                        <a:pt x="95110" y="14534"/>
                      </a:moveTo>
                      <a:cubicBezTo>
                        <a:pt x="67921" y="14534"/>
                        <a:pt x="40680" y="14586"/>
                        <a:pt x="13491" y="14482"/>
                      </a:cubicBezTo>
                      <a:cubicBezTo>
                        <a:pt x="9636" y="14482"/>
                        <a:pt x="4011" y="16461"/>
                        <a:pt x="3907" y="9378"/>
                      </a:cubicBezTo>
                      <a:cubicBezTo>
                        <a:pt x="3855" y="2294"/>
                        <a:pt x="9480" y="4117"/>
                        <a:pt x="13334" y="4117"/>
                      </a:cubicBezTo>
                      <a:cubicBezTo>
                        <a:pt x="67348" y="4013"/>
                        <a:pt x="121309" y="4013"/>
                        <a:pt x="175322" y="4117"/>
                      </a:cubicBezTo>
                      <a:cubicBezTo>
                        <a:pt x="179385" y="4117"/>
                        <a:pt x="184698" y="2815"/>
                        <a:pt x="184229" y="9899"/>
                      </a:cubicBezTo>
                      <a:cubicBezTo>
                        <a:pt x="183812" y="16097"/>
                        <a:pt x="178968" y="14482"/>
                        <a:pt x="175478" y="14534"/>
                      </a:cubicBezTo>
                      <a:cubicBezTo>
                        <a:pt x="148654" y="14586"/>
                        <a:pt x="121882" y="14534"/>
                        <a:pt x="95110" y="14534"/>
                      </a:cubicBezTo>
                      <a:close/>
                    </a:path>
                  </a:pathLst>
                </a:custGeom>
                <a:solidFill>
                  <a:srgbClr val="FBD8BF"/>
                </a:solidFill>
                <a:ln w="9525" cap="flat">
                  <a:noFill/>
                  <a:prstDash val="solid"/>
                  <a:miter/>
                </a:ln>
              </p:spPr>
              <p:txBody>
                <a:bodyPr rtlCol="0" anchor="ctr"/>
                <a:lstStyle/>
                <a:p>
                  <a:endParaRPr lang="en-US"/>
                </a:p>
              </p:txBody>
            </p:sp>
            <p:sp>
              <p:nvSpPr>
                <p:cNvPr id="62" name="Freeform: Shape 59">
                  <a:extLst>
                    <a:ext uri="{FF2B5EF4-FFF2-40B4-BE49-F238E27FC236}">
                      <a16:creationId xmlns:a16="http://schemas.microsoft.com/office/drawing/2014/main" id="{12A68353-020F-FE21-EFCD-D4DC1A0A69E5}"/>
                    </a:ext>
                  </a:extLst>
                </p:cNvPr>
                <p:cNvSpPr/>
                <p:nvPr/>
              </p:nvSpPr>
              <p:spPr>
                <a:xfrm>
                  <a:off x="1405885" y="6720363"/>
                  <a:ext cx="187510" cy="15626"/>
                </a:xfrm>
                <a:custGeom>
                  <a:avLst/>
                  <a:gdLst>
                    <a:gd name="connsiteX0" fmla="*/ 93496 w 187509"/>
                    <a:gd name="connsiteY0" fmla="*/ 14692 h 15625"/>
                    <a:gd name="connsiteX1" fmla="*/ 14429 w 187509"/>
                    <a:gd name="connsiteY1" fmla="*/ 14588 h 15625"/>
                    <a:gd name="connsiteX2" fmla="*/ 3908 w 187509"/>
                    <a:gd name="connsiteY2" fmla="*/ 9171 h 15625"/>
                    <a:gd name="connsiteX3" fmla="*/ 13648 w 187509"/>
                    <a:gd name="connsiteY3" fmla="*/ 4275 h 15625"/>
                    <a:gd name="connsiteX4" fmla="*/ 174333 w 187509"/>
                    <a:gd name="connsiteY4" fmla="*/ 4275 h 15625"/>
                    <a:gd name="connsiteX5" fmla="*/ 184126 w 187509"/>
                    <a:gd name="connsiteY5" fmla="*/ 9067 h 15625"/>
                    <a:gd name="connsiteX6" fmla="*/ 173812 w 187509"/>
                    <a:gd name="connsiteY6" fmla="*/ 14588 h 15625"/>
                    <a:gd name="connsiteX7" fmla="*/ 93496 w 187509"/>
                    <a:gd name="connsiteY7" fmla="*/ 14692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09" h="15625">
                      <a:moveTo>
                        <a:pt x="93496" y="14692"/>
                      </a:moveTo>
                      <a:cubicBezTo>
                        <a:pt x="67140" y="14692"/>
                        <a:pt x="40785" y="14796"/>
                        <a:pt x="14429" y="14588"/>
                      </a:cubicBezTo>
                      <a:cubicBezTo>
                        <a:pt x="10366" y="14536"/>
                        <a:pt x="3804" y="17192"/>
                        <a:pt x="3908" y="9171"/>
                      </a:cubicBezTo>
                      <a:cubicBezTo>
                        <a:pt x="4012" y="2139"/>
                        <a:pt x="9845" y="4275"/>
                        <a:pt x="13648" y="4275"/>
                      </a:cubicBezTo>
                      <a:cubicBezTo>
                        <a:pt x="67192" y="4171"/>
                        <a:pt x="120789" y="4171"/>
                        <a:pt x="174333" y="4275"/>
                      </a:cubicBezTo>
                      <a:cubicBezTo>
                        <a:pt x="178031" y="4275"/>
                        <a:pt x="183917" y="1931"/>
                        <a:pt x="184126" y="9067"/>
                      </a:cubicBezTo>
                      <a:cubicBezTo>
                        <a:pt x="184386" y="17244"/>
                        <a:pt x="177823" y="14588"/>
                        <a:pt x="173812" y="14588"/>
                      </a:cubicBezTo>
                      <a:cubicBezTo>
                        <a:pt x="147092" y="14796"/>
                        <a:pt x="120268" y="14692"/>
                        <a:pt x="93496" y="14692"/>
                      </a:cubicBezTo>
                      <a:close/>
                    </a:path>
                  </a:pathLst>
                </a:custGeom>
                <a:solidFill>
                  <a:srgbClr val="FBD8BF"/>
                </a:solidFill>
                <a:ln w="9525" cap="flat">
                  <a:noFill/>
                  <a:prstDash val="solid"/>
                  <a:miter/>
                </a:ln>
              </p:spPr>
              <p:txBody>
                <a:bodyPr rtlCol="0" anchor="ctr"/>
                <a:lstStyle/>
                <a:p>
                  <a:endParaRPr lang="en-US"/>
                </a:p>
              </p:txBody>
            </p:sp>
            <p:sp>
              <p:nvSpPr>
                <p:cNvPr id="63" name="Freeform: Shape 60">
                  <a:extLst>
                    <a:ext uri="{FF2B5EF4-FFF2-40B4-BE49-F238E27FC236}">
                      <a16:creationId xmlns:a16="http://schemas.microsoft.com/office/drawing/2014/main" id="{A48634E0-E2C8-B0EE-7CEE-DEF3C5B1C222}"/>
                    </a:ext>
                  </a:extLst>
                </p:cNvPr>
                <p:cNvSpPr/>
                <p:nvPr/>
              </p:nvSpPr>
              <p:spPr>
                <a:xfrm>
                  <a:off x="1066172" y="6627963"/>
                  <a:ext cx="83338" cy="15626"/>
                </a:xfrm>
                <a:custGeom>
                  <a:avLst/>
                  <a:gdLst>
                    <a:gd name="connsiteX0" fmla="*/ 42356 w 83337"/>
                    <a:gd name="connsiteY0" fmla="*/ 15317 h 15625"/>
                    <a:gd name="connsiteX1" fmla="*/ 11364 w 83337"/>
                    <a:gd name="connsiteY1" fmla="*/ 15369 h 15625"/>
                    <a:gd name="connsiteX2" fmla="*/ 3916 w 83337"/>
                    <a:gd name="connsiteY2" fmla="*/ 9222 h 15625"/>
                    <a:gd name="connsiteX3" fmla="*/ 10843 w 83337"/>
                    <a:gd name="connsiteY3" fmla="*/ 3910 h 15625"/>
                    <a:gd name="connsiteX4" fmla="*/ 75378 w 83337"/>
                    <a:gd name="connsiteY4" fmla="*/ 3910 h 15625"/>
                    <a:gd name="connsiteX5" fmla="*/ 82878 w 83337"/>
                    <a:gd name="connsiteY5" fmla="*/ 10004 h 15625"/>
                    <a:gd name="connsiteX6" fmla="*/ 74597 w 83337"/>
                    <a:gd name="connsiteY6" fmla="*/ 15264 h 15625"/>
                    <a:gd name="connsiteX7" fmla="*/ 42356 w 83337"/>
                    <a:gd name="connsiteY7" fmla="*/ 15317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37" h="15625">
                      <a:moveTo>
                        <a:pt x="42356" y="15317"/>
                      </a:moveTo>
                      <a:cubicBezTo>
                        <a:pt x="32042" y="15317"/>
                        <a:pt x="21729" y="15212"/>
                        <a:pt x="11364" y="15369"/>
                      </a:cubicBezTo>
                      <a:cubicBezTo>
                        <a:pt x="6937" y="15421"/>
                        <a:pt x="3708" y="14796"/>
                        <a:pt x="3916" y="9222"/>
                      </a:cubicBezTo>
                      <a:cubicBezTo>
                        <a:pt x="4072" y="4378"/>
                        <a:pt x="7041" y="3858"/>
                        <a:pt x="10843" y="3910"/>
                      </a:cubicBezTo>
                      <a:cubicBezTo>
                        <a:pt x="32355" y="3962"/>
                        <a:pt x="53867" y="3962"/>
                        <a:pt x="75378" y="3910"/>
                      </a:cubicBezTo>
                      <a:cubicBezTo>
                        <a:pt x="79597" y="3910"/>
                        <a:pt x="83139" y="4326"/>
                        <a:pt x="82878" y="10004"/>
                      </a:cubicBezTo>
                      <a:cubicBezTo>
                        <a:pt x="82618" y="15994"/>
                        <a:pt x="78347" y="15264"/>
                        <a:pt x="74597" y="15264"/>
                      </a:cubicBezTo>
                      <a:cubicBezTo>
                        <a:pt x="63867" y="15369"/>
                        <a:pt x="53085" y="15317"/>
                        <a:pt x="42356" y="15317"/>
                      </a:cubicBezTo>
                      <a:close/>
                    </a:path>
                  </a:pathLst>
                </a:custGeom>
                <a:solidFill>
                  <a:srgbClr val="FBD8BF"/>
                </a:solidFill>
                <a:ln w="9525" cap="flat">
                  <a:noFill/>
                  <a:prstDash val="solid"/>
                  <a:miter/>
                </a:ln>
              </p:spPr>
              <p:txBody>
                <a:bodyPr rtlCol="0" anchor="ctr"/>
                <a:lstStyle/>
                <a:p>
                  <a:endParaRPr lang="en-US"/>
                </a:p>
              </p:txBody>
            </p:sp>
            <p:sp>
              <p:nvSpPr>
                <p:cNvPr id="64" name="Freeform: Shape 61">
                  <a:extLst>
                    <a:ext uri="{FF2B5EF4-FFF2-40B4-BE49-F238E27FC236}">
                      <a16:creationId xmlns:a16="http://schemas.microsoft.com/office/drawing/2014/main" id="{25408CA3-362F-9ACA-534F-3B425297B9DB}"/>
                    </a:ext>
                  </a:extLst>
                </p:cNvPr>
                <p:cNvSpPr/>
                <p:nvPr/>
              </p:nvSpPr>
              <p:spPr>
                <a:xfrm>
                  <a:off x="1496091" y="6627966"/>
                  <a:ext cx="83338" cy="15626"/>
                </a:xfrm>
                <a:custGeom>
                  <a:avLst/>
                  <a:gdLst>
                    <a:gd name="connsiteX0" fmla="*/ 45063 w 83337"/>
                    <a:gd name="connsiteY0" fmla="*/ 3959 h 15625"/>
                    <a:gd name="connsiteX1" fmla="*/ 74752 w 83337"/>
                    <a:gd name="connsiteY1" fmla="*/ 3959 h 15625"/>
                    <a:gd name="connsiteX2" fmla="*/ 83190 w 83337"/>
                    <a:gd name="connsiteY2" fmla="*/ 9219 h 15625"/>
                    <a:gd name="connsiteX3" fmla="*/ 75638 w 83337"/>
                    <a:gd name="connsiteY3" fmla="*/ 15365 h 15625"/>
                    <a:gd name="connsiteX4" fmla="*/ 11051 w 83337"/>
                    <a:gd name="connsiteY4" fmla="*/ 15313 h 15625"/>
                    <a:gd name="connsiteX5" fmla="*/ 3915 w 83337"/>
                    <a:gd name="connsiteY5" fmla="*/ 10053 h 15625"/>
                    <a:gd name="connsiteX6" fmla="*/ 11520 w 83337"/>
                    <a:gd name="connsiteY6" fmla="*/ 3906 h 15625"/>
                    <a:gd name="connsiteX7" fmla="*/ 45063 w 83337"/>
                    <a:gd name="connsiteY7" fmla="*/ 3959 h 1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37" h="15625">
                      <a:moveTo>
                        <a:pt x="45063" y="3959"/>
                      </a:moveTo>
                      <a:cubicBezTo>
                        <a:pt x="54959" y="3959"/>
                        <a:pt x="64856" y="3906"/>
                        <a:pt x="74752" y="3959"/>
                      </a:cubicBezTo>
                      <a:cubicBezTo>
                        <a:pt x="78607" y="3959"/>
                        <a:pt x="82878" y="3334"/>
                        <a:pt x="83190" y="9219"/>
                      </a:cubicBezTo>
                      <a:cubicBezTo>
                        <a:pt x="83451" y="14792"/>
                        <a:pt x="79909" y="15365"/>
                        <a:pt x="75638" y="15365"/>
                      </a:cubicBezTo>
                      <a:cubicBezTo>
                        <a:pt x="54126" y="15313"/>
                        <a:pt x="32562" y="15365"/>
                        <a:pt x="11051" y="15313"/>
                      </a:cubicBezTo>
                      <a:cubicBezTo>
                        <a:pt x="7405" y="15313"/>
                        <a:pt x="4123" y="15001"/>
                        <a:pt x="3915" y="10053"/>
                      </a:cubicBezTo>
                      <a:cubicBezTo>
                        <a:pt x="3707" y="4375"/>
                        <a:pt x="7301" y="3906"/>
                        <a:pt x="11520" y="3906"/>
                      </a:cubicBezTo>
                      <a:cubicBezTo>
                        <a:pt x="22666" y="3959"/>
                        <a:pt x="33865" y="3959"/>
                        <a:pt x="45063" y="3959"/>
                      </a:cubicBezTo>
                      <a:close/>
                    </a:path>
                  </a:pathLst>
                </a:custGeom>
                <a:solidFill>
                  <a:srgbClr val="FBD8BF"/>
                </a:solidFill>
                <a:ln w="9525" cap="flat">
                  <a:noFill/>
                  <a:prstDash val="solid"/>
                  <a:miter/>
                </a:ln>
              </p:spPr>
              <p:txBody>
                <a:bodyPr rtlCol="0" anchor="ctr"/>
                <a:lstStyle/>
                <a:p>
                  <a:endParaRPr lang="en-US"/>
                </a:p>
              </p:txBody>
            </p:sp>
            <p:sp>
              <p:nvSpPr>
                <p:cNvPr id="65" name="Freeform: Shape 62">
                  <a:extLst>
                    <a:ext uri="{FF2B5EF4-FFF2-40B4-BE49-F238E27FC236}">
                      <a16:creationId xmlns:a16="http://schemas.microsoft.com/office/drawing/2014/main" id="{7CA2A078-6C6C-C3BB-76E6-B3D6F7A6D47A}"/>
                    </a:ext>
                  </a:extLst>
                </p:cNvPr>
                <p:cNvSpPr/>
                <p:nvPr/>
              </p:nvSpPr>
              <p:spPr>
                <a:xfrm>
                  <a:off x="1226379" y="6388402"/>
                  <a:ext cx="197927" cy="187510"/>
                </a:xfrm>
                <a:custGeom>
                  <a:avLst/>
                  <a:gdLst>
                    <a:gd name="connsiteX0" fmla="*/ 36079 w 197927"/>
                    <a:gd name="connsiteY0" fmla="*/ 170894 h 187509"/>
                    <a:gd name="connsiteX1" fmla="*/ 43476 w 197927"/>
                    <a:gd name="connsiteY1" fmla="*/ 131569 h 187509"/>
                    <a:gd name="connsiteX2" fmla="*/ 37434 w 197927"/>
                    <a:gd name="connsiteY2" fmla="*/ 113548 h 187509"/>
                    <a:gd name="connsiteX3" fmla="*/ 9672 w 197927"/>
                    <a:gd name="connsiteY3" fmla="*/ 86359 h 187509"/>
                    <a:gd name="connsiteX4" fmla="*/ 4619 w 197927"/>
                    <a:gd name="connsiteY4" fmla="*/ 71358 h 187509"/>
                    <a:gd name="connsiteX5" fmla="*/ 17432 w 197927"/>
                    <a:gd name="connsiteY5" fmla="*/ 64274 h 187509"/>
                    <a:gd name="connsiteX6" fmla="*/ 57226 w 197927"/>
                    <a:gd name="connsiteY6" fmla="*/ 59118 h 187509"/>
                    <a:gd name="connsiteX7" fmla="*/ 70769 w 197927"/>
                    <a:gd name="connsiteY7" fmla="*/ 49378 h 187509"/>
                    <a:gd name="connsiteX8" fmla="*/ 88790 w 197927"/>
                    <a:gd name="connsiteY8" fmla="*/ 13490 h 187509"/>
                    <a:gd name="connsiteX9" fmla="*/ 101083 w 197927"/>
                    <a:gd name="connsiteY9" fmla="*/ 3959 h 187509"/>
                    <a:gd name="connsiteX10" fmla="*/ 111812 w 197927"/>
                    <a:gd name="connsiteY10" fmla="*/ 13855 h 187509"/>
                    <a:gd name="connsiteX11" fmla="*/ 128428 w 197927"/>
                    <a:gd name="connsiteY11" fmla="*/ 48961 h 187509"/>
                    <a:gd name="connsiteX12" fmla="*/ 143689 w 197927"/>
                    <a:gd name="connsiteY12" fmla="*/ 60368 h 187509"/>
                    <a:gd name="connsiteX13" fmla="*/ 183379 w 197927"/>
                    <a:gd name="connsiteY13" fmla="*/ 66358 h 187509"/>
                    <a:gd name="connsiteX14" fmla="*/ 190671 w 197927"/>
                    <a:gd name="connsiteY14" fmla="*/ 86359 h 187509"/>
                    <a:gd name="connsiteX15" fmla="*/ 159732 w 197927"/>
                    <a:gd name="connsiteY15" fmla="*/ 115839 h 187509"/>
                    <a:gd name="connsiteX16" fmla="*/ 154679 w 197927"/>
                    <a:gd name="connsiteY16" fmla="*/ 131674 h 187509"/>
                    <a:gd name="connsiteX17" fmla="*/ 161190 w 197927"/>
                    <a:gd name="connsiteY17" fmla="*/ 173863 h 187509"/>
                    <a:gd name="connsiteX18" fmla="*/ 143481 w 197927"/>
                    <a:gd name="connsiteY18" fmla="*/ 185010 h 187509"/>
                    <a:gd name="connsiteX19" fmla="*/ 111656 w 197927"/>
                    <a:gd name="connsiteY19" fmla="*/ 167717 h 187509"/>
                    <a:gd name="connsiteX20" fmla="*/ 85509 w 197927"/>
                    <a:gd name="connsiteY20" fmla="*/ 167613 h 187509"/>
                    <a:gd name="connsiteX21" fmla="*/ 52226 w 197927"/>
                    <a:gd name="connsiteY21" fmla="*/ 185010 h 187509"/>
                    <a:gd name="connsiteX22" fmla="*/ 36079 w 197927"/>
                    <a:gd name="connsiteY22" fmla="*/ 170894 h 187509"/>
                    <a:gd name="connsiteX23" fmla="*/ 100301 w 197927"/>
                    <a:gd name="connsiteY23" fmla="*/ 15678 h 187509"/>
                    <a:gd name="connsiteX24" fmla="*/ 78425 w 197927"/>
                    <a:gd name="connsiteY24" fmla="*/ 58024 h 187509"/>
                    <a:gd name="connsiteX25" fmla="*/ 61497 w 197927"/>
                    <a:gd name="connsiteY25" fmla="*/ 69379 h 187509"/>
                    <a:gd name="connsiteX26" fmla="*/ 25558 w 197927"/>
                    <a:gd name="connsiteY26" fmla="*/ 74171 h 187509"/>
                    <a:gd name="connsiteX27" fmla="*/ 18630 w 197927"/>
                    <a:gd name="connsiteY27" fmla="*/ 76514 h 187509"/>
                    <a:gd name="connsiteX28" fmla="*/ 22797 w 197927"/>
                    <a:gd name="connsiteY28" fmla="*/ 83702 h 187509"/>
                    <a:gd name="connsiteX29" fmla="*/ 47903 w 197927"/>
                    <a:gd name="connsiteY29" fmla="*/ 108131 h 187509"/>
                    <a:gd name="connsiteX30" fmla="*/ 54882 w 197927"/>
                    <a:gd name="connsiteY30" fmla="*/ 128757 h 187509"/>
                    <a:gd name="connsiteX31" fmla="*/ 46549 w 197927"/>
                    <a:gd name="connsiteY31" fmla="*/ 175530 h 187509"/>
                    <a:gd name="connsiteX32" fmla="*/ 85301 w 197927"/>
                    <a:gd name="connsiteY32" fmla="*/ 155529 h 187509"/>
                    <a:gd name="connsiteX33" fmla="*/ 111760 w 197927"/>
                    <a:gd name="connsiteY33" fmla="*/ 155321 h 187509"/>
                    <a:gd name="connsiteX34" fmla="*/ 151085 w 197927"/>
                    <a:gd name="connsiteY34" fmla="*/ 176415 h 187509"/>
                    <a:gd name="connsiteX35" fmla="*/ 143585 w 197927"/>
                    <a:gd name="connsiteY35" fmla="*/ 131257 h 187509"/>
                    <a:gd name="connsiteX36" fmla="*/ 150617 w 197927"/>
                    <a:gd name="connsiteY36" fmla="*/ 109381 h 187509"/>
                    <a:gd name="connsiteX37" fmla="*/ 181399 w 197927"/>
                    <a:gd name="connsiteY37" fmla="*/ 77035 h 187509"/>
                    <a:gd name="connsiteX38" fmla="*/ 135095 w 197927"/>
                    <a:gd name="connsiteY38" fmla="*/ 69587 h 187509"/>
                    <a:gd name="connsiteX39" fmla="*/ 121553 w 197927"/>
                    <a:gd name="connsiteY39" fmla="*/ 59326 h 187509"/>
                    <a:gd name="connsiteX40" fmla="*/ 100301 w 197927"/>
                    <a:gd name="connsiteY40" fmla="*/ 15678 h 18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7927" h="187509">
                      <a:moveTo>
                        <a:pt x="36079" y="170894"/>
                      </a:moveTo>
                      <a:cubicBezTo>
                        <a:pt x="38163" y="159540"/>
                        <a:pt x="40455" y="145476"/>
                        <a:pt x="43476" y="131569"/>
                      </a:cubicBezTo>
                      <a:cubicBezTo>
                        <a:pt x="45090" y="124017"/>
                        <a:pt x="43684" y="118808"/>
                        <a:pt x="37434" y="113548"/>
                      </a:cubicBezTo>
                      <a:cubicBezTo>
                        <a:pt x="27537" y="105214"/>
                        <a:pt x="18787" y="95526"/>
                        <a:pt x="9672" y="86359"/>
                      </a:cubicBezTo>
                      <a:cubicBezTo>
                        <a:pt x="5609" y="82244"/>
                        <a:pt x="2432" y="77452"/>
                        <a:pt x="4619" y="71358"/>
                      </a:cubicBezTo>
                      <a:cubicBezTo>
                        <a:pt x="6755" y="65524"/>
                        <a:pt x="12276" y="65003"/>
                        <a:pt x="17432" y="64274"/>
                      </a:cubicBezTo>
                      <a:cubicBezTo>
                        <a:pt x="30714" y="62451"/>
                        <a:pt x="43892" y="60212"/>
                        <a:pt x="57226" y="59118"/>
                      </a:cubicBezTo>
                      <a:cubicBezTo>
                        <a:pt x="64258" y="58545"/>
                        <a:pt x="67956" y="55524"/>
                        <a:pt x="70769" y="49378"/>
                      </a:cubicBezTo>
                      <a:cubicBezTo>
                        <a:pt x="76394" y="37242"/>
                        <a:pt x="82696" y="25418"/>
                        <a:pt x="88790" y="13490"/>
                      </a:cubicBezTo>
                      <a:cubicBezTo>
                        <a:pt x="91395" y="8438"/>
                        <a:pt x="93895" y="3334"/>
                        <a:pt x="101083" y="3959"/>
                      </a:cubicBezTo>
                      <a:cubicBezTo>
                        <a:pt x="107333" y="4532"/>
                        <a:pt x="109521" y="9011"/>
                        <a:pt x="111812" y="13855"/>
                      </a:cubicBezTo>
                      <a:cubicBezTo>
                        <a:pt x="117334" y="25574"/>
                        <a:pt x="123688" y="36929"/>
                        <a:pt x="128428" y="48961"/>
                      </a:cubicBezTo>
                      <a:cubicBezTo>
                        <a:pt x="131449" y="56618"/>
                        <a:pt x="136449" y="59326"/>
                        <a:pt x="143689" y="60368"/>
                      </a:cubicBezTo>
                      <a:cubicBezTo>
                        <a:pt x="156919" y="62243"/>
                        <a:pt x="170201" y="64170"/>
                        <a:pt x="183379" y="66358"/>
                      </a:cubicBezTo>
                      <a:cubicBezTo>
                        <a:pt x="196036" y="68493"/>
                        <a:pt x="199421" y="76931"/>
                        <a:pt x="190671" y="86359"/>
                      </a:cubicBezTo>
                      <a:cubicBezTo>
                        <a:pt x="180983" y="96776"/>
                        <a:pt x="170253" y="106256"/>
                        <a:pt x="159732" y="115839"/>
                      </a:cubicBezTo>
                      <a:cubicBezTo>
                        <a:pt x="154783" y="120319"/>
                        <a:pt x="153169" y="124694"/>
                        <a:pt x="154679" y="131674"/>
                      </a:cubicBezTo>
                      <a:cubicBezTo>
                        <a:pt x="157700" y="145581"/>
                        <a:pt x="159836" y="159696"/>
                        <a:pt x="161190" y="173863"/>
                      </a:cubicBezTo>
                      <a:cubicBezTo>
                        <a:pt x="162440" y="187041"/>
                        <a:pt x="155461" y="191156"/>
                        <a:pt x="143481" y="185010"/>
                      </a:cubicBezTo>
                      <a:cubicBezTo>
                        <a:pt x="132699" y="179489"/>
                        <a:pt x="121657" y="174384"/>
                        <a:pt x="111656" y="167717"/>
                      </a:cubicBezTo>
                      <a:cubicBezTo>
                        <a:pt x="102385" y="161571"/>
                        <a:pt x="94624" y="162144"/>
                        <a:pt x="85509" y="167613"/>
                      </a:cubicBezTo>
                      <a:cubicBezTo>
                        <a:pt x="74779" y="174020"/>
                        <a:pt x="63581" y="179801"/>
                        <a:pt x="52226" y="185010"/>
                      </a:cubicBezTo>
                      <a:cubicBezTo>
                        <a:pt x="41600" y="189854"/>
                        <a:pt x="35715" y="185426"/>
                        <a:pt x="36079" y="170894"/>
                      </a:cubicBezTo>
                      <a:close/>
                      <a:moveTo>
                        <a:pt x="100301" y="15678"/>
                      </a:moveTo>
                      <a:cubicBezTo>
                        <a:pt x="92228" y="31200"/>
                        <a:pt x="84780" y="44377"/>
                        <a:pt x="78425" y="58024"/>
                      </a:cubicBezTo>
                      <a:cubicBezTo>
                        <a:pt x="74831" y="65681"/>
                        <a:pt x="69779" y="68754"/>
                        <a:pt x="61497" y="69379"/>
                      </a:cubicBezTo>
                      <a:cubicBezTo>
                        <a:pt x="49465" y="70264"/>
                        <a:pt x="37538" y="72452"/>
                        <a:pt x="25558" y="74171"/>
                      </a:cubicBezTo>
                      <a:cubicBezTo>
                        <a:pt x="23110" y="74535"/>
                        <a:pt x="19776" y="73754"/>
                        <a:pt x="18630" y="76514"/>
                      </a:cubicBezTo>
                      <a:cubicBezTo>
                        <a:pt x="17172" y="80108"/>
                        <a:pt x="20818" y="81723"/>
                        <a:pt x="22797" y="83702"/>
                      </a:cubicBezTo>
                      <a:cubicBezTo>
                        <a:pt x="31027" y="91984"/>
                        <a:pt x="39257" y="100266"/>
                        <a:pt x="47903" y="108131"/>
                      </a:cubicBezTo>
                      <a:cubicBezTo>
                        <a:pt x="54205" y="113860"/>
                        <a:pt x="56862" y="119902"/>
                        <a:pt x="54882" y="128757"/>
                      </a:cubicBezTo>
                      <a:cubicBezTo>
                        <a:pt x="51549" y="143601"/>
                        <a:pt x="49465" y="158758"/>
                        <a:pt x="46549" y="175530"/>
                      </a:cubicBezTo>
                      <a:cubicBezTo>
                        <a:pt x="60820" y="168238"/>
                        <a:pt x="73373" y="162456"/>
                        <a:pt x="85301" y="155529"/>
                      </a:cubicBezTo>
                      <a:cubicBezTo>
                        <a:pt x="94468" y="150164"/>
                        <a:pt x="102385" y="149591"/>
                        <a:pt x="111760" y="155321"/>
                      </a:cubicBezTo>
                      <a:cubicBezTo>
                        <a:pt x="123792" y="162717"/>
                        <a:pt x="136658" y="168759"/>
                        <a:pt x="151085" y="176415"/>
                      </a:cubicBezTo>
                      <a:cubicBezTo>
                        <a:pt x="148377" y="160008"/>
                        <a:pt x="146241" y="145581"/>
                        <a:pt x="143585" y="131257"/>
                      </a:cubicBezTo>
                      <a:cubicBezTo>
                        <a:pt x="141918" y="122454"/>
                        <a:pt x="143585" y="115839"/>
                        <a:pt x="150617" y="109381"/>
                      </a:cubicBezTo>
                      <a:cubicBezTo>
                        <a:pt x="161607" y="99276"/>
                        <a:pt x="171295" y="87817"/>
                        <a:pt x="181399" y="77035"/>
                      </a:cubicBezTo>
                      <a:cubicBezTo>
                        <a:pt x="166503" y="74587"/>
                        <a:pt x="150877" y="71723"/>
                        <a:pt x="135095" y="69587"/>
                      </a:cubicBezTo>
                      <a:cubicBezTo>
                        <a:pt x="128220" y="68649"/>
                        <a:pt x="124365" y="65316"/>
                        <a:pt x="121553" y="59326"/>
                      </a:cubicBezTo>
                      <a:cubicBezTo>
                        <a:pt x="114990" y="45315"/>
                        <a:pt x="108010" y="31512"/>
                        <a:pt x="100301" y="15678"/>
                      </a:cubicBezTo>
                      <a:close/>
                    </a:path>
                  </a:pathLst>
                </a:custGeom>
                <a:solidFill>
                  <a:srgbClr val="FBD8BF"/>
                </a:solidFill>
                <a:ln w="9525" cap="flat">
                  <a:solidFill>
                    <a:srgbClr val="FBD8BF"/>
                  </a:solidFill>
                  <a:prstDash val="solid"/>
                  <a:miter/>
                </a:ln>
              </p:spPr>
              <p:txBody>
                <a:bodyPr rtlCol="0" anchor="ctr"/>
                <a:lstStyle/>
                <a:p>
                  <a:endParaRPr lang="en-US"/>
                </a:p>
              </p:txBody>
            </p:sp>
          </p:grpSp>
          <p:cxnSp>
            <p:nvCxnSpPr>
              <p:cNvPr id="45" name="Straight Connector 44">
                <a:extLst>
                  <a:ext uri="{FF2B5EF4-FFF2-40B4-BE49-F238E27FC236}">
                    <a16:creationId xmlns:a16="http://schemas.microsoft.com/office/drawing/2014/main" id="{2CD21AEE-1F18-E0D8-8CCF-9FD6EA2EB3C0}"/>
                  </a:ext>
                </a:extLst>
              </p:cNvPr>
              <p:cNvCxnSpPr>
                <a:cxnSpLocks/>
                <a:endCxn id="54" idx="275"/>
              </p:cNvCxnSpPr>
              <p:nvPr/>
            </p:nvCxnSpPr>
            <p:spPr>
              <a:xfrm>
                <a:off x="1568398" y="1645509"/>
                <a:ext cx="3574" cy="82220"/>
              </a:xfrm>
              <a:prstGeom prst="line">
                <a:avLst/>
              </a:prstGeom>
              <a:ln w="19050"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F096070-600D-7981-323E-FC3059D3F8AC}"/>
                  </a:ext>
                </a:extLst>
              </p:cNvPr>
              <p:cNvCxnSpPr>
                <a:cxnSpLocks/>
              </p:cNvCxnSpPr>
              <p:nvPr/>
            </p:nvCxnSpPr>
            <p:spPr>
              <a:xfrm>
                <a:off x="1561249" y="1816957"/>
                <a:ext cx="1962" cy="7712"/>
              </a:xfrm>
              <a:prstGeom prst="line">
                <a:avLst/>
              </a:prstGeom>
              <a:ln w="19050"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6737FD-9974-A4F4-2E11-BA5253C9522B}"/>
                  </a:ext>
                </a:extLst>
              </p:cNvPr>
              <p:cNvCxnSpPr>
                <a:cxnSpLocks/>
              </p:cNvCxnSpPr>
              <p:nvPr/>
            </p:nvCxnSpPr>
            <p:spPr>
              <a:xfrm flipV="1">
                <a:off x="1294121" y="2172273"/>
                <a:ext cx="203929" cy="376"/>
              </a:xfrm>
              <a:prstGeom prst="line">
                <a:avLst/>
              </a:prstGeom>
              <a:ln w="12700"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83F821-F8C2-B15F-FDE9-B8D34CC3B980}"/>
                  </a:ext>
                </a:extLst>
              </p:cNvPr>
              <p:cNvCxnSpPr>
                <a:cxnSpLocks/>
              </p:cNvCxnSpPr>
              <p:nvPr/>
            </p:nvCxnSpPr>
            <p:spPr>
              <a:xfrm flipH="1">
                <a:off x="1483802" y="2237660"/>
                <a:ext cx="33257" cy="0"/>
              </a:xfrm>
              <a:prstGeom prst="line">
                <a:avLst/>
              </a:prstGeom>
              <a:ln w="19050"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082570-3C14-3EBD-C33A-D42A85AB010E}"/>
                  </a:ext>
                </a:extLst>
              </p:cNvPr>
              <p:cNvCxnSpPr>
                <a:cxnSpLocks/>
              </p:cNvCxnSpPr>
              <p:nvPr/>
            </p:nvCxnSpPr>
            <p:spPr>
              <a:xfrm>
                <a:off x="1354241" y="2115499"/>
                <a:ext cx="82327" cy="0"/>
              </a:xfrm>
              <a:prstGeom prst="line">
                <a:avLst/>
              </a:prstGeom>
              <a:ln w="9525"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457D2AC-54BE-B316-74F6-AB247E97CB75}"/>
                  </a:ext>
                </a:extLst>
              </p:cNvPr>
              <p:cNvCxnSpPr>
                <a:cxnSpLocks/>
              </p:cNvCxnSpPr>
              <p:nvPr/>
            </p:nvCxnSpPr>
            <p:spPr>
              <a:xfrm>
                <a:off x="1427472" y="1960712"/>
                <a:ext cx="0" cy="14152"/>
              </a:xfrm>
              <a:prstGeom prst="line">
                <a:avLst/>
              </a:prstGeom>
              <a:ln w="9525"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B8AC6F-EAAC-168C-7D5B-085297A65D79}"/>
                  </a:ext>
                </a:extLst>
              </p:cNvPr>
              <p:cNvCxnSpPr>
                <a:cxnSpLocks/>
              </p:cNvCxnSpPr>
              <p:nvPr/>
            </p:nvCxnSpPr>
            <p:spPr>
              <a:xfrm>
                <a:off x="1367941" y="1963098"/>
                <a:ext cx="0" cy="14152"/>
              </a:xfrm>
              <a:prstGeom prst="line">
                <a:avLst/>
              </a:prstGeom>
              <a:ln w="9525"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2FFF96-2086-71B9-250B-48CBF6DB47AC}"/>
                  </a:ext>
                </a:extLst>
              </p:cNvPr>
              <p:cNvCxnSpPr>
                <a:cxnSpLocks/>
              </p:cNvCxnSpPr>
              <p:nvPr/>
            </p:nvCxnSpPr>
            <p:spPr>
              <a:xfrm>
                <a:off x="1220413" y="1657008"/>
                <a:ext cx="0" cy="54460"/>
              </a:xfrm>
              <a:prstGeom prst="line">
                <a:avLst/>
              </a:prstGeom>
              <a:ln w="9525" cap="rnd">
                <a:solidFill>
                  <a:srgbClr val="FBD8BF"/>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8733DF-61F1-33A1-00E6-1DF3480FE4B2}"/>
                  </a:ext>
                </a:extLst>
              </p:cNvPr>
              <p:cNvCxnSpPr>
                <a:cxnSpLocks/>
              </p:cNvCxnSpPr>
              <p:nvPr/>
            </p:nvCxnSpPr>
            <p:spPr>
              <a:xfrm>
                <a:off x="1225061" y="1817840"/>
                <a:ext cx="6222" cy="14152"/>
              </a:xfrm>
              <a:prstGeom prst="line">
                <a:avLst/>
              </a:prstGeom>
              <a:ln w="9525" cap="rnd">
                <a:solidFill>
                  <a:srgbClr val="FBD8BF"/>
                </a:solidFill>
                <a:round/>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58B20149-C74E-995D-597B-1E7FEC71DC29}"/>
              </a:ext>
            </a:extLst>
          </p:cNvPr>
          <p:cNvPicPr>
            <a:picLocks noChangeAspect="1"/>
          </p:cNvPicPr>
          <p:nvPr/>
        </p:nvPicPr>
        <p:blipFill rotWithShape="1">
          <a:blip r:embed="rId3" cstate="screen">
            <a:duotone>
              <a:prstClr val="black"/>
              <a:srgbClr val="027FAA">
                <a:tint val="45000"/>
                <a:satMod val="400000"/>
              </a:srgbClr>
            </a:duotone>
            <a:lum bright="-32000"/>
            <a:extLst>
              <a:ext uri="{28A0092B-C50C-407E-A947-70E740481C1C}">
                <a14:useLocalDpi xmlns:a14="http://schemas.microsoft.com/office/drawing/2010/main"/>
              </a:ext>
            </a:extLst>
          </a:blip>
          <a:srcRect r="20017"/>
          <a:stretch/>
        </p:blipFill>
        <p:spPr>
          <a:xfrm>
            <a:off x="8724742" y="1866928"/>
            <a:ext cx="3467258" cy="5329237"/>
          </a:xfrm>
          <a:prstGeom prst="rect">
            <a:avLst/>
          </a:prstGeom>
          <a:ln>
            <a:noFill/>
          </a:ln>
        </p:spPr>
      </p:pic>
    </p:spTree>
    <p:extLst>
      <p:ext uri="{BB962C8B-B14F-4D97-AF65-F5344CB8AC3E}">
        <p14:creationId xmlns:p14="http://schemas.microsoft.com/office/powerpoint/2010/main" val="181434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9F75-9CF5-0942-18A2-9BF1EC7E194B}"/>
              </a:ext>
            </a:extLst>
          </p:cNvPr>
          <p:cNvSpPr>
            <a:spLocks noGrp="1"/>
          </p:cNvSpPr>
          <p:nvPr>
            <p:ph type="title"/>
          </p:nvPr>
        </p:nvSpPr>
        <p:spPr/>
        <p:txBody>
          <a:bodyPr/>
          <a:lstStyle/>
          <a:p>
            <a:r>
              <a:rPr lang="es-MX" dirty="0"/>
              <a:t>¿Por qué pasar a una base de datos administrada?</a:t>
            </a:r>
          </a:p>
        </p:txBody>
      </p:sp>
      <p:sp>
        <p:nvSpPr>
          <p:cNvPr id="3" name="Slide Number Placeholder 2">
            <a:extLst>
              <a:ext uri="{FF2B5EF4-FFF2-40B4-BE49-F238E27FC236}">
                <a16:creationId xmlns:a16="http://schemas.microsoft.com/office/drawing/2014/main" id="{FD5223DA-55E6-DEE1-0FC0-CDA9E0F023CC}"/>
              </a:ext>
            </a:extLst>
          </p:cNvPr>
          <p:cNvSpPr>
            <a:spLocks noGrp="1"/>
          </p:cNvSpPr>
          <p:nvPr>
            <p:ph type="sldNum" sz="quarter" idx="12"/>
          </p:nvPr>
        </p:nvSpPr>
        <p:spPr/>
        <p:txBody>
          <a:bodyPr/>
          <a:lstStyle/>
          <a:p>
            <a:fld id="{EB4B8DE2-A4E8-46E4-8BBF-D75455EFF32C}" type="slidenum">
              <a:rPr lang="en-US" smtClean="0"/>
              <a:pPr/>
              <a:t>6</a:t>
            </a:fld>
            <a:endParaRPr lang="en-US"/>
          </a:p>
        </p:txBody>
      </p:sp>
      <p:cxnSp>
        <p:nvCxnSpPr>
          <p:cNvPr id="4" name="Straight Connector 3">
            <a:extLst>
              <a:ext uri="{FF2B5EF4-FFF2-40B4-BE49-F238E27FC236}">
                <a16:creationId xmlns:a16="http://schemas.microsoft.com/office/drawing/2014/main" id="{F5BF0CF7-F940-C9C0-E4F7-F4C1FE572FED}"/>
              </a:ext>
            </a:extLst>
          </p:cNvPr>
          <p:cNvCxnSpPr>
            <a:cxnSpLocks/>
          </p:cNvCxnSpPr>
          <p:nvPr/>
        </p:nvCxnSpPr>
        <p:spPr>
          <a:xfrm>
            <a:off x="4089471" y="2115879"/>
            <a:ext cx="0" cy="301752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39CA6CC-2E1F-67E1-F560-14702484BC4B}"/>
              </a:ext>
            </a:extLst>
          </p:cNvPr>
          <p:cNvCxnSpPr>
            <a:cxnSpLocks/>
          </p:cNvCxnSpPr>
          <p:nvPr/>
        </p:nvCxnSpPr>
        <p:spPr>
          <a:xfrm>
            <a:off x="8000966" y="2115879"/>
            <a:ext cx="0" cy="301752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5E18C9B-3AD1-78C3-6BA3-A447B71AB36D}"/>
              </a:ext>
            </a:extLst>
          </p:cNvPr>
          <p:cNvGrpSpPr/>
          <p:nvPr/>
        </p:nvGrpSpPr>
        <p:grpSpPr>
          <a:xfrm>
            <a:off x="973469" y="2357661"/>
            <a:ext cx="2320509" cy="2511815"/>
            <a:chOff x="973469" y="2357661"/>
            <a:chExt cx="2320509" cy="2511815"/>
          </a:xfrm>
        </p:grpSpPr>
        <p:sp>
          <p:nvSpPr>
            <p:cNvPr id="7" name="TextBox 6">
              <a:extLst>
                <a:ext uri="{FF2B5EF4-FFF2-40B4-BE49-F238E27FC236}">
                  <a16:creationId xmlns:a16="http://schemas.microsoft.com/office/drawing/2014/main" id="{99319F46-6C9F-E1CC-DED6-B18567F69C96}"/>
                </a:ext>
              </a:extLst>
            </p:cNvPr>
            <p:cNvSpPr txBox="1"/>
            <p:nvPr/>
          </p:nvSpPr>
          <p:spPr>
            <a:xfrm>
              <a:off x="973469" y="4333945"/>
              <a:ext cx="2320509" cy="535531"/>
            </a:xfrm>
            <a:prstGeom prst="rect">
              <a:avLst/>
            </a:prstGeom>
            <a:noFill/>
          </p:spPr>
          <p:txBody>
            <a:bodyPr wrap="square" lIns="0" tIns="0" rIns="0" bIns="0" rtlCol="0" anchor="ctr" anchorCtr="0">
              <a:noAutofit/>
            </a:bodyPr>
            <a:lstStyle/>
            <a:p>
              <a:pPr algn="ctr">
                <a:lnSpc>
                  <a:spcPct val="90000"/>
                </a:lnSpc>
              </a:pPr>
              <a:r>
                <a:rPr lang="en-US" dirty="0" err="1"/>
                <a:t>Aumentar</a:t>
              </a:r>
              <a:r>
                <a:rPr lang="en-US" dirty="0"/>
                <a:t> la </a:t>
              </a:r>
              <a:r>
                <a:rPr lang="en-US" dirty="0" err="1"/>
                <a:t>eficiencia</a:t>
              </a:r>
              <a:endParaRPr lang="en-US" dirty="0"/>
            </a:p>
            <a:p>
              <a:pPr algn="ctr">
                <a:lnSpc>
                  <a:spcPct val="90000"/>
                </a:lnSpc>
              </a:pPr>
              <a:endParaRPr lang="en-US" dirty="0">
                <a:ea typeface="Amazon Ember" panose="02000000000000000000" pitchFamily="2" charset="0"/>
              </a:endParaRPr>
            </a:p>
          </p:txBody>
        </p:sp>
        <p:pic>
          <p:nvPicPr>
            <p:cNvPr id="8" name="Picture 7">
              <a:extLst>
                <a:ext uri="{FF2B5EF4-FFF2-40B4-BE49-F238E27FC236}">
                  <a16:creationId xmlns:a16="http://schemas.microsoft.com/office/drawing/2014/main" id="{88CC5445-52DF-7BCA-A083-9031C80964F0}"/>
                </a:ext>
              </a:extLst>
            </p:cNvPr>
            <p:cNvPicPr>
              <a:picLocks noChangeAspect="1"/>
            </p:cNvPicPr>
            <p:nvPr/>
          </p:nvPicPr>
          <p:blipFill>
            <a:blip r:embed="rId3">
              <a:lum/>
            </a:blip>
            <a:stretch>
              <a:fillRect/>
            </a:stretch>
          </p:blipFill>
          <p:spPr>
            <a:xfrm>
              <a:off x="1163677" y="2357661"/>
              <a:ext cx="1940092" cy="1714500"/>
            </a:xfrm>
            <a:prstGeom prst="rect">
              <a:avLst/>
            </a:prstGeom>
          </p:spPr>
        </p:pic>
      </p:grpSp>
      <p:grpSp>
        <p:nvGrpSpPr>
          <p:cNvPr id="9" name="Group 8">
            <a:extLst>
              <a:ext uri="{FF2B5EF4-FFF2-40B4-BE49-F238E27FC236}">
                <a16:creationId xmlns:a16="http://schemas.microsoft.com/office/drawing/2014/main" id="{33401C9B-E1B9-7BF6-BC2F-3293605CBB2B}"/>
              </a:ext>
            </a:extLst>
          </p:cNvPr>
          <p:cNvGrpSpPr/>
          <p:nvPr/>
        </p:nvGrpSpPr>
        <p:grpSpPr>
          <a:xfrm>
            <a:off x="4884964" y="2436869"/>
            <a:ext cx="2320509" cy="2432607"/>
            <a:chOff x="4884964" y="2436869"/>
            <a:chExt cx="2320509" cy="2432607"/>
          </a:xfrm>
        </p:grpSpPr>
        <p:pic>
          <p:nvPicPr>
            <p:cNvPr id="10" name="Picture 9">
              <a:extLst>
                <a:ext uri="{FF2B5EF4-FFF2-40B4-BE49-F238E27FC236}">
                  <a16:creationId xmlns:a16="http://schemas.microsoft.com/office/drawing/2014/main" id="{5FA5A969-8BF1-BA3A-E028-3233D974BA84}"/>
                </a:ext>
              </a:extLst>
            </p:cNvPr>
            <p:cNvPicPr>
              <a:picLocks noChangeAspect="1"/>
            </p:cNvPicPr>
            <p:nvPr/>
          </p:nvPicPr>
          <p:blipFill>
            <a:blip r:embed="rId4"/>
            <a:stretch>
              <a:fillRect/>
            </a:stretch>
          </p:blipFill>
          <p:spPr>
            <a:xfrm>
              <a:off x="5174449" y="2436869"/>
              <a:ext cx="1741539" cy="1397668"/>
            </a:xfrm>
            <a:prstGeom prst="rect">
              <a:avLst/>
            </a:prstGeom>
          </p:spPr>
        </p:pic>
        <p:sp>
          <p:nvSpPr>
            <p:cNvPr id="11" name="TextBox 10">
              <a:extLst>
                <a:ext uri="{FF2B5EF4-FFF2-40B4-BE49-F238E27FC236}">
                  <a16:creationId xmlns:a16="http://schemas.microsoft.com/office/drawing/2014/main" id="{050954B5-51D1-B36C-21EE-A0E8766DDC1F}"/>
                </a:ext>
              </a:extLst>
            </p:cNvPr>
            <p:cNvSpPr txBox="1"/>
            <p:nvPr/>
          </p:nvSpPr>
          <p:spPr>
            <a:xfrm>
              <a:off x="4884964" y="4333945"/>
              <a:ext cx="2320509" cy="535531"/>
            </a:xfrm>
            <a:prstGeom prst="rect">
              <a:avLst/>
            </a:prstGeom>
            <a:noFill/>
          </p:spPr>
          <p:txBody>
            <a:bodyPr wrap="square" lIns="0" tIns="0" rIns="0" bIns="0" rtlCol="0" anchor="ctr" anchorCtr="0">
              <a:noAutofit/>
            </a:bodyPr>
            <a:lstStyle/>
            <a:p>
              <a:pPr algn="ctr">
                <a:lnSpc>
                  <a:spcPct val="90000"/>
                </a:lnSpc>
              </a:pPr>
              <a:r>
                <a:rPr lang="en-US" dirty="0" err="1"/>
                <a:t>Reducir</a:t>
              </a:r>
              <a:r>
                <a:rPr lang="en-US" dirty="0"/>
                <a:t> los </a:t>
              </a:r>
              <a:r>
                <a:rPr lang="en-US" dirty="0" err="1"/>
                <a:t>costos</a:t>
              </a:r>
              <a:endParaRPr lang="en-US" dirty="0"/>
            </a:p>
            <a:p>
              <a:pPr algn="ctr">
                <a:lnSpc>
                  <a:spcPct val="90000"/>
                </a:lnSpc>
              </a:pPr>
              <a:endParaRPr lang="en-US" dirty="0">
                <a:ea typeface="Amazon Ember" panose="02000000000000000000" pitchFamily="2" charset="0"/>
              </a:endParaRPr>
            </a:p>
          </p:txBody>
        </p:sp>
      </p:grpSp>
      <p:grpSp>
        <p:nvGrpSpPr>
          <p:cNvPr id="12" name="Group 11">
            <a:extLst>
              <a:ext uri="{FF2B5EF4-FFF2-40B4-BE49-F238E27FC236}">
                <a16:creationId xmlns:a16="http://schemas.microsoft.com/office/drawing/2014/main" id="{A688AC47-2B1A-B8DF-7C1A-430C56B9F637}"/>
              </a:ext>
            </a:extLst>
          </p:cNvPr>
          <p:cNvGrpSpPr/>
          <p:nvPr/>
        </p:nvGrpSpPr>
        <p:grpSpPr>
          <a:xfrm>
            <a:off x="8000965" y="2322736"/>
            <a:ext cx="4191035" cy="2546740"/>
            <a:chOff x="8000965" y="2322736"/>
            <a:chExt cx="4191035" cy="2546740"/>
          </a:xfrm>
        </p:grpSpPr>
        <p:pic>
          <p:nvPicPr>
            <p:cNvPr id="13" name="Picture 12">
              <a:extLst>
                <a:ext uri="{FF2B5EF4-FFF2-40B4-BE49-F238E27FC236}">
                  <a16:creationId xmlns:a16="http://schemas.microsoft.com/office/drawing/2014/main" id="{E6C4648E-817A-0AC7-28C8-76FC622EB3AD}"/>
                </a:ext>
              </a:extLst>
            </p:cNvPr>
            <p:cNvPicPr>
              <a:picLocks noChangeAspect="1"/>
            </p:cNvPicPr>
            <p:nvPr/>
          </p:nvPicPr>
          <p:blipFill>
            <a:blip r:embed="rId5"/>
            <a:stretch>
              <a:fillRect/>
            </a:stretch>
          </p:blipFill>
          <p:spPr>
            <a:xfrm>
              <a:off x="9143914" y="2322736"/>
              <a:ext cx="1625600" cy="1854200"/>
            </a:xfrm>
            <a:prstGeom prst="rect">
              <a:avLst/>
            </a:prstGeom>
          </p:spPr>
        </p:pic>
        <p:sp>
          <p:nvSpPr>
            <p:cNvPr id="14" name="TextBox 13">
              <a:extLst>
                <a:ext uri="{FF2B5EF4-FFF2-40B4-BE49-F238E27FC236}">
                  <a16:creationId xmlns:a16="http://schemas.microsoft.com/office/drawing/2014/main" id="{CCD80A2A-DBE3-84C5-E4BC-7960979B1C1A}"/>
                </a:ext>
              </a:extLst>
            </p:cNvPr>
            <p:cNvSpPr txBox="1"/>
            <p:nvPr/>
          </p:nvSpPr>
          <p:spPr>
            <a:xfrm>
              <a:off x="8000965" y="4333945"/>
              <a:ext cx="4191035" cy="535531"/>
            </a:xfrm>
            <a:prstGeom prst="rect">
              <a:avLst/>
            </a:prstGeom>
            <a:noFill/>
          </p:spPr>
          <p:txBody>
            <a:bodyPr wrap="square" lIns="0" tIns="0" rIns="0" bIns="0" rtlCol="0" anchor="ctr" anchorCtr="0">
              <a:noAutofit/>
            </a:bodyPr>
            <a:lstStyle/>
            <a:p>
              <a:pPr algn="ctr">
                <a:lnSpc>
                  <a:spcPct val="90000"/>
                </a:lnSpc>
              </a:pPr>
              <a:r>
                <a:rPr lang="en-US" dirty="0" err="1"/>
                <a:t>Enfocarse</a:t>
              </a:r>
              <a:r>
                <a:rPr lang="en-US" dirty="0"/>
                <a:t> </a:t>
              </a:r>
              <a:r>
                <a:rPr lang="en-US" dirty="0" err="1"/>
                <a:t>en</a:t>
              </a:r>
              <a:r>
                <a:rPr lang="en-US" dirty="0"/>
                <a:t> la </a:t>
              </a:r>
              <a:r>
                <a:rPr lang="en-US" dirty="0" err="1"/>
                <a:t>innovación</a:t>
              </a:r>
              <a:endParaRPr lang="en-US" dirty="0"/>
            </a:p>
            <a:p>
              <a:pPr algn="ctr">
                <a:lnSpc>
                  <a:spcPct val="90000"/>
                </a:lnSpc>
              </a:pPr>
              <a:endParaRPr lang="en-US" dirty="0">
                <a:ea typeface="Amazon Ember" panose="02000000000000000000" pitchFamily="2" charset="0"/>
              </a:endParaRPr>
            </a:p>
          </p:txBody>
        </p:sp>
      </p:grpSp>
    </p:spTree>
    <p:extLst>
      <p:ext uri="{BB962C8B-B14F-4D97-AF65-F5344CB8AC3E}">
        <p14:creationId xmlns:p14="http://schemas.microsoft.com/office/powerpoint/2010/main" val="32990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EC98-F564-E2D8-3073-B52EACAB9F2F}"/>
              </a:ext>
            </a:extLst>
          </p:cNvPr>
          <p:cNvSpPr>
            <a:spLocks noGrp="1"/>
          </p:cNvSpPr>
          <p:nvPr>
            <p:ph type="title"/>
          </p:nvPr>
        </p:nvSpPr>
        <p:spPr>
          <a:xfrm>
            <a:off x="609600" y="306769"/>
            <a:ext cx="10972800" cy="812530"/>
          </a:xfrm>
        </p:spPr>
        <p:txBody>
          <a:bodyPr/>
          <a:lstStyle/>
          <a:p>
            <a:r>
              <a:rPr lang="es-MX" dirty="0"/>
              <a:t>Servicio de base de datos relacional Amazon RDS</a:t>
            </a:r>
            <a:br>
              <a:rPr lang="en-US" dirty="0"/>
            </a:br>
            <a:r>
              <a:rPr lang="es-MX" sz="2000" b="0" dirty="0"/>
              <a:t>Ofrece un performance mejorado de la base de datos con un costo total más bajo</a:t>
            </a:r>
            <a:endParaRPr lang="en-US" b="0" dirty="0"/>
          </a:p>
        </p:txBody>
      </p:sp>
      <p:sp>
        <p:nvSpPr>
          <p:cNvPr id="3" name="Slide Number Placeholder 2">
            <a:extLst>
              <a:ext uri="{FF2B5EF4-FFF2-40B4-BE49-F238E27FC236}">
                <a16:creationId xmlns:a16="http://schemas.microsoft.com/office/drawing/2014/main" id="{BA2F88D1-4790-EAE5-A279-88C83578913A}"/>
              </a:ext>
            </a:extLst>
          </p:cNvPr>
          <p:cNvSpPr>
            <a:spLocks noGrp="1"/>
          </p:cNvSpPr>
          <p:nvPr>
            <p:ph type="sldNum" sz="quarter" idx="12"/>
          </p:nvPr>
        </p:nvSpPr>
        <p:spPr/>
        <p:txBody>
          <a:bodyPr/>
          <a:lstStyle/>
          <a:p>
            <a:fld id="{EB4B8DE2-A4E8-46E4-8BBF-D75455EFF32C}" type="slidenum">
              <a:rPr lang="en-US" smtClean="0"/>
              <a:pPr/>
              <a:t>7</a:t>
            </a:fld>
            <a:endParaRPr lang="en-US"/>
          </a:p>
        </p:txBody>
      </p:sp>
      <p:sp>
        <p:nvSpPr>
          <p:cNvPr id="4" name="Rectangle 3">
            <a:extLst>
              <a:ext uri="{FF2B5EF4-FFF2-40B4-BE49-F238E27FC236}">
                <a16:creationId xmlns:a16="http://schemas.microsoft.com/office/drawing/2014/main" id="{C6136BEC-3777-6733-BB1B-94272604629C}"/>
              </a:ext>
            </a:extLst>
          </p:cNvPr>
          <p:cNvSpPr/>
          <p:nvPr/>
        </p:nvSpPr>
        <p:spPr>
          <a:xfrm>
            <a:off x="8893831" y="1785459"/>
            <a:ext cx="2627609" cy="3542502"/>
          </a:xfrm>
          <a:prstGeom prst="rect">
            <a:avLst/>
          </a:prstGeom>
        </p:spPr>
        <p:txBody>
          <a:bodyPr wrap="square" lIns="146298" tIns="73149" rIns="146298" bIns="73149">
            <a:spAutoFit/>
          </a:bodyPr>
          <a:lstStyle/>
          <a:p>
            <a:pPr lvl="0"/>
            <a:r>
              <a:rPr lang="es-MX" sz="40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60%</a:t>
            </a:r>
          </a:p>
          <a:p>
            <a:pPr lvl="0"/>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más bases de datos por DBA</a:t>
            </a:r>
          </a:p>
          <a:p>
            <a:pPr lvl="0"/>
            <a:endParaRPr lang="en-US" sz="256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br>
              <a:rPr lang="en-US" sz="4000"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s-MX" sz="40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86%</a:t>
            </a:r>
          </a:p>
          <a:p>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más rápido en la implementación</a:t>
            </a:r>
            <a:br>
              <a:rPr lang="en-US" sz="15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500" dirty="0">
                <a:latin typeface="Amazon Ember Display" panose="020F0603020204020204" pitchFamily="34" charset="0"/>
                <a:ea typeface="Amazon Ember Display" panose="020F0603020204020204" pitchFamily="34" charset="0"/>
                <a:cs typeface="Amazon Ember Display" panose="020F0603020204020204" pitchFamily="34" charset="0"/>
              </a:rPr>
              <a:t>de </a:t>
            </a:r>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nuevas bases de datos</a:t>
            </a:r>
          </a:p>
        </p:txBody>
      </p:sp>
      <p:sp>
        <p:nvSpPr>
          <p:cNvPr id="5" name="Rectangle 4">
            <a:extLst>
              <a:ext uri="{FF2B5EF4-FFF2-40B4-BE49-F238E27FC236}">
                <a16:creationId xmlns:a16="http://schemas.microsoft.com/office/drawing/2014/main" id="{7DAAF66A-FC7D-0AC5-C70B-8E68BC2D365E}"/>
              </a:ext>
            </a:extLst>
          </p:cNvPr>
          <p:cNvSpPr/>
          <p:nvPr/>
        </p:nvSpPr>
        <p:spPr>
          <a:xfrm>
            <a:off x="1398014" y="1785459"/>
            <a:ext cx="1720587" cy="3311670"/>
          </a:xfrm>
          <a:prstGeom prst="rect">
            <a:avLst/>
          </a:prstGeom>
        </p:spPr>
        <p:txBody>
          <a:bodyPr wrap="none" lIns="146298" tIns="73149" rIns="146298" bIns="73149">
            <a:spAutoFit/>
          </a:bodyPr>
          <a:lstStyle/>
          <a:p>
            <a:pPr algn="r"/>
            <a:r>
              <a:rPr lang="es-MX" sz="40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264%</a:t>
            </a:r>
          </a:p>
          <a:p>
            <a:pPr algn="r"/>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ROI en tres años</a:t>
            </a:r>
          </a:p>
          <a:p>
            <a:pPr algn="r"/>
            <a:endParaRPr lang="en-US" sz="256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r"/>
            <a:br>
              <a:rPr lang="en-US" sz="4000" b="1"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s-MX" sz="40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97%</a:t>
            </a:r>
          </a:p>
          <a:p>
            <a:pPr algn="r"/>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reducción en</a:t>
            </a:r>
            <a:br>
              <a:rPr lang="en-US" sz="15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500" dirty="0">
                <a:latin typeface="Amazon Ember Display" panose="020F0603020204020204" pitchFamily="34" charset="0"/>
                <a:ea typeface="Amazon Ember Display" panose="020F0603020204020204" pitchFamily="34" charset="0"/>
                <a:cs typeface="Amazon Ember Display" panose="020F0603020204020204" pitchFamily="34" charset="0"/>
              </a:rPr>
              <a:t>downtime</a:t>
            </a:r>
          </a:p>
          <a:p>
            <a:pPr algn="r"/>
            <a:r>
              <a:rPr lang="es-MX" sz="1500" dirty="0">
                <a:latin typeface="Amazon Ember Display" panose="020F0603020204020204" pitchFamily="34" charset="0"/>
                <a:ea typeface="Amazon Ember Display" panose="020F0603020204020204" pitchFamily="34" charset="0"/>
                <a:cs typeface="Amazon Ember Display" panose="020F0603020204020204" pitchFamily="34" charset="0"/>
              </a:rPr>
              <a:t>no planificado</a:t>
            </a:r>
          </a:p>
        </p:txBody>
      </p:sp>
      <p:pic>
        <p:nvPicPr>
          <p:cNvPr id="6" name="Picture 5">
            <a:extLst>
              <a:ext uri="{FF2B5EF4-FFF2-40B4-BE49-F238E27FC236}">
                <a16:creationId xmlns:a16="http://schemas.microsoft.com/office/drawing/2014/main" id="{2E2B1CB0-65F2-5263-847C-8F75409AE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6"/>
          <a:stretch/>
        </p:blipFill>
        <p:spPr>
          <a:xfrm>
            <a:off x="4469460" y="2115202"/>
            <a:ext cx="3131160" cy="4044298"/>
          </a:xfrm>
          <a:prstGeom prst="rect">
            <a:avLst/>
          </a:prstGeom>
        </p:spPr>
      </p:pic>
      <p:cxnSp>
        <p:nvCxnSpPr>
          <p:cNvPr id="7" name="Straight Arrow Connector 6">
            <a:extLst>
              <a:ext uri="{FF2B5EF4-FFF2-40B4-BE49-F238E27FC236}">
                <a16:creationId xmlns:a16="http://schemas.microsoft.com/office/drawing/2014/main" id="{A61E61EE-D592-D480-DB2F-BDB9CFE5A3CA}"/>
              </a:ext>
            </a:extLst>
          </p:cNvPr>
          <p:cNvCxnSpPr/>
          <p:nvPr/>
        </p:nvCxnSpPr>
        <p:spPr>
          <a:xfrm flipH="1">
            <a:off x="3251951" y="2492453"/>
            <a:ext cx="851043" cy="0"/>
          </a:xfrm>
          <a:prstGeom prst="straightConnector1">
            <a:avLst/>
          </a:prstGeom>
          <a:ln>
            <a:solidFill>
              <a:srgbClr val="027FAA"/>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F71AEAD-50AD-D604-7B33-AB7F745122AB}"/>
              </a:ext>
            </a:extLst>
          </p:cNvPr>
          <p:cNvCxnSpPr/>
          <p:nvPr/>
        </p:nvCxnSpPr>
        <p:spPr>
          <a:xfrm flipH="1">
            <a:off x="3251951" y="4378149"/>
            <a:ext cx="851043" cy="0"/>
          </a:xfrm>
          <a:prstGeom prst="straightConnector1">
            <a:avLst/>
          </a:prstGeom>
          <a:ln>
            <a:solidFill>
              <a:srgbClr val="027FAA"/>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298FD13-FBD3-5DCD-78F9-C30F7E3C5894}"/>
              </a:ext>
            </a:extLst>
          </p:cNvPr>
          <p:cNvCxnSpPr>
            <a:cxnSpLocks/>
          </p:cNvCxnSpPr>
          <p:nvPr/>
        </p:nvCxnSpPr>
        <p:spPr>
          <a:xfrm>
            <a:off x="7967086" y="2508709"/>
            <a:ext cx="796547" cy="0"/>
          </a:xfrm>
          <a:prstGeom prst="straightConnector1">
            <a:avLst/>
          </a:prstGeom>
          <a:ln>
            <a:solidFill>
              <a:srgbClr val="027FAA"/>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51CAAAB-1898-7568-D225-2CEE08CF9691}"/>
              </a:ext>
            </a:extLst>
          </p:cNvPr>
          <p:cNvCxnSpPr>
            <a:cxnSpLocks/>
          </p:cNvCxnSpPr>
          <p:nvPr/>
        </p:nvCxnSpPr>
        <p:spPr>
          <a:xfrm>
            <a:off x="7967086" y="4459429"/>
            <a:ext cx="764035" cy="0"/>
          </a:xfrm>
          <a:prstGeom prst="straightConnector1">
            <a:avLst/>
          </a:prstGeom>
          <a:ln>
            <a:solidFill>
              <a:srgbClr val="027FAA"/>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977EE5C-22B1-84B7-1DFD-1AF24D7FED1C}"/>
              </a:ext>
            </a:extLst>
          </p:cNvPr>
          <p:cNvSpPr/>
          <p:nvPr/>
        </p:nvSpPr>
        <p:spPr>
          <a:xfrm>
            <a:off x="7811313" y="5527652"/>
            <a:ext cx="3710127" cy="640169"/>
          </a:xfrm>
          <a:prstGeom prst="rect">
            <a:avLst/>
          </a:prstGeom>
        </p:spPr>
        <p:txBody>
          <a:bodyPr wrap="square" lIns="146298" tIns="73149" rIns="146298" bIns="73149">
            <a:spAutoFit/>
          </a:bodyPr>
          <a:lstStyle/>
          <a:p>
            <a:r>
              <a:rPr lang="es-MX" sz="800" dirty="0">
                <a:latin typeface="Amazon Ember Display" panose="020F0603020204020204" pitchFamily="34" charset="0"/>
                <a:ea typeface="Amazon Ember Display" panose="020F0603020204020204" pitchFamily="34" charset="0"/>
                <a:cs typeface="Amazon Ember Display" panose="020F0603020204020204" pitchFamily="34" charset="0"/>
              </a:rPr>
              <a:t>Fuente: IDC, Amazon Relational Database Service Ofrece Performance de Base de Datos Mejorado a Menor</a:t>
            </a:r>
            <a:br>
              <a:rPr lang="en-US" sz="80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s-MX" sz="800" dirty="0">
                <a:latin typeface="Amazon Ember Display" panose="020F0603020204020204" pitchFamily="34" charset="0"/>
                <a:ea typeface="Amazon Ember Display" panose="020F0603020204020204" pitchFamily="34" charset="0"/>
                <a:cs typeface="Amazon Ember Display" panose="020F0603020204020204" pitchFamily="34" charset="0"/>
              </a:rPr>
              <a:t>Costo total, Doc #US45976520, marzo de 2020. https://pages.awscloud.com/RDS_BusinessValue_WP.html</a:t>
            </a:r>
          </a:p>
        </p:txBody>
      </p:sp>
    </p:spTree>
    <p:extLst>
      <p:ext uri="{BB962C8B-B14F-4D97-AF65-F5344CB8AC3E}">
        <p14:creationId xmlns:p14="http://schemas.microsoft.com/office/powerpoint/2010/main" val="298827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87C8-289F-B47F-B6CE-8C11A5922B28}"/>
              </a:ext>
            </a:extLst>
          </p:cNvPr>
          <p:cNvSpPr>
            <a:spLocks noGrp="1"/>
          </p:cNvSpPr>
          <p:nvPr>
            <p:ph type="title"/>
          </p:nvPr>
        </p:nvSpPr>
        <p:spPr/>
        <p:txBody>
          <a:bodyPr/>
          <a:lstStyle/>
          <a:p>
            <a:r>
              <a:rPr lang="es-MX" dirty="0"/>
              <a:t>Áreas clave donde los clientes nos piden innovar</a:t>
            </a:r>
          </a:p>
        </p:txBody>
      </p:sp>
      <p:sp>
        <p:nvSpPr>
          <p:cNvPr id="3" name="Slide Number Placeholder 2">
            <a:extLst>
              <a:ext uri="{FF2B5EF4-FFF2-40B4-BE49-F238E27FC236}">
                <a16:creationId xmlns:a16="http://schemas.microsoft.com/office/drawing/2014/main" id="{ACC35F59-0D6A-928C-102E-8B5CE23B95D1}"/>
              </a:ext>
            </a:extLst>
          </p:cNvPr>
          <p:cNvSpPr>
            <a:spLocks noGrp="1"/>
          </p:cNvSpPr>
          <p:nvPr>
            <p:ph type="sldNum" sz="quarter" idx="12"/>
          </p:nvPr>
        </p:nvSpPr>
        <p:spPr/>
        <p:txBody>
          <a:bodyPr/>
          <a:lstStyle/>
          <a:p>
            <a:fld id="{EB4B8DE2-A4E8-46E4-8BBF-D75455EFF32C}" type="slidenum">
              <a:rPr lang="en-US" smtClean="0"/>
              <a:pPr/>
              <a:t>8</a:t>
            </a:fld>
            <a:endParaRPr lang="en-US"/>
          </a:p>
        </p:txBody>
      </p:sp>
      <p:grpSp>
        <p:nvGrpSpPr>
          <p:cNvPr id="4" name="Group 3">
            <a:extLst>
              <a:ext uri="{FF2B5EF4-FFF2-40B4-BE49-F238E27FC236}">
                <a16:creationId xmlns:a16="http://schemas.microsoft.com/office/drawing/2014/main" id="{D668B908-959B-4736-2CD3-4CA53CC833B1}"/>
              </a:ext>
            </a:extLst>
          </p:cNvPr>
          <p:cNvGrpSpPr/>
          <p:nvPr/>
        </p:nvGrpSpPr>
        <p:grpSpPr>
          <a:xfrm>
            <a:off x="2642870" y="1714500"/>
            <a:ext cx="6906258" cy="4449105"/>
            <a:chOff x="2521520" y="1779293"/>
            <a:chExt cx="9218195" cy="5938485"/>
          </a:xfrm>
        </p:grpSpPr>
        <p:grpSp>
          <p:nvGrpSpPr>
            <p:cNvPr id="5" name="Group 4">
              <a:extLst>
                <a:ext uri="{FF2B5EF4-FFF2-40B4-BE49-F238E27FC236}">
                  <a16:creationId xmlns:a16="http://schemas.microsoft.com/office/drawing/2014/main" id="{DF6A0544-5383-DB74-9E5C-9DFE86F1BE91}"/>
                </a:ext>
              </a:extLst>
            </p:cNvPr>
            <p:cNvGrpSpPr/>
            <p:nvPr/>
          </p:nvGrpSpPr>
          <p:grpSpPr>
            <a:xfrm>
              <a:off x="2521520" y="1779293"/>
              <a:ext cx="9218195" cy="1049281"/>
              <a:chOff x="2521522" y="6562713"/>
              <a:chExt cx="9218195" cy="1049281"/>
            </a:xfrm>
          </p:grpSpPr>
          <p:sp>
            <p:nvSpPr>
              <p:cNvPr id="16" name="Trapezoid 4">
                <a:extLst>
                  <a:ext uri="{FF2B5EF4-FFF2-40B4-BE49-F238E27FC236}">
                    <a16:creationId xmlns:a16="http://schemas.microsoft.com/office/drawing/2014/main" id="{47639EA5-B2AD-BAF5-64A4-3BB9A229C7FD}"/>
                  </a:ext>
                </a:extLst>
              </p:cNvPr>
              <p:cNvSpPr>
                <a:spLocks noChangeAspect="1"/>
              </p:cNvSpPr>
              <p:nvPr/>
            </p:nvSpPr>
            <p:spPr bwMode="auto">
              <a:xfrm flipV="1">
                <a:off x="2521522" y="6562713"/>
                <a:ext cx="9218195" cy="1049281"/>
              </a:xfrm>
              <a:prstGeom prst="trapezoid">
                <a:avLst>
                  <a:gd name="adj" fmla="val 78684"/>
                </a:avLst>
              </a:prstGeom>
              <a:solidFill>
                <a:srgbClr val="027F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endParaRPr lang="en-US" sz="2160" dirty="0">
                  <a:solidFill>
                    <a:schemeClr val="tx1"/>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88A32BA1-0CE5-0204-44A4-BB4AA42ADEE5}"/>
                  </a:ext>
                </a:extLst>
              </p:cNvPr>
              <p:cNvSpPr txBox="1"/>
              <p:nvPr/>
            </p:nvSpPr>
            <p:spPr>
              <a:xfrm>
                <a:off x="6285041" y="6742273"/>
                <a:ext cx="1691161" cy="690157"/>
              </a:xfrm>
              <a:prstGeom prst="rect">
                <a:avLst/>
              </a:prstGeom>
              <a:noFill/>
            </p:spPr>
            <p:txBody>
              <a:bodyPr wrap="none" lIns="182880" tIns="146304" rIns="182880" bIns="146304" rtlCol="0" anchor="ctr">
                <a:spAutoFit/>
              </a:bodyPr>
              <a:lstStyle/>
              <a:p>
                <a:pPr algn="ctr">
                  <a:lnSpc>
                    <a:spcPct val="90000"/>
                  </a:lnSpc>
                  <a:spcAft>
                    <a:spcPts val="1800"/>
                  </a:spcAft>
                </a:pP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Opciones</a:t>
                </a:r>
                <a:endPar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6" name="Group 5">
              <a:extLst>
                <a:ext uri="{FF2B5EF4-FFF2-40B4-BE49-F238E27FC236}">
                  <a16:creationId xmlns:a16="http://schemas.microsoft.com/office/drawing/2014/main" id="{1B3F5D14-7528-DC4B-2373-EDEE771C34B6}"/>
                </a:ext>
              </a:extLst>
            </p:cNvPr>
            <p:cNvGrpSpPr/>
            <p:nvPr/>
          </p:nvGrpSpPr>
          <p:grpSpPr>
            <a:xfrm>
              <a:off x="2521520" y="3041616"/>
              <a:ext cx="9218195" cy="1468182"/>
              <a:chOff x="2521522" y="5443452"/>
              <a:chExt cx="9218195" cy="1468182"/>
            </a:xfrm>
          </p:grpSpPr>
          <p:sp>
            <p:nvSpPr>
              <p:cNvPr id="14" name="Trapezoid 41">
                <a:extLst>
                  <a:ext uri="{FF2B5EF4-FFF2-40B4-BE49-F238E27FC236}">
                    <a16:creationId xmlns:a16="http://schemas.microsoft.com/office/drawing/2014/main" id="{14D109C0-1A52-A3A4-6078-103412FDA7B0}"/>
                  </a:ext>
                </a:extLst>
              </p:cNvPr>
              <p:cNvSpPr>
                <a:spLocks noChangeAspect="1"/>
              </p:cNvSpPr>
              <p:nvPr/>
            </p:nvSpPr>
            <p:spPr bwMode="auto">
              <a:xfrm flipV="1">
                <a:off x="3488179" y="5443452"/>
                <a:ext cx="7284880" cy="937940"/>
              </a:xfrm>
              <a:prstGeom prst="trapezoid">
                <a:avLst>
                  <a:gd name="adj" fmla="val 78684"/>
                </a:avLst>
              </a:prstGeom>
              <a:solidFill>
                <a:srgbClr val="027FA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endParaRPr lang="en-US" sz="2160" dirty="0">
                  <a:solidFill>
                    <a:schemeClr val="tx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ACD8ADD-C2AD-F31A-31F1-2140C6D188CD}"/>
                  </a:ext>
                </a:extLst>
              </p:cNvPr>
              <p:cNvSpPr txBox="1"/>
              <p:nvPr/>
            </p:nvSpPr>
            <p:spPr>
              <a:xfrm>
                <a:off x="2521522" y="5617590"/>
                <a:ext cx="9218195" cy="1294044"/>
              </a:xfrm>
              <a:prstGeom prst="rect">
                <a:avLst/>
              </a:prstGeom>
              <a:noFill/>
            </p:spPr>
            <p:txBody>
              <a:bodyPr wrap="square" lIns="182880" tIns="146304" rIns="182880" bIns="146304" rtlCol="0" anchor="ctr">
                <a:spAutoFit/>
              </a:bodyPr>
              <a:lstStyle/>
              <a:p>
                <a:pPr algn="ctr">
                  <a:lnSpc>
                    <a:spcPct val="90000"/>
                  </a:lnSpc>
                  <a:spcAft>
                    <a:spcPts val="1800"/>
                  </a:spcAft>
                </a:pP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Seguridad</a:t>
                </a:r>
                <a:r>
                  <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rPr>
                  <a:t> y </a:t>
                </a: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cumplimiento</a:t>
                </a:r>
                <a:endPar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ctr">
                  <a:lnSpc>
                    <a:spcPct val="90000"/>
                  </a:lnSpc>
                  <a:spcAft>
                    <a:spcPts val="1800"/>
                  </a:spcAft>
                </a:pPr>
                <a:endPar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7" name="Group 6">
              <a:extLst>
                <a:ext uri="{FF2B5EF4-FFF2-40B4-BE49-F238E27FC236}">
                  <a16:creationId xmlns:a16="http://schemas.microsoft.com/office/drawing/2014/main" id="{03214103-C399-C9BB-9A6B-EDDF2954C0B4}"/>
                </a:ext>
              </a:extLst>
            </p:cNvPr>
            <p:cNvGrpSpPr/>
            <p:nvPr/>
          </p:nvGrpSpPr>
          <p:grpSpPr>
            <a:xfrm>
              <a:off x="4375318" y="4257129"/>
              <a:ext cx="5510598" cy="937941"/>
              <a:chOff x="4375321" y="4324189"/>
              <a:chExt cx="5510598" cy="937941"/>
            </a:xfrm>
          </p:grpSpPr>
          <p:sp>
            <p:nvSpPr>
              <p:cNvPr id="12" name="Trapezoid 48">
                <a:extLst>
                  <a:ext uri="{FF2B5EF4-FFF2-40B4-BE49-F238E27FC236}">
                    <a16:creationId xmlns:a16="http://schemas.microsoft.com/office/drawing/2014/main" id="{4FA95686-A019-C353-65F4-AFFB296E28E5}"/>
                  </a:ext>
                </a:extLst>
              </p:cNvPr>
              <p:cNvSpPr>
                <a:spLocks noChangeAspect="1"/>
              </p:cNvSpPr>
              <p:nvPr/>
            </p:nvSpPr>
            <p:spPr bwMode="auto">
              <a:xfrm flipV="1">
                <a:off x="4375321" y="4324189"/>
                <a:ext cx="5510598" cy="937941"/>
              </a:xfrm>
              <a:prstGeom prst="trapezoid">
                <a:avLst>
                  <a:gd name="adj" fmla="val 78684"/>
                </a:avLst>
              </a:prstGeom>
              <a:solidFill>
                <a:srgbClr val="027FAA">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endParaRPr lang="en-US" sz="2160"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BC8C6E8E-C15A-F273-DB99-8775D42B88B5}"/>
                  </a:ext>
                </a:extLst>
              </p:cNvPr>
              <p:cNvSpPr txBox="1"/>
              <p:nvPr/>
            </p:nvSpPr>
            <p:spPr>
              <a:xfrm>
                <a:off x="4375321" y="4431648"/>
                <a:ext cx="5510598" cy="723022"/>
              </a:xfrm>
              <a:prstGeom prst="rect">
                <a:avLst/>
              </a:prstGeom>
              <a:noFill/>
            </p:spPr>
            <p:txBody>
              <a:bodyPr wrap="square" lIns="182880" tIns="146304" rIns="182880" bIns="146304" rtlCol="0" anchor="ctr">
                <a:spAutoFit/>
              </a:bodyPr>
              <a:lstStyle/>
              <a:p>
                <a:pPr algn="ct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Durabilidad</a:t>
                </a:r>
                <a:r>
                  <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rPr>
                  <a:t> y </a:t>
                </a: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disponibilidad</a:t>
                </a:r>
                <a:endPar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8" name="Group 7">
              <a:extLst>
                <a:ext uri="{FF2B5EF4-FFF2-40B4-BE49-F238E27FC236}">
                  <a16:creationId xmlns:a16="http://schemas.microsoft.com/office/drawing/2014/main" id="{FA10F971-8350-997E-63A0-9073DCA8A8EB}"/>
                </a:ext>
              </a:extLst>
            </p:cNvPr>
            <p:cNvGrpSpPr/>
            <p:nvPr/>
          </p:nvGrpSpPr>
          <p:grpSpPr>
            <a:xfrm>
              <a:off x="5273103" y="5366715"/>
              <a:ext cx="3726905" cy="914781"/>
              <a:chOff x="5273105" y="3228086"/>
              <a:chExt cx="3726905" cy="914781"/>
            </a:xfrm>
          </p:grpSpPr>
          <p:sp>
            <p:nvSpPr>
              <p:cNvPr id="10" name="Trapezoid 50">
                <a:extLst>
                  <a:ext uri="{FF2B5EF4-FFF2-40B4-BE49-F238E27FC236}">
                    <a16:creationId xmlns:a16="http://schemas.microsoft.com/office/drawing/2014/main" id="{DD3FCE6E-DCF9-C403-A1D9-EC85B5B7CB1F}"/>
                  </a:ext>
                </a:extLst>
              </p:cNvPr>
              <p:cNvSpPr>
                <a:spLocks noChangeAspect="1"/>
              </p:cNvSpPr>
              <p:nvPr/>
            </p:nvSpPr>
            <p:spPr bwMode="auto">
              <a:xfrm flipV="1">
                <a:off x="5273105" y="3228086"/>
                <a:ext cx="3715029" cy="914781"/>
              </a:xfrm>
              <a:prstGeom prst="trapezoid">
                <a:avLst>
                  <a:gd name="adj" fmla="val 78684"/>
                </a:avLst>
              </a:prstGeom>
              <a:solidFill>
                <a:srgbClr val="027FA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endParaRPr lang="en-US" sz="2160" dirty="0">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C87D22A-6450-13BB-653B-ABE368AB6650}"/>
                  </a:ext>
                </a:extLst>
              </p:cNvPr>
              <p:cNvSpPr txBox="1"/>
              <p:nvPr/>
            </p:nvSpPr>
            <p:spPr>
              <a:xfrm>
                <a:off x="5273105" y="3323968"/>
                <a:ext cx="3726905" cy="723021"/>
              </a:xfrm>
              <a:prstGeom prst="rect">
                <a:avLst/>
              </a:prstGeom>
              <a:noFill/>
            </p:spPr>
            <p:txBody>
              <a:bodyPr wrap="square" lIns="182880" tIns="146304" rIns="182880" bIns="146304" rtlCol="0" anchor="ctr">
                <a:spAutoFit/>
              </a:bodyPr>
              <a:lstStyle/>
              <a:p>
                <a:pPr algn="ctr"/>
                <a:r>
                  <a:rPr lang="en-US" sz="1600" b="1" dirty="0" err="1">
                    <a:latin typeface="Amazon Ember Display" panose="020F0603020204020204" pitchFamily="34" charset="0"/>
                    <a:ea typeface="Amazon Ember Display" panose="020F0603020204020204" pitchFamily="34" charset="0"/>
                    <a:cs typeface="Amazon Ember Display" panose="020F0603020204020204" pitchFamily="34" charset="0"/>
                  </a:rPr>
                  <a:t>Precio-rendimiento</a:t>
                </a:r>
                <a:endParaRPr lang="en-US" sz="16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sp>
          <p:nvSpPr>
            <p:cNvPr id="9" name="Triangle 8">
              <a:extLst>
                <a:ext uri="{FF2B5EF4-FFF2-40B4-BE49-F238E27FC236}">
                  <a16:creationId xmlns:a16="http://schemas.microsoft.com/office/drawing/2014/main" id="{55F4630E-1167-9D43-A0C9-BA46038D1A49}"/>
                </a:ext>
              </a:extLst>
            </p:cNvPr>
            <p:cNvSpPr/>
            <p:nvPr/>
          </p:nvSpPr>
          <p:spPr bwMode="auto">
            <a:xfrm flipV="1">
              <a:off x="6161790" y="6450306"/>
              <a:ext cx="1937654" cy="1267472"/>
            </a:xfrm>
            <a:prstGeom prst="triangle">
              <a:avLst/>
            </a:prstGeom>
            <a:solidFill>
              <a:srgbClr val="027FAA">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endParaRPr lang="en-US" sz="2160" dirty="0">
                <a:solidFill>
                  <a:schemeClr val="tx1"/>
                </a:soli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9A324DB0-CFAA-A84C-E98B-8B0F3984065C}"/>
              </a:ext>
            </a:extLst>
          </p:cNvPr>
          <p:cNvSpPr txBox="1"/>
          <p:nvPr/>
        </p:nvSpPr>
        <p:spPr>
          <a:xfrm>
            <a:off x="5465366" y="5224455"/>
            <a:ext cx="1261264" cy="738664"/>
          </a:xfrm>
          <a:prstGeom prst="rect">
            <a:avLst/>
          </a:prstGeom>
          <a:noFill/>
        </p:spPr>
        <p:txBody>
          <a:bodyPr wrap="square" lIns="182880" tIns="146304" rIns="182880" bIns="146304" rtlCol="0" anchor="ctr">
            <a:spAutoFit/>
          </a:bodyPr>
          <a:lstStyle/>
          <a:p>
            <a:pPr algn="ctr">
              <a:lnSpc>
                <a:spcPct val="90000"/>
              </a:lnSpc>
              <a:spcAft>
                <a:spcPts val="1800"/>
              </a:spcAft>
            </a:pPr>
            <a:r>
              <a:rPr lang="es-MX" sz="1600" b="1" dirty="0">
                <a:latin typeface="Amazon Ember Display" panose="020F0603020204020204" pitchFamily="34" charset="0"/>
                <a:ea typeface="Amazon Ember Display" panose="020F0603020204020204" pitchFamily="34" charset="0"/>
                <a:cs typeface="Amazon Ember Display" panose="020F0603020204020204" pitchFamily="34" charset="0"/>
              </a:rPr>
              <a:t>Facilidad de uso</a:t>
            </a:r>
          </a:p>
        </p:txBody>
      </p:sp>
    </p:spTree>
    <p:extLst>
      <p:ext uri="{BB962C8B-B14F-4D97-AF65-F5344CB8AC3E}">
        <p14:creationId xmlns:p14="http://schemas.microsoft.com/office/powerpoint/2010/main" val="19766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828E-66D1-52F0-D66B-339D38BFD467}"/>
              </a:ext>
            </a:extLst>
          </p:cNvPr>
          <p:cNvSpPr>
            <a:spLocks noGrp="1"/>
          </p:cNvSpPr>
          <p:nvPr>
            <p:ph type="title"/>
          </p:nvPr>
        </p:nvSpPr>
        <p:spPr>
          <a:xfrm>
            <a:off x="609600" y="306769"/>
            <a:ext cx="11062800" cy="1255728"/>
          </a:xfrm>
        </p:spPr>
        <p:txBody>
          <a:bodyPr/>
          <a:lstStyle/>
          <a:p>
            <a:r>
              <a:rPr lang="es-MX" dirty="0"/>
              <a:t>Amazon Relational Database Service (RDS) para SQL Server</a:t>
            </a:r>
            <a:br>
              <a:rPr lang="en-US" dirty="0"/>
            </a:br>
            <a:r>
              <a:rPr lang="es-MX" sz="2000" b="0" dirty="0"/>
              <a:t>Configure, opere y escale bases de datos administradas de SQL Server en unos pocos clics</a:t>
            </a:r>
            <a:endParaRPr lang="en-US" b="0" dirty="0"/>
          </a:p>
        </p:txBody>
      </p:sp>
      <p:sp>
        <p:nvSpPr>
          <p:cNvPr id="3" name="Slide Number Placeholder 2">
            <a:extLst>
              <a:ext uri="{FF2B5EF4-FFF2-40B4-BE49-F238E27FC236}">
                <a16:creationId xmlns:a16="http://schemas.microsoft.com/office/drawing/2014/main" id="{D30E21B2-8B73-C147-1740-FA1D46053EC7}"/>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4" name="Straight Connector 51">
            <a:extLst>
              <a:ext uri="{FF2B5EF4-FFF2-40B4-BE49-F238E27FC236}">
                <a16:creationId xmlns:a16="http://schemas.microsoft.com/office/drawing/2014/main" id="{CBE2A7CC-20C6-9DD0-A76A-D4FDFBAEF5E7}"/>
              </a:ext>
            </a:extLst>
          </p:cNvPr>
          <p:cNvSpPr/>
          <p:nvPr/>
        </p:nvSpPr>
        <p:spPr>
          <a:xfrm flipH="1">
            <a:off x="3073699" y="2063448"/>
            <a:ext cx="1" cy="3840481"/>
          </a:xfrm>
          <a:prstGeom prst="line">
            <a:avLst/>
          </a:prstGeom>
          <a:ln cap="rnd">
            <a:solidFill>
              <a:srgbClr val="FFFFFF"/>
            </a:solidFill>
            <a:miter/>
          </a:ln>
        </p:spPr>
        <p:txBody>
          <a:bodyPr lIns="45719" rIns="45719"/>
          <a:lstStyle/>
          <a:p>
            <a:pPr>
              <a:defRPr>
                <a:solidFill>
                  <a:srgbClr val="FFFFFF"/>
                </a:solidFill>
              </a:defRPr>
            </a:pPr>
            <a:endParaRPr/>
          </a:p>
        </p:txBody>
      </p:sp>
      <p:sp>
        <p:nvSpPr>
          <p:cNvPr id="5" name="TextBox 8">
            <a:extLst>
              <a:ext uri="{FF2B5EF4-FFF2-40B4-BE49-F238E27FC236}">
                <a16:creationId xmlns:a16="http://schemas.microsoft.com/office/drawing/2014/main" id="{D962ECE2-97AB-B267-3BA5-FDD086387AC5}"/>
              </a:ext>
            </a:extLst>
          </p:cNvPr>
          <p:cNvSpPr txBox="1"/>
          <p:nvPr/>
        </p:nvSpPr>
        <p:spPr>
          <a:xfrm>
            <a:off x="455239" y="4079311"/>
            <a:ext cx="2414960" cy="110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spcBef>
                <a:spcPts val="1200"/>
              </a:spcBef>
              <a:defRPr sz="1200">
                <a:solidFill>
                  <a:srgbClr val="FFFFFF"/>
                </a:solidFill>
                <a:latin typeface="Amazon Ember Light"/>
                <a:ea typeface="Amazon Ember Light"/>
                <a:cs typeface="Amazon Ember Light"/>
                <a:sym typeface="Amazon Ember Light"/>
              </a:defRPr>
            </a:pPr>
            <a:r>
              <a:rPr lang="es-MX" dirty="0"/>
              <a:t>Tareas administrativas automatizadas como provisioning, parches, backup y recuperación.</a:t>
            </a:r>
          </a:p>
          <a:p>
            <a:pPr algn="ctr">
              <a:spcBef>
                <a:spcPts val="1200"/>
              </a:spcBef>
              <a:defRPr sz="1200">
                <a:solidFill>
                  <a:srgbClr val="FFFFFF"/>
                </a:solidFill>
                <a:latin typeface="Amazon Ember Light"/>
                <a:ea typeface="Amazon Ember Light"/>
                <a:cs typeface="Amazon Ember Light"/>
                <a:sym typeface="Amazon Ember Light"/>
              </a:defRPr>
            </a:pPr>
            <a:r>
              <a:rPr lang="es-MX" dirty="0"/>
              <a:t>Acceda a la última especialización y</a:t>
            </a:r>
            <a:br>
              <a:rPr dirty="0"/>
            </a:br>
            <a:r>
              <a:rPr lang="es-MX" dirty="0"/>
              <a:t>versiones menores</a:t>
            </a:r>
          </a:p>
        </p:txBody>
      </p:sp>
      <p:pic>
        <p:nvPicPr>
          <p:cNvPr id="6" name="Graphic 41" descr="Graphic 41">
            <a:extLst>
              <a:ext uri="{FF2B5EF4-FFF2-40B4-BE49-F238E27FC236}">
                <a16:creationId xmlns:a16="http://schemas.microsoft.com/office/drawing/2014/main" id="{4AC642AB-26F8-24ED-09DD-3B8249CD1ADE}"/>
              </a:ext>
            </a:extLst>
          </p:cNvPr>
          <p:cNvPicPr>
            <a:picLocks noChangeAspect="1"/>
          </p:cNvPicPr>
          <p:nvPr/>
        </p:nvPicPr>
        <p:blipFill>
          <a:blip r:embed="rId3"/>
          <a:stretch>
            <a:fillRect/>
          </a:stretch>
        </p:blipFill>
        <p:spPr>
          <a:xfrm>
            <a:off x="1192215" y="2140128"/>
            <a:ext cx="837449" cy="837449"/>
          </a:xfrm>
          <a:prstGeom prst="rect">
            <a:avLst/>
          </a:prstGeom>
          <a:ln w="12700">
            <a:miter lim="400000"/>
          </a:ln>
        </p:spPr>
      </p:pic>
      <p:sp>
        <p:nvSpPr>
          <p:cNvPr id="7" name="Rectangle 56">
            <a:extLst>
              <a:ext uri="{FF2B5EF4-FFF2-40B4-BE49-F238E27FC236}">
                <a16:creationId xmlns:a16="http://schemas.microsoft.com/office/drawing/2014/main" id="{EEDA557C-3C26-C46D-21A0-8010E69CF9A8}"/>
              </a:ext>
            </a:extLst>
          </p:cNvPr>
          <p:cNvSpPr txBox="1"/>
          <p:nvPr/>
        </p:nvSpPr>
        <p:spPr>
          <a:xfrm>
            <a:off x="0" y="3517612"/>
            <a:ext cx="3073699" cy="42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s-MX" dirty="0"/>
              <a:t>Totalmente administrado</a:t>
            </a:r>
          </a:p>
        </p:txBody>
      </p:sp>
      <p:sp>
        <p:nvSpPr>
          <p:cNvPr id="8" name="Straight Connector 58">
            <a:extLst>
              <a:ext uri="{FF2B5EF4-FFF2-40B4-BE49-F238E27FC236}">
                <a16:creationId xmlns:a16="http://schemas.microsoft.com/office/drawing/2014/main" id="{D83815E2-AC0D-4BE0-C78E-9E6417BA0B54}"/>
              </a:ext>
            </a:extLst>
          </p:cNvPr>
          <p:cNvSpPr/>
          <p:nvPr/>
        </p:nvSpPr>
        <p:spPr>
          <a:xfrm flipH="1">
            <a:off x="5999217" y="2063448"/>
            <a:ext cx="1" cy="3840481"/>
          </a:xfrm>
          <a:prstGeom prst="line">
            <a:avLst/>
          </a:prstGeom>
          <a:ln cap="rnd">
            <a:solidFill>
              <a:srgbClr val="FFFFFF"/>
            </a:solidFill>
            <a:miter/>
          </a:ln>
        </p:spPr>
        <p:txBody>
          <a:bodyPr lIns="45719" rIns="45719"/>
          <a:lstStyle/>
          <a:p>
            <a:pPr>
              <a:defRPr>
                <a:solidFill>
                  <a:srgbClr val="FFFFFF"/>
                </a:solidFill>
              </a:defRPr>
            </a:pPr>
            <a:endParaRPr/>
          </a:p>
        </p:txBody>
      </p:sp>
      <p:sp>
        <p:nvSpPr>
          <p:cNvPr id="9" name="Straight Connector 62">
            <a:extLst>
              <a:ext uri="{FF2B5EF4-FFF2-40B4-BE49-F238E27FC236}">
                <a16:creationId xmlns:a16="http://schemas.microsoft.com/office/drawing/2014/main" id="{E3B5FA10-ECC8-7384-183D-447A0E09BA11}"/>
              </a:ext>
            </a:extLst>
          </p:cNvPr>
          <p:cNvSpPr/>
          <p:nvPr/>
        </p:nvSpPr>
        <p:spPr>
          <a:xfrm>
            <a:off x="8924735" y="2063448"/>
            <a:ext cx="1" cy="3840481"/>
          </a:xfrm>
          <a:prstGeom prst="line">
            <a:avLst/>
          </a:prstGeom>
          <a:ln cap="rnd">
            <a:solidFill>
              <a:srgbClr val="FFFFFF"/>
            </a:solidFill>
            <a:miter/>
          </a:ln>
        </p:spPr>
        <p:txBody>
          <a:bodyPr lIns="45719" rIns="45719"/>
          <a:lstStyle/>
          <a:p>
            <a:pPr>
              <a:defRPr>
                <a:solidFill>
                  <a:srgbClr val="FFFFFF"/>
                </a:solidFill>
              </a:defRPr>
            </a:pPr>
            <a:endParaRPr/>
          </a:p>
        </p:txBody>
      </p:sp>
      <p:grpSp>
        <p:nvGrpSpPr>
          <p:cNvPr id="10" name="Group 2">
            <a:extLst>
              <a:ext uri="{FF2B5EF4-FFF2-40B4-BE49-F238E27FC236}">
                <a16:creationId xmlns:a16="http://schemas.microsoft.com/office/drawing/2014/main" id="{7FB746C8-52ED-A5C7-3BF5-670B2973EC0D}"/>
              </a:ext>
            </a:extLst>
          </p:cNvPr>
          <p:cNvGrpSpPr/>
          <p:nvPr/>
        </p:nvGrpSpPr>
        <p:grpSpPr>
          <a:xfrm>
            <a:off x="3146843" y="2105980"/>
            <a:ext cx="2779217" cy="3207051"/>
            <a:chOff x="0" y="0"/>
            <a:chExt cx="2779216" cy="3207049"/>
          </a:xfrm>
        </p:grpSpPr>
        <p:sp>
          <p:nvSpPr>
            <p:cNvPr id="11" name="TextBox 9">
              <a:extLst>
                <a:ext uri="{FF2B5EF4-FFF2-40B4-BE49-F238E27FC236}">
                  <a16:creationId xmlns:a16="http://schemas.microsoft.com/office/drawing/2014/main" id="{37807871-45AB-1A64-6DAC-525D2E9A0F76}"/>
                </a:ext>
              </a:extLst>
            </p:cNvPr>
            <p:cNvSpPr txBox="1"/>
            <p:nvPr/>
          </p:nvSpPr>
          <p:spPr>
            <a:xfrm>
              <a:off x="18014" y="1975944"/>
              <a:ext cx="2743201" cy="1231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a:spcBef>
                  <a:spcPts val="1200"/>
                </a:spcBef>
                <a:defRPr sz="1200">
                  <a:solidFill>
                    <a:srgbClr val="FFFFFF"/>
                  </a:solidFill>
                  <a:latin typeface="Amazon Ember Light"/>
                  <a:ea typeface="Amazon Ember Light"/>
                  <a:cs typeface="Amazon Ember Light"/>
                  <a:sym typeface="Amazon Ember Light"/>
                </a:defRPr>
              </a:pPr>
              <a:r>
                <a:rPr lang="es-ES" dirty="0"/>
                <a:t>Suscripciones incluidas en la licencia</a:t>
              </a:r>
            </a:p>
            <a:p>
              <a:pPr algn="ctr">
                <a:spcBef>
                  <a:spcPts val="1200"/>
                </a:spcBef>
                <a:defRPr sz="1200">
                  <a:solidFill>
                    <a:srgbClr val="FFFFFF"/>
                  </a:solidFill>
                  <a:latin typeface="Amazon Ember Light"/>
                  <a:ea typeface="Amazon Ember Light"/>
                  <a:cs typeface="Amazon Ember Light"/>
                  <a:sym typeface="Amazon Ember Light"/>
                </a:defRPr>
              </a:pPr>
              <a:r>
                <a:rPr lang="es-ES" dirty="0"/>
                <a:t>Sin cargos iniciales ni compromisos a largo plazo con opciones de precios de pago por uso o reservados</a:t>
              </a:r>
            </a:p>
            <a:p>
              <a:pPr algn="ctr">
                <a:spcBef>
                  <a:spcPts val="1200"/>
                </a:spcBef>
                <a:defRPr sz="1200">
                  <a:solidFill>
                    <a:srgbClr val="FFFFFF"/>
                  </a:solidFill>
                  <a:latin typeface="Amazon Ember Light"/>
                  <a:ea typeface="Amazon Ember Light"/>
                  <a:cs typeface="Amazon Ember Light"/>
                  <a:sym typeface="Amazon Ember Light"/>
                </a:defRPr>
              </a:pPr>
              <a:endParaRPr dirty="0"/>
            </a:p>
          </p:txBody>
        </p:sp>
        <p:pic>
          <p:nvPicPr>
            <p:cNvPr id="12" name="Graphic 53" descr="Graphic 53">
              <a:extLst>
                <a:ext uri="{FF2B5EF4-FFF2-40B4-BE49-F238E27FC236}">
                  <a16:creationId xmlns:a16="http://schemas.microsoft.com/office/drawing/2014/main" id="{EE2F0D58-13CB-9DB4-8B1C-FEC066E4E004}"/>
                </a:ext>
              </a:extLst>
            </p:cNvPr>
            <p:cNvPicPr>
              <a:picLocks noChangeAspect="1"/>
            </p:cNvPicPr>
            <p:nvPr/>
          </p:nvPicPr>
          <p:blipFill>
            <a:blip r:embed="rId4"/>
            <a:stretch>
              <a:fillRect/>
            </a:stretch>
          </p:blipFill>
          <p:spPr>
            <a:xfrm>
              <a:off x="892654" y="0"/>
              <a:ext cx="993922" cy="974043"/>
            </a:xfrm>
            <a:prstGeom prst="rect">
              <a:avLst/>
            </a:prstGeom>
            <a:ln w="12700" cap="flat">
              <a:noFill/>
              <a:miter lim="400000"/>
            </a:ln>
            <a:effectLst/>
          </p:spPr>
        </p:pic>
        <p:sp>
          <p:nvSpPr>
            <p:cNvPr id="13" name="Rectangle 63">
              <a:extLst>
                <a:ext uri="{FF2B5EF4-FFF2-40B4-BE49-F238E27FC236}">
                  <a16:creationId xmlns:a16="http://schemas.microsoft.com/office/drawing/2014/main" id="{41E7C47C-A39F-507E-D276-346AA44A106D}"/>
                </a:ext>
              </a:extLst>
            </p:cNvPr>
            <p:cNvSpPr txBox="1"/>
            <p:nvPr/>
          </p:nvSpPr>
          <p:spPr>
            <a:xfrm>
              <a:off x="0" y="1411631"/>
              <a:ext cx="2779216" cy="4256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a:t>Licensing flexible</a:t>
              </a:r>
            </a:p>
          </p:txBody>
        </p:sp>
      </p:grpSp>
      <p:grpSp>
        <p:nvGrpSpPr>
          <p:cNvPr id="14" name="Group 3">
            <a:extLst>
              <a:ext uri="{FF2B5EF4-FFF2-40B4-BE49-F238E27FC236}">
                <a16:creationId xmlns:a16="http://schemas.microsoft.com/office/drawing/2014/main" id="{2136F57F-5ED0-1981-C85D-33E473085506}"/>
              </a:ext>
            </a:extLst>
          </p:cNvPr>
          <p:cNvGrpSpPr/>
          <p:nvPr/>
        </p:nvGrpSpPr>
        <p:grpSpPr>
          <a:xfrm>
            <a:off x="6090375" y="2150309"/>
            <a:ext cx="2743201" cy="3519261"/>
            <a:chOff x="0" y="0"/>
            <a:chExt cx="2743200" cy="3519260"/>
          </a:xfrm>
        </p:grpSpPr>
        <p:sp>
          <p:nvSpPr>
            <p:cNvPr id="15" name="TextBox 13">
              <a:extLst>
                <a:ext uri="{FF2B5EF4-FFF2-40B4-BE49-F238E27FC236}">
                  <a16:creationId xmlns:a16="http://schemas.microsoft.com/office/drawing/2014/main" id="{9D032D2F-7E81-557B-8408-40759A274630}"/>
                </a:ext>
              </a:extLst>
            </p:cNvPr>
            <p:cNvSpPr txBox="1"/>
            <p:nvPr/>
          </p:nvSpPr>
          <p:spPr>
            <a:xfrm>
              <a:off x="0" y="1918822"/>
              <a:ext cx="2743200" cy="1600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a:spcBef>
                  <a:spcPts val="1200"/>
                </a:spcBef>
                <a:defRPr sz="1200">
                  <a:solidFill>
                    <a:srgbClr val="FFFFFF"/>
                  </a:solidFill>
                  <a:latin typeface="Amazon Ember Light"/>
                  <a:ea typeface="Amazon Ember Light"/>
                  <a:cs typeface="Amazon Ember Light"/>
                  <a:sym typeface="Amazon Ember Light"/>
                </a:defRPr>
              </a:pPr>
              <a:r>
                <a:rPr lang="es-ES" dirty="0"/>
                <a:t>Personaliza tu carga de trabajo para la disponibilidad que necesitas con seguridad y durabilidad</a:t>
              </a:r>
            </a:p>
            <a:p>
              <a:pPr algn="ctr">
                <a:spcBef>
                  <a:spcPts val="1200"/>
                </a:spcBef>
                <a:defRPr sz="1200">
                  <a:solidFill>
                    <a:srgbClr val="FFFFFF"/>
                  </a:solidFill>
                  <a:latin typeface="Amazon Ember Light"/>
                  <a:ea typeface="Amazon Ember Light"/>
                  <a:cs typeface="Amazon Ember Light"/>
                  <a:sym typeface="Amazon Ember Light"/>
                </a:defRPr>
              </a:pPr>
              <a:r>
                <a:rPr lang="es-ES" dirty="0"/>
                <a:t>Acceso a Amazon RDS Multi-AZ con una réplica en espera o con hasta cinco réplicas legibles en la región</a:t>
              </a:r>
            </a:p>
            <a:p>
              <a:pPr algn="ctr">
                <a:spcBef>
                  <a:spcPts val="1200"/>
                </a:spcBef>
                <a:defRPr sz="1200">
                  <a:solidFill>
                    <a:srgbClr val="FFFFFF"/>
                  </a:solidFill>
                  <a:latin typeface="Amazon Ember Light"/>
                  <a:ea typeface="Amazon Ember Light"/>
                  <a:cs typeface="Amazon Ember Light"/>
                  <a:sym typeface="Amazon Ember Light"/>
                </a:defRPr>
              </a:pPr>
              <a:endParaRPr dirty="0"/>
            </a:p>
          </p:txBody>
        </p:sp>
        <p:pic>
          <p:nvPicPr>
            <p:cNvPr id="16" name="Graphic 54" descr="Graphic 54">
              <a:extLst>
                <a:ext uri="{FF2B5EF4-FFF2-40B4-BE49-F238E27FC236}">
                  <a16:creationId xmlns:a16="http://schemas.microsoft.com/office/drawing/2014/main" id="{2FC2DAD6-7B13-9DBE-BDD0-CF2667E33288}"/>
                </a:ext>
              </a:extLst>
            </p:cNvPr>
            <p:cNvPicPr>
              <a:picLocks noChangeAspect="1"/>
            </p:cNvPicPr>
            <p:nvPr/>
          </p:nvPicPr>
          <p:blipFill>
            <a:blip r:embed="rId5"/>
            <a:stretch>
              <a:fillRect/>
            </a:stretch>
          </p:blipFill>
          <p:spPr>
            <a:xfrm>
              <a:off x="926621" y="0"/>
              <a:ext cx="889959" cy="796726"/>
            </a:xfrm>
            <a:prstGeom prst="rect">
              <a:avLst/>
            </a:prstGeom>
            <a:ln w="12700" cap="flat">
              <a:noFill/>
              <a:miter lim="400000"/>
            </a:ln>
            <a:effectLst/>
          </p:spPr>
        </p:pic>
        <p:sp>
          <p:nvSpPr>
            <p:cNvPr id="17" name="Rectangle 65">
              <a:extLst>
                <a:ext uri="{FF2B5EF4-FFF2-40B4-BE49-F238E27FC236}">
                  <a16:creationId xmlns:a16="http://schemas.microsoft.com/office/drawing/2014/main" id="{D482D57C-68F4-2503-9E98-89E83AFEA3FA}"/>
                </a:ext>
              </a:extLst>
            </p:cNvPr>
            <p:cNvSpPr txBox="1"/>
            <p:nvPr/>
          </p:nvSpPr>
          <p:spPr>
            <a:xfrm>
              <a:off x="73148" y="1367303"/>
              <a:ext cx="2596904" cy="4256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a:t>Alta </a:t>
              </a:r>
              <a:r>
                <a:rPr lang="en-US" dirty="0" err="1"/>
                <a:t>disponibilidad</a:t>
              </a:r>
              <a:endParaRPr lang="en-US" dirty="0"/>
            </a:p>
          </p:txBody>
        </p:sp>
      </p:grpSp>
      <p:grpSp>
        <p:nvGrpSpPr>
          <p:cNvPr id="18" name="Group 10">
            <a:extLst>
              <a:ext uri="{FF2B5EF4-FFF2-40B4-BE49-F238E27FC236}">
                <a16:creationId xmlns:a16="http://schemas.microsoft.com/office/drawing/2014/main" id="{1BEF8FC9-FD0F-B5EF-151F-63D38D813CAA}"/>
              </a:ext>
            </a:extLst>
          </p:cNvPr>
          <p:cNvGrpSpPr/>
          <p:nvPr/>
        </p:nvGrpSpPr>
        <p:grpSpPr>
          <a:xfrm>
            <a:off x="9015892" y="2138542"/>
            <a:ext cx="2743201" cy="3881347"/>
            <a:chOff x="0" y="0"/>
            <a:chExt cx="2743200" cy="3881346"/>
          </a:xfrm>
        </p:grpSpPr>
        <p:sp>
          <p:nvSpPr>
            <p:cNvPr id="19" name="TextBox 12">
              <a:extLst>
                <a:ext uri="{FF2B5EF4-FFF2-40B4-BE49-F238E27FC236}">
                  <a16:creationId xmlns:a16="http://schemas.microsoft.com/office/drawing/2014/main" id="{789B6963-6736-1F6A-A55C-0C9F14EC67BF}"/>
                </a:ext>
              </a:extLst>
            </p:cNvPr>
            <p:cNvSpPr txBox="1"/>
            <p:nvPr/>
          </p:nvSpPr>
          <p:spPr>
            <a:xfrm>
              <a:off x="0" y="1942354"/>
              <a:ext cx="2743200" cy="19389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ctr">
                <a:spcBef>
                  <a:spcPts val="1200"/>
                </a:spcBef>
                <a:defRPr sz="1200">
                  <a:solidFill>
                    <a:srgbClr val="FFFFFF"/>
                  </a:solidFill>
                  <a:latin typeface="Amazon Ember Light"/>
                  <a:ea typeface="Amazon Ember Light"/>
                  <a:cs typeface="Amazon Ember Light"/>
                  <a:sym typeface="Amazon Ember Light"/>
                </a:defRPr>
              </a:pPr>
              <a:r>
                <a:rPr lang="es-ES" dirty="0"/>
                <a:t>Reduce la complejidad de la migración con la migración similar</a:t>
              </a:r>
            </a:p>
            <a:p>
              <a:pPr algn="ctr">
                <a:spcBef>
                  <a:spcPts val="1200"/>
                </a:spcBef>
                <a:defRPr sz="1200">
                  <a:solidFill>
                    <a:srgbClr val="FFFFFF"/>
                  </a:solidFill>
                  <a:latin typeface="Amazon Ember Light"/>
                  <a:ea typeface="Amazon Ember Light"/>
                  <a:cs typeface="Amazon Ember Light"/>
                  <a:sym typeface="Amazon Ember Light"/>
                </a:defRPr>
              </a:pPr>
              <a:r>
                <a:rPr lang="es-ES" dirty="0"/>
                <a:t>Implemente usando el código, las características y las herramientas familiares de su base de datos favorita</a:t>
              </a:r>
            </a:p>
            <a:p>
              <a:pPr algn="ctr">
                <a:spcBef>
                  <a:spcPts val="1200"/>
                </a:spcBef>
                <a:defRPr sz="1200">
                  <a:solidFill>
                    <a:srgbClr val="FFFFFF"/>
                  </a:solidFill>
                  <a:latin typeface="Amazon Ember Light"/>
                  <a:ea typeface="Amazon Ember Light"/>
                  <a:cs typeface="Amazon Ember Light"/>
                  <a:sym typeface="Amazon Ember Light"/>
                </a:defRPr>
              </a:pPr>
              <a:r>
                <a:rPr lang="es-ES" dirty="0"/>
                <a:t>Sin conversión de esquema, simplemente migre hacia y desde</a:t>
              </a:r>
            </a:p>
            <a:p>
              <a:pPr algn="ctr">
                <a:spcBef>
                  <a:spcPts val="1200"/>
                </a:spcBef>
                <a:defRPr sz="1200">
                  <a:solidFill>
                    <a:srgbClr val="FFFFFF"/>
                  </a:solidFill>
                  <a:latin typeface="Amazon Ember Light"/>
                  <a:ea typeface="Amazon Ember Light"/>
                  <a:cs typeface="Amazon Ember Light"/>
                  <a:sym typeface="Amazon Ember Light"/>
                </a:defRPr>
              </a:pPr>
              <a:endParaRPr dirty="0"/>
            </a:p>
          </p:txBody>
        </p:sp>
        <p:pic>
          <p:nvPicPr>
            <p:cNvPr id="20" name="Graphic 55" descr="Graphic 55">
              <a:extLst>
                <a:ext uri="{FF2B5EF4-FFF2-40B4-BE49-F238E27FC236}">
                  <a16:creationId xmlns:a16="http://schemas.microsoft.com/office/drawing/2014/main" id="{6696B108-4D1B-B1DA-3021-75126F403779}"/>
                </a:ext>
              </a:extLst>
            </p:cNvPr>
            <p:cNvPicPr>
              <a:picLocks noChangeAspect="1"/>
            </p:cNvPicPr>
            <p:nvPr/>
          </p:nvPicPr>
          <p:blipFill>
            <a:blip r:embed="rId6"/>
            <a:stretch>
              <a:fillRect/>
            </a:stretch>
          </p:blipFill>
          <p:spPr>
            <a:xfrm>
              <a:off x="965488" y="0"/>
              <a:ext cx="812224" cy="843789"/>
            </a:xfrm>
            <a:prstGeom prst="rect">
              <a:avLst/>
            </a:prstGeom>
            <a:ln w="12700" cap="flat">
              <a:noFill/>
              <a:miter lim="400000"/>
            </a:ln>
            <a:effectLst/>
          </p:spPr>
        </p:pic>
        <p:sp>
          <p:nvSpPr>
            <p:cNvPr id="21" name="Rectangle 66">
              <a:extLst>
                <a:ext uri="{FF2B5EF4-FFF2-40B4-BE49-F238E27FC236}">
                  <a16:creationId xmlns:a16="http://schemas.microsoft.com/office/drawing/2014/main" id="{44738B29-507B-6859-858D-6ADC2F53685D}"/>
                </a:ext>
              </a:extLst>
            </p:cNvPr>
            <p:cNvSpPr txBox="1"/>
            <p:nvPr/>
          </p:nvSpPr>
          <p:spPr>
            <a:xfrm>
              <a:off x="73148" y="1379069"/>
              <a:ext cx="2596904" cy="4256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3148" tIns="73148" rIns="73148" bIns="73148" numCol="1" anchor="t">
              <a:spAutoFit/>
            </a:bodyPr>
            <a:lstStyle>
              <a:lvl1pPr algn="ctr">
                <a:defRPr>
                  <a:solidFill>
                    <a:srgbClr val="FFFFFF"/>
                  </a:solidFill>
                  <a:latin typeface="Amazon Ember Display Bold"/>
                  <a:ea typeface="Amazon Ember Display Bold"/>
                  <a:cs typeface="Amazon Ember Display Bold"/>
                  <a:sym typeface="Amazon Ember Display Bold"/>
                </a:defRPr>
              </a:lvl1pPr>
            </a:lstStyle>
            <a:p>
              <a:r>
                <a:rPr lang="en-US" dirty="0" err="1"/>
                <a:t>Migración</a:t>
              </a:r>
              <a:r>
                <a:rPr lang="en-US" dirty="0"/>
                <a:t> </a:t>
              </a:r>
              <a:r>
                <a:rPr lang="en-US" dirty="0" err="1"/>
                <a:t>sencilla</a:t>
              </a:r>
              <a:endParaRPr lang="en-US" dirty="0"/>
            </a:p>
          </p:txBody>
        </p:sp>
      </p:grpSp>
    </p:spTree>
    <p:extLst>
      <p:ext uri="{BB962C8B-B14F-4D97-AF65-F5344CB8AC3E}">
        <p14:creationId xmlns:p14="http://schemas.microsoft.com/office/powerpoint/2010/main" val="207396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7849</TotalTime>
  <Words>9629</Words>
  <Application>Microsoft Macintosh PowerPoint</Application>
  <PresentationFormat>Widescreen</PresentationFormat>
  <Paragraphs>501</Paragraphs>
  <Slides>31</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Times New Roman</vt:lpstr>
      <vt:lpstr>Arial</vt:lpstr>
      <vt:lpstr>Courier New</vt:lpstr>
      <vt:lpstr>Segoe UI</vt:lpstr>
      <vt:lpstr>Amazon Ember Display Regular</vt:lpstr>
      <vt:lpstr>Amazon Ember Display Bold</vt:lpstr>
      <vt:lpstr>Amazon Ember Regular</vt:lpstr>
      <vt:lpstr>Amazon Ember Medium</vt:lpstr>
      <vt:lpstr>Amazon Ember</vt:lpstr>
      <vt:lpstr>Amazon Ember Display</vt:lpstr>
      <vt:lpstr>Lucida Console</vt:lpstr>
      <vt:lpstr>Wingdings</vt:lpstr>
      <vt:lpstr>Source Sans Pro</vt:lpstr>
      <vt:lpstr>AWS Confidential Dark</vt:lpstr>
      <vt:lpstr>Primeros pasos en Amazon RDS y RDS Custom  para SQL Server</vt:lpstr>
      <vt:lpstr>La explosión de datos requiere una estrategia de datos moderna</vt:lpstr>
      <vt:lpstr>La cartera más amplia de bases de datos para cada caso de uso</vt:lpstr>
      <vt:lpstr>La modernización conduce a la máxima velocidad de innovación y al costo total de propiedad óptimo</vt:lpstr>
      <vt:lpstr>Amazon Relational Database Service (Amazon RDS) Configure, opere y escale una base de datos relacional en la nube con solo unos pocos clics</vt:lpstr>
      <vt:lpstr>¿Por qué pasar a una base de datos administrada?</vt:lpstr>
      <vt:lpstr>Servicio de base de datos relacional Amazon RDS Ofrece un performance mejorado de la base de datos con un costo total más bajo</vt:lpstr>
      <vt:lpstr>Áreas clave donde los clientes nos piden innovar</vt:lpstr>
      <vt:lpstr>Amazon Relational Database Service (RDS) para SQL Server Configure, opere y escale bases de datos administradas de SQL Server en unos pocos clics</vt:lpstr>
      <vt:lpstr>Amazon RDS personalizado para SQL Server Base de datos administrada para aplicaciones que requieren personalización del sistema operativo y la base de datos</vt:lpstr>
      <vt:lpstr>Opciones de implementación de SQL Server</vt:lpstr>
      <vt:lpstr>NN Investment Partners</vt:lpstr>
      <vt:lpstr>Prime Focus Technologies</vt:lpstr>
      <vt:lpstr>Babelfish para Aurora PostgreSQL  Babelfish versión 4.1</vt:lpstr>
      <vt:lpstr>Visión general de un proyecto típico de migración</vt:lpstr>
      <vt:lpstr>Desafíos para migrar desde lo comercial a código abierto (open source)</vt:lpstr>
      <vt:lpstr>Ejemplo de aplicación</vt:lpstr>
      <vt:lpstr>Aplicación corrección</vt:lpstr>
      <vt:lpstr>Imagine si pudiera…</vt:lpstr>
      <vt:lpstr>Presentando Babelfish para Aurora PostgreSQL  </vt:lpstr>
      <vt:lpstr>Principios de Babelfish para PostgreSQL</vt:lpstr>
      <vt:lpstr>Semántica transaccional: SQL Server vs PostgreSQL</vt:lpstr>
      <vt:lpstr>Semántica transaccional: SQL Server frente a PostgreSQL</vt:lpstr>
      <vt:lpstr>Soporte para...</vt:lpstr>
      <vt:lpstr>Soporte para Herramientas de Desarrollo SQL</vt:lpstr>
      <vt:lpstr>Actualizaciones continuas de Babelfish con cada lanzamiento de PG</vt:lpstr>
      <vt:lpstr>Actualizaciones continuas de Babelfish con cada lanzamiento de PG</vt:lpstr>
      <vt:lpstr>Ventajas de Amazon Aurora Una base de datos empresarial a precios de código abierto</vt:lpstr>
      <vt:lpstr>Reducción de los costos de migración con Babelfish</vt:lpstr>
      <vt:lpstr>¡Gracias!</vt:lpstr>
      <vt:lpstr>Introducción a Amazon RDS para SQL Server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Nunez Matus, Sergio</cp:lastModifiedBy>
  <cp:revision>112</cp:revision>
  <dcterms:created xsi:type="dcterms:W3CDTF">2022-10-12T17:52:14Z</dcterms:created>
  <dcterms:modified xsi:type="dcterms:W3CDTF">2024-07-10T20:39:29Z</dcterms:modified>
</cp:coreProperties>
</file>